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3.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heme/themeOverride1.xml" ContentType="application/vnd.openxmlformats-officedocument.themeOverr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188" r:id="rId5"/>
    <p:sldMasterId id="2147484211" r:id="rId6"/>
    <p:sldMasterId id="2147484222" r:id="rId7"/>
  </p:sldMasterIdLst>
  <p:notesMasterIdLst>
    <p:notesMasterId r:id="rId42"/>
  </p:notesMasterIdLst>
  <p:handoutMasterIdLst>
    <p:handoutMasterId r:id="rId43"/>
  </p:handoutMasterIdLst>
  <p:sldIdLst>
    <p:sldId id="287" r:id="rId8"/>
    <p:sldId id="256" r:id="rId9"/>
    <p:sldId id="257" r:id="rId10"/>
    <p:sldId id="258" r:id="rId11"/>
    <p:sldId id="259" r:id="rId12"/>
    <p:sldId id="260" r:id="rId13"/>
    <p:sldId id="261" r:id="rId14"/>
    <p:sldId id="262" r:id="rId15"/>
    <p:sldId id="263" r:id="rId16"/>
    <p:sldId id="264" r:id="rId17"/>
    <p:sldId id="265" r:id="rId18"/>
    <p:sldId id="266" r:id="rId19"/>
    <p:sldId id="267" r:id="rId20"/>
    <p:sldId id="269" r:id="rId21"/>
    <p:sldId id="270" r:id="rId22"/>
    <p:sldId id="271" r:id="rId23"/>
    <p:sldId id="272" r:id="rId24"/>
    <p:sldId id="273" r:id="rId25"/>
    <p:sldId id="275" r:id="rId26"/>
    <p:sldId id="274" r:id="rId27"/>
    <p:sldId id="268" r:id="rId28"/>
    <p:sldId id="276" r:id="rId29"/>
    <p:sldId id="277" r:id="rId30"/>
    <p:sldId id="278" r:id="rId31"/>
    <p:sldId id="279" r:id="rId32"/>
    <p:sldId id="280" r:id="rId33"/>
    <p:sldId id="281" r:id="rId34"/>
    <p:sldId id="282" r:id="rId35"/>
    <p:sldId id="283" r:id="rId36"/>
    <p:sldId id="284" r:id="rId37"/>
    <p:sldId id="285" r:id="rId38"/>
    <p:sldId id="286" r:id="rId39"/>
    <p:sldId id="288" r:id="rId40"/>
    <p:sldId id="289" r:id="rId41"/>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77777"/>
    <a:srgbClr val="282828"/>
    <a:srgbClr val="FFFFFF"/>
    <a:srgbClr val="338E5C"/>
    <a:srgbClr val="000000"/>
    <a:srgbClr val="33CCCC"/>
    <a:srgbClr val="CC00CC"/>
    <a:srgbClr val="00FFFF"/>
    <a:srgbClr val="442359"/>
    <a:srgbClr val="3333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25" autoAdjust="0"/>
    <p:restoredTop sz="94270" autoAdjust="0"/>
  </p:normalViewPr>
  <p:slideViewPr>
    <p:cSldViewPr>
      <p:cViewPr varScale="1">
        <p:scale>
          <a:sx n="101" d="100"/>
          <a:sy n="101" d="100"/>
        </p:scale>
        <p:origin x="738" y="96"/>
      </p:cViewPr>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33" d="100"/>
        <a:sy n="33" d="100"/>
      </p:scale>
      <p:origin x="0" y="0"/>
    </p:cViewPr>
  </p:sorterViewPr>
  <p:notesViewPr>
    <p:cSldViewPr showGuides="1">
      <p:cViewPr varScale="1">
        <p:scale>
          <a:sx n="58" d="100"/>
          <a:sy n="58" d="100"/>
        </p:scale>
        <p:origin x="2808"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notesMaster" Target="notesMasters/notesMaster1.xml"/><Relationship Id="rId47" Type="http://schemas.openxmlformats.org/officeDocument/2006/relationships/theme" Target="theme/theme1.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9.xml"/><Relationship Id="rId29" Type="http://schemas.openxmlformats.org/officeDocument/2006/relationships/slide" Target="slides/slide2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handoutMaster" Target="handoutMasters/handoutMaster1.xml"/><Relationship Id="rId48" Type="http://schemas.openxmlformats.org/officeDocument/2006/relationships/tableStyles" Target="tableStyles.xml"/><Relationship Id="rId8" Type="http://schemas.openxmlformats.org/officeDocument/2006/relationships/slide" Target="slides/slide1.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viewProps" Target="viewProps.xml"/><Relationship Id="rId20" Type="http://schemas.openxmlformats.org/officeDocument/2006/relationships/slide" Target="slides/slide13.xml"/><Relationship Id="rId41"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6AA3FE1-5A52-4E66-AFB7-13B73F9E5361}" type="doc">
      <dgm:prSet loTypeId="urn:microsoft.com/office/officeart/2005/8/layout/equation1" loCatId="process" qsTypeId="urn:microsoft.com/office/officeart/2005/8/quickstyle/simple1" qsCatId="simple" csTypeId="urn:microsoft.com/office/officeart/2005/8/colors/accent1_2" csCatId="accent1" phldr="1"/>
      <dgm:spPr/>
    </dgm:pt>
    <dgm:pt modelId="{2D48E749-C975-4A10-9412-B946AE257C7F}">
      <dgm:prSet phldrT="[Text]" custT="1"/>
      <dgm:spPr/>
      <dgm:t>
        <a:bodyPr lIns="0" tIns="0" rIns="0" bIns="0"/>
        <a:lstStyle/>
        <a:p>
          <a:r>
            <a:rPr lang="en-US" sz="1300" dirty="0" smtClean="0">
              <a:latin typeface="+mj-lt"/>
            </a:rPr>
            <a:t>Platform</a:t>
          </a:r>
          <a:endParaRPr lang="en-US" sz="1300" dirty="0">
            <a:latin typeface="+mj-lt"/>
          </a:endParaRPr>
        </a:p>
      </dgm:t>
    </dgm:pt>
    <dgm:pt modelId="{C76C4F9F-F37F-4CB6-8211-00D6B12E5D50}" type="parTrans" cxnId="{4E434E2A-A2A3-4421-B453-DDE4559EDE89}">
      <dgm:prSet/>
      <dgm:spPr/>
      <dgm:t>
        <a:bodyPr/>
        <a:lstStyle/>
        <a:p>
          <a:endParaRPr lang="en-US"/>
        </a:p>
      </dgm:t>
    </dgm:pt>
    <dgm:pt modelId="{F11C12A9-1DD2-42EA-963F-D6A0A1A77B33}" type="sibTrans" cxnId="{4E434E2A-A2A3-4421-B453-DDE4559EDE89}">
      <dgm:prSet/>
      <dgm:spPr/>
      <dgm:t>
        <a:bodyPr/>
        <a:lstStyle/>
        <a:p>
          <a:endParaRPr lang="en-US"/>
        </a:p>
      </dgm:t>
    </dgm:pt>
    <dgm:pt modelId="{2AAC7EB9-AA0B-480F-AE61-CD95A2DE8E33}">
      <dgm:prSet phldrT="[Text]" custT="1"/>
      <dgm:spPr/>
      <dgm:t>
        <a:bodyPr lIns="0" tIns="0" rIns="0" bIns="0"/>
        <a:lstStyle/>
        <a:p>
          <a:r>
            <a:rPr lang="en-US" sz="1300" dirty="0" smtClean="0">
              <a:latin typeface="+mj-lt"/>
            </a:rPr>
            <a:t>Architecture</a:t>
          </a:r>
          <a:endParaRPr lang="en-US" sz="1300" dirty="0">
            <a:latin typeface="+mj-lt"/>
          </a:endParaRPr>
        </a:p>
      </dgm:t>
    </dgm:pt>
    <dgm:pt modelId="{CBB5C641-FE1A-4E8F-BF60-4BB57AA3BE91}" type="parTrans" cxnId="{726DCFC1-F646-48DA-B0E9-1BD4474E435B}">
      <dgm:prSet/>
      <dgm:spPr/>
      <dgm:t>
        <a:bodyPr/>
        <a:lstStyle/>
        <a:p>
          <a:endParaRPr lang="en-US"/>
        </a:p>
      </dgm:t>
    </dgm:pt>
    <dgm:pt modelId="{2463CE05-5DD6-4244-B4FC-8D4232377A15}" type="sibTrans" cxnId="{726DCFC1-F646-48DA-B0E9-1BD4474E435B}">
      <dgm:prSet/>
      <dgm:spPr/>
      <dgm:t>
        <a:bodyPr/>
        <a:lstStyle/>
        <a:p>
          <a:endParaRPr lang="en-US"/>
        </a:p>
      </dgm:t>
    </dgm:pt>
    <dgm:pt modelId="{DE81EBD2-D3F9-49BA-B808-346FDB062BD6}">
      <dgm:prSet phldrT="[Text]" custT="1"/>
      <dgm:spPr/>
      <dgm:t>
        <a:bodyPr lIns="0" tIns="0" rIns="0" bIns="0"/>
        <a:lstStyle/>
        <a:p>
          <a:r>
            <a:rPr lang="en-US" sz="1300" dirty="0" smtClean="0">
              <a:latin typeface="+mj-lt"/>
            </a:rPr>
            <a:t>Health</a:t>
          </a:r>
          <a:endParaRPr lang="en-US" sz="1300" dirty="0">
            <a:latin typeface="+mj-lt"/>
          </a:endParaRPr>
        </a:p>
      </dgm:t>
    </dgm:pt>
    <dgm:pt modelId="{424D2E26-C87A-4ECF-B824-EBAC920EB507}" type="parTrans" cxnId="{E08B6C80-4A0F-4504-B38F-68AE0D4D20B2}">
      <dgm:prSet/>
      <dgm:spPr/>
      <dgm:t>
        <a:bodyPr/>
        <a:lstStyle/>
        <a:p>
          <a:endParaRPr lang="en-US"/>
        </a:p>
      </dgm:t>
    </dgm:pt>
    <dgm:pt modelId="{6DA1E2A7-A135-442C-8BF3-650C85A3F778}" type="sibTrans" cxnId="{E08B6C80-4A0F-4504-B38F-68AE0D4D20B2}">
      <dgm:prSet/>
      <dgm:spPr/>
      <dgm:t>
        <a:bodyPr/>
        <a:lstStyle/>
        <a:p>
          <a:endParaRPr lang="en-US"/>
        </a:p>
      </dgm:t>
    </dgm:pt>
    <dgm:pt modelId="{7D1638D8-4626-49E4-A7AD-A32535FB668C}">
      <dgm:prSet phldrT="[Text]" custT="1"/>
      <dgm:spPr/>
      <dgm:t>
        <a:bodyPr lIns="0" tIns="0" rIns="0" bIns="0"/>
        <a:lstStyle/>
        <a:p>
          <a:r>
            <a:rPr lang="en-US" sz="1300" dirty="0" smtClean="0">
              <a:latin typeface="+mj-lt"/>
            </a:rPr>
            <a:t>Purpose</a:t>
          </a:r>
          <a:endParaRPr lang="en-US" sz="1300" dirty="0">
            <a:latin typeface="+mj-lt"/>
          </a:endParaRPr>
        </a:p>
      </dgm:t>
    </dgm:pt>
    <dgm:pt modelId="{9DA28DBC-E9B5-4EE9-92C8-89D40DB43FA9}" type="parTrans" cxnId="{ABB01E7B-88E9-48EE-AA6A-4BA73128688E}">
      <dgm:prSet/>
      <dgm:spPr/>
      <dgm:t>
        <a:bodyPr/>
        <a:lstStyle/>
        <a:p>
          <a:endParaRPr lang="en-US"/>
        </a:p>
      </dgm:t>
    </dgm:pt>
    <dgm:pt modelId="{87BE3B33-D196-4739-BE9D-06C991933FF1}" type="sibTrans" cxnId="{ABB01E7B-88E9-48EE-AA6A-4BA73128688E}">
      <dgm:prSet/>
      <dgm:spPr/>
      <dgm:t>
        <a:bodyPr/>
        <a:lstStyle/>
        <a:p>
          <a:endParaRPr lang="en-US"/>
        </a:p>
      </dgm:t>
    </dgm:pt>
    <dgm:pt modelId="{4C567FBC-4409-4AB7-9968-8101A8670D90}">
      <dgm:prSet phldrT="[Text]" custT="1"/>
      <dgm:spPr/>
      <dgm:t>
        <a:bodyPr lIns="0" tIns="0" rIns="0" bIns="0"/>
        <a:lstStyle/>
        <a:p>
          <a:r>
            <a:rPr lang="en-US" sz="1300" dirty="0" smtClean="0">
              <a:latin typeface="+mj-lt"/>
            </a:rPr>
            <a:t>Experience</a:t>
          </a:r>
          <a:endParaRPr lang="en-US" sz="1300" dirty="0">
            <a:latin typeface="+mj-lt"/>
          </a:endParaRPr>
        </a:p>
      </dgm:t>
    </dgm:pt>
    <dgm:pt modelId="{867E6534-E63D-4D4D-B77F-670F9313F647}" type="parTrans" cxnId="{AC85506F-C782-437A-8FA2-B20611C2EC20}">
      <dgm:prSet/>
      <dgm:spPr/>
      <dgm:t>
        <a:bodyPr/>
        <a:lstStyle/>
        <a:p>
          <a:endParaRPr lang="en-US"/>
        </a:p>
      </dgm:t>
    </dgm:pt>
    <dgm:pt modelId="{6E8DE06F-AB35-488E-B50B-EE25F98283C0}" type="sibTrans" cxnId="{AC85506F-C782-437A-8FA2-B20611C2EC20}">
      <dgm:prSet/>
      <dgm:spPr/>
      <dgm:t>
        <a:bodyPr/>
        <a:lstStyle/>
        <a:p>
          <a:endParaRPr lang="en-US"/>
        </a:p>
      </dgm:t>
    </dgm:pt>
    <dgm:pt modelId="{AB51EDAB-EBB3-47DC-9DC8-8C528EE7852F}">
      <dgm:prSet phldrT="[Text]" custT="1"/>
      <dgm:spPr/>
      <dgm:t>
        <a:bodyPr lIns="0" tIns="0" rIns="0" bIns="0"/>
        <a:lstStyle/>
        <a:p>
          <a:r>
            <a:rPr lang="en-US" sz="1300" dirty="0" smtClean="0">
              <a:latin typeface="+mj-lt"/>
            </a:rPr>
            <a:t>Reliability</a:t>
          </a:r>
          <a:endParaRPr lang="en-US" sz="1300" dirty="0">
            <a:latin typeface="+mj-lt"/>
          </a:endParaRPr>
        </a:p>
      </dgm:t>
    </dgm:pt>
    <dgm:pt modelId="{FFD29A96-1335-4341-B550-844A2E1AA905}" type="parTrans" cxnId="{22ECC4B0-7447-4426-A98E-F8E47EE0788B}">
      <dgm:prSet/>
      <dgm:spPr/>
      <dgm:t>
        <a:bodyPr/>
        <a:lstStyle/>
        <a:p>
          <a:endParaRPr lang="en-US"/>
        </a:p>
      </dgm:t>
    </dgm:pt>
    <dgm:pt modelId="{DD31916B-E0F9-4CB6-93AF-07105251BBE2}" type="sibTrans" cxnId="{22ECC4B0-7447-4426-A98E-F8E47EE0788B}">
      <dgm:prSet/>
      <dgm:spPr/>
      <dgm:t>
        <a:bodyPr/>
        <a:lstStyle/>
        <a:p>
          <a:endParaRPr lang="en-US"/>
        </a:p>
      </dgm:t>
    </dgm:pt>
    <dgm:pt modelId="{51F6B905-56E5-4356-896B-1E9E0A95CFDC}" type="pres">
      <dgm:prSet presAssocID="{06AA3FE1-5A52-4E66-AFB7-13B73F9E5361}" presName="linearFlow" presStyleCnt="0">
        <dgm:presLayoutVars>
          <dgm:dir/>
          <dgm:resizeHandles val="exact"/>
        </dgm:presLayoutVars>
      </dgm:prSet>
      <dgm:spPr/>
    </dgm:pt>
    <dgm:pt modelId="{F0D02933-F575-44FD-AC29-469B39FD8F00}" type="pres">
      <dgm:prSet presAssocID="{2D48E749-C975-4A10-9412-B946AE257C7F}" presName="node" presStyleLbl="node1" presStyleIdx="0" presStyleCnt="6">
        <dgm:presLayoutVars>
          <dgm:bulletEnabled val="1"/>
        </dgm:presLayoutVars>
      </dgm:prSet>
      <dgm:spPr/>
      <dgm:t>
        <a:bodyPr/>
        <a:lstStyle/>
        <a:p>
          <a:endParaRPr lang="en-US"/>
        </a:p>
      </dgm:t>
    </dgm:pt>
    <dgm:pt modelId="{211625D9-3756-4A99-A8B8-53DAF3D51970}" type="pres">
      <dgm:prSet presAssocID="{F11C12A9-1DD2-42EA-963F-D6A0A1A77B33}" presName="spacerL" presStyleCnt="0"/>
      <dgm:spPr/>
    </dgm:pt>
    <dgm:pt modelId="{B356A543-07C9-417B-B1F7-9CC2332168BF}" type="pres">
      <dgm:prSet presAssocID="{F11C12A9-1DD2-42EA-963F-D6A0A1A77B33}" presName="sibTrans" presStyleLbl="sibTrans2D1" presStyleIdx="0" presStyleCnt="5"/>
      <dgm:spPr/>
      <dgm:t>
        <a:bodyPr/>
        <a:lstStyle/>
        <a:p>
          <a:endParaRPr lang="en-US"/>
        </a:p>
      </dgm:t>
    </dgm:pt>
    <dgm:pt modelId="{1E8BEFDF-D161-4C2F-8F21-929B7ED4242D}" type="pres">
      <dgm:prSet presAssocID="{F11C12A9-1DD2-42EA-963F-D6A0A1A77B33}" presName="spacerR" presStyleCnt="0"/>
      <dgm:spPr/>
    </dgm:pt>
    <dgm:pt modelId="{1A1D191B-D4BE-4DE9-BF66-C94353273FD0}" type="pres">
      <dgm:prSet presAssocID="{2AAC7EB9-AA0B-480F-AE61-CD95A2DE8E33}" presName="node" presStyleLbl="node1" presStyleIdx="1" presStyleCnt="6">
        <dgm:presLayoutVars>
          <dgm:bulletEnabled val="1"/>
        </dgm:presLayoutVars>
      </dgm:prSet>
      <dgm:spPr/>
      <dgm:t>
        <a:bodyPr/>
        <a:lstStyle/>
        <a:p>
          <a:endParaRPr lang="en-US"/>
        </a:p>
      </dgm:t>
    </dgm:pt>
    <dgm:pt modelId="{CF3E7DAE-4909-4038-8A3B-FB12AE343F3E}" type="pres">
      <dgm:prSet presAssocID="{2463CE05-5DD6-4244-B4FC-8D4232377A15}" presName="spacerL" presStyleCnt="0"/>
      <dgm:spPr/>
    </dgm:pt>
    <dgm:pt modelId="{B2B7EA2C-CEAC-46F6-A90D-5FFD55F03E56}" type="pres">
      <dgm:prSet presAssocID="{2463CE05-5DD6-4244-B4FC-8D4232377A15}" presName="sibTrans" presStyleLbl="sibTrans2D1" presStyleIdx="1" presStyleCnt="5"/>
      <dgm:spPr/>
      <dgm:t>
        <a:bodyPr/>
        <a:lstStyle/>
        <a:p>
          <a:endParaRPr lang="en-US"/>
        </a:p>
      </dgm:t>
    </dgm:pt>
    <dgm:pt modelId="{F44BDEE0-1DA0-4134-B471-0AFBEA488E5B}" type="pres">
      <dgm:prSet presAssocID="{2463CE05-5DD6-4244-B4FC-8D4232377A15}" presName="spacerR" presStyleCnt="0"/>
      <dgm:spPr/>
    </dgm:pt>
    <dgm:pt modelId="{DDF696A7-31A2-4C7D-9A76-4C09535CA4DA}" type="pres">
      <dgm:prSet presAssocID="{7D1638D8-4626-49E4-A7AD-A32535FB668C}" presName="node" presStyleLbl="node1" presStyleIdx="2" presStyleCnt="6">
        <dgm:presLayoutVars>
          <dgm:bulletEnabled val="1"/>
        </dgm:presLayoutVars>
      </dgm:prSet>
      <dgm:spPr/>
      <dgm:t>
        <a:bodyPr/>
        <a:lstStyle/>
        <a:p>
          <a:endParaRPr lang="en-US"/>
        </a:p>
      </dgm:t>
    </dgm:pt>
    <dgm:pt modelId="{E4F96520-E1BB-4AFA-952A-3BEC4D1935D9}" type="pres">
      <dgm:prSet presAssocID="{87BE3B33-D196-4739-BE9D-06C991933FF1}" presName="spacerL" presStyleCnt="0"/>
      <dgm:spPr/>
    </dgm:pt>
    <dgm:pt modelId="{EAA8D931-6C3D-4282-A668-8C00D7380354}" type="pres">
      <dgm:prSet presAssocID="{87BE3B33-D196-4739-BE9D-06C991933FF1}" presName="sibTrans" presStyleLbl="sibTrans2D1" presStyleIdx="2" presStyleCnt="5"/>
      <dgm:spPr/>
      <dgm:t>
        <a:bodyPr/>
        <a:lstStyle/>
        <a:p>
          <a:endParaRPr lang="en-US"/>
        </a:p>
      </dgm:t>
    </dgm:pt>
    <dgm:pt modelId="{D20ADBC0-E86D-48CB-A7CA-5E6684EB512A}" type="pres">
      <dgm:prSet presAssocID="{87BE3B33-D196-4739-BE9D-06C991933FF1}" presName="spacerR" presStyleCnt="0"/>
      <dgm:spPr/>
    </dgm:pt>
    <dgm:pt modelId="{B8E3AF3E-9856-4DBF-A16D-DACCA3D17191}" type="pres">
      <dgm:prSet presAssocID="{4C567FBC-4409-4AB7-9968-8101A8670D90}" presName="node" presStyleLbl="node1" presStyleIdx="3" presStyleCnt="6">
        <dgm:presLayoutVars>
          <dgm:bulletEnabled val="1"/>
        </dgm:presLayoutVars>
      </dgm:prSet>
      <dgm:spPr/>
      <dgm:t>
        <a:bodyPr/>
        <a:lstStyle/>
        <a:p>
          <a:endParaRPr lang="en-US"/>
        </a:p>
      </dgm:t>
    </dgm:pt>
    <dgm:pt modelId="{9A27A72E-32CE-40EA-8ACD-D9524912C30E}" type="pres">
      <dgm:prSet presAssocID="{6E8DE06F-AB35-488E-B50B-EE25F98283C0}" presName="spacerL" presStyleCnt="0"/>
      <dgm:spPr/>
    </dgm:pt>
    <dgm:pt modelId="{A17E90B4-F797-4CF0-953B-435D2BF29457}" type="pres">
      <dgm:prSet presAssocID="{6E8DE06F-AB35-488E-B50B-EE25F98283C0}" presName="sibTrans" presStyleLbl="sibTrans2D1" presStyleIdx="3" presStyleCnt="5"/>
      <dgm:spPr/>
      <dgm:t>
        <a:bodyPr/>
        <a:lstStyle/>
        <a:p>
          <a:endParaRPr lang="en-US"/>
        </a:p>
      </dgm:t>
    </dgm:pt>
    <dgm:pt modelId="{FED80A1A-DD51-49FD-8E69-FD213D18812E}" type="pres">
      <dgm:prSet presAssocID="{6E8DE06F-AB35-488E-B50B-EE25F98283C0}" presName="spacerR" presStyleCnt="0"/>
      <dgm:spPr/>
    </dgm:pt>
    <dgm:pt modelId="{F2F810C1-4605-4823-B56A-B4BB445C896C}" type="pres">
      <dgm:prSet presAssocID="{AB51EDAB-EBB3-47DC-9DC8-8C528EE7852F}" presName="node" presStyleLbl="node1" presStyleIdx="4" presStyleCnt="6">
        <dgm:presLayoutVars>
          <dgm:bulletEnabled val="1"/>
        </dgm:presLayoutVars>
      </dgm:prSet>
      <dgm:spPr/>
      <dgm:t>
        <a:bodyPr/>
        <a:lstStyle/>
        <a:p>
          <a:endParaRPr lang="en-US"/>
        </a:p>
      </dgm:t>
    </dgm:pt>
    <dgm:pt modelId="{B4EFD2C8-4E54-4ADD-94D0-ED634E90EA40}" type="pres">
      <dgm:prSet presAssocID="{DD31916B-E0F9-4CB6-93AF-07105251BBE2}" presName="spacerL" presStyleCnt="0"/>
      <dgm:spPr/>
    </dgm:pt>
    <dgm:pt modelId="{471EA198-468C-418C-ADA4-F05ED174949A}" type="pres">
      <dgm:prSet presAssocID="{DD31916B-E0F9-4CB6-93AF-07105251BBE2}" presName="sibTrans" presStyleLbl="sibTrans2D1" presStyleIdx="4" presStyleCnt="5"/>
      <dgm:spPr/>
      <dgm:t>
        <a:bodyPr/>
        <a:lstStyle/>
        <a:p>
          <a:endParaRPr lang="en-US"/>
        </a:p>
      </dgm:t>
    </dgm:pt>
    <dgm:pt modelId="{5F4B0558-8931-4C1D-950F-0FD0CFF1F195}" type="pres">
      <dgm:prSet presAssocID="{DD31916B-E0F9-4CB6-93AF-07105251BBE2}" presName="spacerR" presStyleCnt="0"/>
      <dgm:spPr/>
    </dgm:pt>
    <dgm:pt modelId="{2C1C9E03-5501-4607-953B-31CDDAAE8C40}" type="pres">
      <dgm:prSet presAssocID="{DE81EBD2-D3F9-49BA-B808-346FDB062BD6}" presName="node" presStyleLbl="node1" presStyleIdx="5" presStyleCnt="6">
        <dgm:presLayoutVars>
          <dgm:bulletEnabled val="1"/>
        </dgm:presLayoutVars>
      </dgm:prSet>
      <dgm:spPr/>
      <dgm:t>
        <a:bodyPr/>
        <a:lstStyle/>
        <a:p>
          <a:endParaRPr lang="en-US"/>
        </a:p>
      </dgm:t>
    </dgm:pt>
  </dgm:ptLst>
  <dgm:cxnLst>
    <dgm:cxn modelId="{ABB01E7B-88E9-48EE-AA6A-4BA73128688E}" srcId="{06AA3FE1-5A52-4E66-AFB7-13B73F9E5361}" destId="{7D1638D8-4626-49E4-A7AD-A32535FB668C}" srcOrd="2" destOrd="0" parTransId="{9DA28DBC-E9B5-4EE9-92C8-89D40DB43FA9}" sibTransId="{87BE3B33-D196-4739-BE9D-06C991933FF1}"/>
    <dgm:cxn modelId="{7F0723C9-CE00-419A-999F-036B212B2F7F}" type="presOf" srcId="{06AA3FE1-5A52-4E66-AFB7-13B73F9E5361}" destId="{51F6B905-56E5-4356-896B-1E9E0A95CFDC}" srcOrd="0" destOrd="0" presId="urn:microsoft.com/office/officeart/2005/8/layout/equation1"/>
    <dgm:cxn modelId="{4E434E2A-A2A3-4421-B453-DDE4559EDE89}" srcId="{06AA3FE1-5A52-4E66-AFB7-13B73F9E5361}" destId="{2D48E749-C975-4A10-9412-B946AE257C7F}" srcOrd="0" destOrd="0" parTransId="{C76C4F9F-F37F-4CB6-8211-00D6B12E5D50}" sibTransId="{F11C12A9-1DD2-42EA-963F-D6A0A1A77B33}"/>
    <dgm:cxn modelId="{95B43212-92FC-4B67-833A-EEA81D493C1C}" type="presOf" srcId="{DD31916B-E0F9-4CB6-93AF-07105251BBE2}" destId="{471EA198-468C-418C-ADA4-F05ED174949A}" srcOrd="0" destOrd="0" presId="urn:microsoft.com/office/officeart/2005/8/layout/equation1"/>
    <dgm:cxn modelId="{E08B6C80-4A0F-4504-B38F-68AE0D4D20B2}" srcId="{06AA3FE1-5A52-4E66-AFB7-13B73F9E5361}" destId="{DE81EBD2-D3F9-49BA-B808-346FDB062BD6}" srcOrd="5" destOrd="0" parTransId="{424D2E26-C87A-4ECF-B824-EBAC920EB507}" sibTransId="{6DA1E2A7-A135-442C-8BF3-650C85A3F778}"/>
    <dgm:cxn modelId="{AC85506F-C782-437A-8FA2-B20611C2EC20}" srcId="{06AA3FE1-5A52-4E66-AFB7-13B73F9E5361}" destId="{4C567FBC-4409-4AB7-9968-8101A8670D90}" srcOrd="3" destOrd="0" parTransId="{867E6534-E63D-4D4D-B77F-670F9313F647}" sibTransId="{6E8DE06F-AB35-488E-B50B-EE25F98283C0}"/>
    <dgm:cxn modelId="{52E8E826-9357-43E4-BDC2-36B3CE14097D}" type="presOf" srcId="{6E8DE06F-AB35-488E-B50B-EE25F98283C0}" destId="{A17E90B4-F797-4CF0-953B-435D2BF29457}" srcOrd="0" destOrd="0" presId="urn:microsoft.com/office/officeart/2005/8/layout/equation1"/>
    <dgm:cxn modelId="{59D1DB20-B953-417B-8B8E-B2347CDF59F2}" type="presOf" srcId="{4C567FBC-4409-4AB7-9968-8101A8670D90}" destId="{B8E3AF3E-9856-4DBF-A16D-DACCA3D17191}" srcOrd="0" destOrd="0" presId="urn:microsoft.com/office/officeart/2005/8/layout/equation1"/>
    <dgm:cxn modelId="{461A2C5B-AE8C-48C9-AEEF-D6E6E7B78CBE}" type="presOf" srcId="{7D1638D8-4626-49E4-A7AD-A32535FB668C}" destId="{DDF696A7-31A2-4C7D-9A76-4C09535CA4DA}" srcOrd="0" destOrd="0" presId="urn:microsoft.com/office/officeart/2005/8/layout/equation1"/>
    <dgm:cxn modelId="{E8AB01CD-FE76-4F53-A7F0-37BE440314DF}" type="presOf" srcId="{DE81EBD2-D3F9-49BA-B808-346FDB062BD6}" destId="{2C1C9E03-5501-4607-953B-31CDDAAE8C40}" srcOrd="0" destOrd="0" presId="urn:microsoft.com/office/officeart/2005/8/layout/equation1"/>
    <dgm:cxn modelId="{DD740129-96CA-4CEA-A69C-8EBDEB6D4B39}" type="presOf" srcId="{2AAC7EB9-AA0B-480F-AE61-CD95A2DE8E33}" destId="{1A1D191B-D4BE-4DE9-BF66-C94353273FD0}" srcOrd="0" destOrd="0" presId="urn:microsoft.com/office/officeart/2005/8/layout/equation1"/>
    <dgm:cxn modelId="{22ECC4B0-7447-4426-A98E-F8E47EE0788B}" srcId="{06AA3FE1-5A52-4E66-AFB7-13B73F9E5361}" destId="{AB51EDAB-EBB3-47DC-9DC8-8C528EE7852F}" srcOrd="4" destOrd="0" parTransId="{FFD29A96-1335-4341-B550-844A2E1AA905}" sibTransId="{DD31916B-E0F9-4CB6-93AF-07105251BBE2}"/>
    <dgm:cxn modelId="{0263A76E-AA35-4099-AFFC-82CFD7430698}" type="presOf" srcId="{2463CE05-5DD6-4244-B4FC-8D4232377A15}" destId="{B2B7EA2C-CEAC-46F6-A90D-5FFD55F03E56}" srcOrd="0" destOrd="0" presId="urn:microsoft.com/office/officeart/2005/8/layout/equation1"/>
    <dgm:cxn modelId="{A79FD67C-97DF-4AA3-8514-AE4B7C81A2C1}" type="presOf" srcId="{AB51EDAB-EBB3-47DC-9DC8-8C528EE7852F}" destId="{F2F810C1-4605-4823-B56A-B4BB445C896C}" srcOrd="0" destOrd="0" presId="urn:microsoft.com/office/officeart/2005/8/layout/equation1"/>
    <dgm:cxn modelId="{13F524DB-F0DE-48A4-9176-B1687C9CD86F}" type="presOf" srcId="{F11C12A9-1DD2-42EA-963F-D6A0A1A77B33}" destId="{B356A543-07C9-417B-B1F7-9CC2332168BF}" srcOrd="0" destOrd="0" presId="urn:microsoft.com/office/officeart/2005/8/layout/equation1"/>
    <dgm:cxn modelId="{7A63C7EC-62C9-4DFF-B4B7-35CD3ADF5CEF}" type="presOf" srcId="{87BE3B33-D196-4739-BE9D-06C991933FF1}" destId="{EAA8D931-6C3D-4282-A668-8C00D7380354}" srcOrd="0" destOrd="0" presId="urn:microsoft.com/office/officeart/2005/8/layout/equation1"/>
    <dgm:cxn modelId="{726DCFC1-F646-48DA-B0E9-1BD4474E435B}" srcId="{06AA3FE1-5A52-4E66-AFB7-13B73F9E5361}" destId="{2AAC7EB9-AA0B-480F-AE61-CD95A2DE8E33}" srcOrd="1" destOrd="0" parTransId="{CBB5C641-FE1A-4E8F-BF60-4BB57AA3BE91}" sibTransId="{2463CE05-5DD6-4244-B4FC-8D4232377A15}"/>
    <dgm:cxn modelId="{4859BD75-03FC-4C53-81B0-B03A84C5906A}" type="presOf" srcId="{2D48E749-C975-4A10-9412-B946AE257C7F}" destId="{F0D02933-F575-44FD-AC29-469B39FD8F00}" srcOrd="0" destOrd="0" presId="urn:microsoft.com/office/officeart/2005/8/layout/equation1"/>
    <dgm:cxn modelId="{4B64C175-AE24-4946-9C5B-1236EC5218E5}" type="presParOf" srcId="{51F6B905-56E5-4356-896B-1E9E0A95CFDC}" destId="{F0D02933-F575-44FD-AC29-469B39FD8F00}" srcOrd="0" destOrd="0" presId="urn:microsoft.com/office/officeart/2005/8/layout/equation1"/>
    <dgm:cxn modelId="{2BF76139-8E45-456C-B4F4-C7EC289947CB}" type="presParOf" srcId="{51F6B905-56E5-4356-896B-1E9E0A95CFDC}" destId="{211625D9-3756-4A99-A8B8-53DAF3D51970}" srcOrd="1" destOrd="0" presId="urn:microsoft.com/office/officeart/2005/8/layout/equation1"/>
    <dgm:cxn modelId="{D091B159-6732-4740-BE68-E679448ED458}" type="presParOf" srcId="{51F6B905-56E5-4356-896B-1E9E0A95CFDC}" destId="{B356A543-07C9-417B-B1F7-9CC2332168BF}" srcOrd="2" destOrd="0" presId="urn:microsoft.com/office/officeart/2005/8/layout/equation1"/>
    <dgm:cxn modelId="{148AAD63-D468-40A6-B341-E1955708A6AF}" type="presParOf" srcId="{51F6B905-56E5-4356-896B-1E9E0A95CFDC}" destId="{1E8BEFDF-D161-4C2F-8F21-929B7ED4242D}" srcOrd="3" destOrd="0" presId="urn:microsoft.com/office/officeart/2005/8/layout/equation1"/>
    <dgm:cxn modelId="{29282F24-1C57-4212-B134-5F13CDEDF8CA}" type="presParOf" srcId="{51F6B905-56E5-4356-896B-1E9E0A95CFDC}" destId="{1A1D191B-D4BE-4DE9-BF66-C94353273FD0}" srcOrd="4" destOrd="0" presId="urn:microsoft.com/office/officeart/2005/8/layout/equation1"/>
    <dgm:cxn modelId="{64DE0DD1-E3CB-4183-8B59-699E8270DB9B}" type="presParOf" srcId="{51F6B905-56E5-4356-896B-1E9E0A95CFDC}" destId="{CF3E7DAE-4909-4038-8A3B-FB12AE343F3E}" srcOrd="5" destOrd="0" presId="urn:microsoft.com/office/officeart/2005/8/layout/equation1"/>
    <dgm:cxn modelId="{DB32FB35-F383-4385-9CEB-4ECFA7B5881D}" type="presParOf" srcId="{51F6B905-56E5-4356-896B-1E9E0A95CFDC}" destId="{B2B7EA2C-CEAC-46F6-A90D-5FFD55F03E56}" srcOrd="6" destOrd="0" presId="urn:microsoft.com/office/officeart/2005/8/layout/equation1"/>
    <dgm:cxn modelId="{37D94CB1-93F8-44CC-8791-C13F0FB16F85}" type="presParOf" srcId="{51F6B905-56E5-4356-896B-1E9E0A95CFDC}" destId="{F44BDEE0-1DA0-4134-B471-0AFBEA488E5B}" srcOrd="7" destOrd="0" presId="urn:microsoft.com/office/officeart/2005/8/layout/equation1"/>
    <dgm:cxn modelId="{CA0CD44F-0789-46C2-8B9E-D3F2208E86DB}" type="presParOf" srcId="{51F6B905-56E5-4356-896B-1E9E0A95CFDC}" destId="{DDF696A7-31A2-4C7D-9A76-4C09535CA4DA}" srcOrd="8" destOrd="0" presId="urn:microsoft.com/office/officeart/2005/8/layout/equation1"/>
    <dgm:cxn modelId="{E7B9C4B6-1C8D-49CA-8CC8-B15EDC337FBE}" type="presParOf" srcId="{51F6B905-56E5-4356-896B-1E9E0A95CFDC}" destId="{E4F96520-E1BB-4AFA-952A-3BEC4D1935D9}" srcOrd="9" destOrd="0" presId="urn:microsoft.com/office/officeart/2005/8/layout/equation1"/>
    <dgm:cxn modelId="{7B2EA5B9-3EDD-44DA-BD46-8E5C41BEA3E7}" type="presParOf" srcId="{51F6B905-56E5-4356-896B-1E9E0A95CFDC}" destId="{EAA8D931-6C3D-4282-A668-8C00D7380354}" srcOrd="10" destOrd="0" presId="urn:microsoft.com/office/officeart/2005/8/layout/equation1"/>
    <dgm:cxn modelId="{4F94AE57-B9FD-441F-947C-641B2B946075}" type="presParOf" srcId="{51F6B905-56E5-4356-896B-1E9E0A95CFDC}" destId="{D20ADBC0-E86D-48CB-A7CA-5E6684EB512A}" srcOrd="11" destOrd="0" presId="urn:microsoft.com/office/officeart/2005/8/layout/equation1"/>
    <dgm:cxn modelId="{BC5E67D0-6710-4090-B4E4-ED3DABDC15E5}" type="presParOf" srcId="{51F6B905-56E5-4356-896B-1E9E0A95CFDC}" destId="{B8E3AF3E-9856-4DBF-A16D-DACCA3D17191}" srcOrd="12" destOrd="0" presId="urn:microsoft.com/office/officeart/2005/8/layout/equation1"/>
    <dgm:cxn modelId="{D2C0FE6C-E866-4531-A458-2E2FDFD291DD}" type="presParOf" srcId="{51F6B905-56E5-4356-896B-1E9E0A95CFDC}" destId="{9A27A72E-32CE-40EA-8ACD-D9524912C30E}" srcOrd="13" destOrd="0" presId="urn:microsoft.com/office/officeart/2005/8/layout/equation1"/>
    <dgm:cxn modelId="{42B9A138-DB47-4FD3-BEB0-C3EB016A0B9F}" type="presParOf" srcId="{51F6B905-56E5-4356-896B-1E9E0A95CFDC}" destId="{A17E90B4-F797-4CF0-953B-435D2BF29457}" srcOrd="14" destOrd="0" presId="urn:microsoft.com/office/officeart/2005/8/layout/equation1"/>
    <dgm:cxn modelId="{871730EA-C72E-4536-8505-3129002E14F3}" type="presParOf" srcId="{51F6B905-56E5-4356-896B-1E9E0A95CFDC}" destId="{FED80A1A-DD51-49FD-8E69-FD213D18812E}" srcOrd="15" destOrd="0" presId="urn:microsoft.com/office/officeart/2005/8/layout/equation1"/>
    <dgm:cxn modelId="{5C3ADDA9-3142-4610-A6AB-875D05487328}" type="presParOf" srcId="{51F6B905-56E5-4356-896B-1E9E0A95CFDC}" destId="{F2F810C1-4605-4823-B56A-B4BB445C896C}" srcOrd="16" destOrd="0" presId="urn:microsoft.com/office/officeart/2005/8/layout/equation1"/>
    <dgm:cxn modelId="{ABA5C856-EC35-4346-9B6F-A2BE4CAC6DE1}" type="presParOf" srcId="{51F6B905-56E5-4356-896B-1E9E0A95CFDC}" destId="{B4EFD2C8-4E54-4ADD-94D0-ED634E90EA40}" srcOrd="17" destOrd="0" presId="urn:microsoft.com/office/officeart/2005/8/layout/equation1"/>
    <dgm:cxn modelId="{04165F04-C008-4916-A8DF-2546C191CCF5}" type="presParOf" srcId="{51F6B905-56E5-4356-896B-1E9E0A95CFDC}" destId="{471EA198-468C-418C-ADA4-F05ED174949A}" srcOrd="18" destOrd="0" presId="urn:microsoft.com/office/officeart/2005/8/layout/equation1"/>
    <dgm:cxn modelId="{199D14D1-B362-4E71-97AB-66A49F5C8E6F}" type="presParOf" srcId="{51F6B905-56E5-4356-896B-1E9E0A95CFDC}" destId="{5F4B0558-8931-4C1D-950F-0FD0CFF1F195}" srcOrd="19" destOrd="0" presId="urn:microsoft.com/office/officeart/2005/8/layout/equation1"/>
    <dgm:cxn modelId="{325FAA4C-3CEB-445B-BA59-D5F6C7EEC6C2}" type="presParOf" srcId="{51F6B905-56E5-4356-896B-1E9E0A95CFDC}" destId="{2C1C9E03-5501-4607-953B-31CDDAAE8C40}" srcOrd="20" destOrd="0" presId="urn:microsoft.com/office/officeart/2005/8/layout/equati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a:t>Microsoft Project Conference </a:t>
            </a:r>
            <a:r>
              <a:rPr lang="en-US" dirty="0" smtClean="0"/>
              <a:t>2014</a:t>
            </a:r>
            <a:endParaRPr lang="en-US" dirty="0"/>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B6A60E7-2D53-4E43-BBED-95418411E14A}" type="datetime8">
              <a:rPr lang="en-US" smtClean="0">
                <a:latin typeface="Segoe UI" pitchFamily="34" charset="0"/>
              </a:rPr>
              <a:t>2/4/2014 11:30 AM</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Microsoft Project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2DFDA5C7-BBAE-481E-8BF7-731156A2E2C1}" type="datetime8">
              <a:rPr lang="en-US" smtClean="0"/>
              <a:t>2/4/2014 11:30 AM</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a:t>
            </a:fld>
            <a:endParaRPr lang="en-US" dirty="0">
              <a:solidFill>
                <a:prstClr val="black"/>
              </a:solidFill>
            </a:endParaRPr>
          </a:p>
        </p:txBody>
      </p:sp>
      <p:sp>
        <p:nvSpPr>
          <p:cNvPr id="10" name="Date Placeholder 9"/>
          <p:cNvSpPr>
            <a:spLocks noGrp="1"/>
          </p:cNvSpPr>
          <p:nvPr>
            <p:ph type="dt" idx="13"/>
          </p:nvPr>
        </p:nvSpPr>
        <p:spPr/>
        <p:txBody>
          <a:bodyPr/>
          <a:lstStyle/>
          <a:p>
            <a:fld id="{22729718-D09D-45C7-B2CD-A62DB18B932F}" type="datetime8">
              <a:rPr lang="en-US" smtClean="0">
                <a:solidFill>
                  <a:prstClr val="black"/>
                </a:solidFill>
              </a:rPr>
              <a:pPr/>
              <a:t>2/4/2014 11:30 AM</a:t>
            </a:fld>
            <a:endParaRPr lang="en-US" dirty="0">
              <a:solidFill>
                <a:prstClr val="black"/>
              </a:solidFill>
            </a:endParaRPr>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solidFill>
                <a:prstClr val="black"/>
              </a:solidFill>
            </a:endParaRPr>
          </a:p>
        </p:txBody>
      </p:sp>
    </p:spTree>
    <p:extLst>
      <p:ext uri="{BB962C8B-B14F-4D97-AF65-F5344CB8AC3E}">
        <p14:creationId xmlns:p14="http://schemas.microsoft.com/office/powerpoint/2010/main" val="9246706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Microsoft Project Conference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2/4/2014 11:30 AM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val="873631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dirty="0"/>
          </a:p>
        </p:txBody>
      </p:sp>
      <p:sp>
        <p:nvSpPr>
          <p:cNvPr id="4" name="Slide Number Placeholder 3"/>
          <p:cNvSpPr>
            <a:spLocks noGrp="1"/>
          </p:cNvSpPr>
          <p:nvPr>
            <p:ph type="sldNum" sz="quarter" idx="5"/>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EA59FFE-BE1C-4E08-9E49-ACF8AD5547AA}" type="slidenum">
              <a:rPr lang="en-US">
                <a:solidFill>
                  <a:prstClr val="black"/>
                </a:solidFill>
                <a:latin typeface="Calibri" panose="020F0502020204030204" pitchFamily="34" charset="0"/>
              </a:rPr>
              <a:pPr eaLnBrk="1" hangingPunct="1"/>
              <a:t>12</a:t>
            </a:fld>
            <a:endParaRPr lang="en-US">
              <a:solidFill>
                <a:prstClr val="black"/>
              </a:solidFill>
              <a:latin typeface="Calibri" panose="020F0502020204030204" pitchFamily="34" charset="0"/>
            </a:endParaRPr>
          </a:p>
        </p:txBody>
      </p:sp>
    </p:spTree>
    <p:extLst>
      <p:ext uri="{BB962C8B-B14F-4D97-AF65-F5344CB8AC3E}">
        <p14:creationId xmlns:p14="http://schemas.microsoft.com/office/powerpoint/2010/main" val="6069302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Microsoft Project Conference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2/4/2014 11:30 AM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13</a:t>
            </a:fld>
            <a:endParaRPr lang="en-US" dirty="0">
              <a:solidFill>
                <a:prstClr val="black"/>
              </a:solidFill>
            </a:endParaRPr>
          </a:p>
        </p:txBody>
      </p:sp>
    </p:spTree>
    <p:extLst>
      <p:ext uri="{BB962C8B-B14F-4D97-AF65-F5344CB8AC3E}">
        <p14:creationId xmlns:p14="http://schemas.microsoft.com/office/powerpoint/2010/main" val="8833626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Microsoft Project Conference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2/4/2014 11:30 AM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14</a:t>
            </a:fld>
            <a:endParaRPr lang="en-US" dirty="0">
              <a:solidFill>
                <a:prstClr val="black"/>
              </a:solidFill>
            </a:endParaRPr>
          </a:p>
        </p:txBody>
      </p:sp>
    </p:spTree>
    <p:extLst>
      <p:ext uri="{BB962C8B-B14F-4D97-AF65-F5344CB8AC3E}">
        <p14:creationId xmlns:p14="http://schemas.microsoft.com/office/powerpoint/2010/main" val="2966160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Microsoft Project Conference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2/4/2014 11:30 AM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15</a:t>
            </a:fld>
            <a:endParaRPr lang="en-US" dirty="0">
              <a:solidFill>
                <a:prstClr val="black"/>
              </a:solidFill>
            </a:endParaRPr>
          </a:p>
        </p:txBody>
      </p:sp>
    </p:spTree>
    <p:extLst>
      <p:ext uri="{BB962C8B-B14F-4D97-AF65-F5344CB8AC3E}">
        <p14:creationId xmlns:p14="http://schemas.microsoft.com/office/powerpoint/2010/main" val="27227806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Microsoft Project Conference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2/4/2014 11:30 AM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16</a:t>
            </a:fld>
            <a:endParaRPr lang="en-US" dirty="0">
              <a:solidFill>
                <a:prstClr val="black"/>
              </a:solidFill>
            </a:endParaRPr>
          </a:p>
        </p:txBody>
      </p:sp>
    </p:spTree>
    <p:extLst>
      <p:ext uri="{BB962C8B-B14F-4D97-AF65-F5344CB8AC3E}">
        <p14:creationId xmlns:p14="http://schemas.microsoft.com/office/powerpoint/2010/main" val="3001243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Microsoft Project Conference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2/4/2014 11:30 AM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17</a:t>
            </a:fld>
            <a:endParaRPr lang="en-US" dirty="0">
              <a:solidFill>
                <a:prstClr val="black"/>
              </a:solidFill>
            </a:endParaRPr>
          </a:p>
        </p:txBody>
      </p:sp>
    </p:spTree>
    <p:extLst>
      <p:ext uri="{BB962C8B-B14F-4D97-AF65-F5344CB8AC3E}">
        <p14:creationId xmlns:p14="http://schemas.microsoft.com/office/powerpoint/2010/main" val="7568496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Microsoft Project Conference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2/4/2014 11:30 AM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18</a:t>
            </a:fld>
            <a:endParaRPr lang="en-US" dirty="0">
              <a:solidFill>
                <a:prstClr val="black"/>
              </a:solidFill>
            </a:endParaRPr>
          </a:p>
        </p:txBody>
      </p:sp>
    </p:spTree>
    <p:extLst>
      <p:ext uri="{BB962C8B-B14F-4D97-AF65-F5344CB8AC3E}">
        <p14:creationId xmlns:p14="http://schemas.microsoft.com/office/powerpoint/2010/main" val="8231205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Microsoft Project Conference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2/4/2014 11:30 AM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19</a:t>
            </a:fld>
            <a:endParaRPr lang="en-US" dirty="0">
              <a:solidFill>
                <a:prstClr val="black"/>
              </a:solidFill>
            </a:endParaRPr>
          </a:p>
        </p:txBody>
      </p:sp>
    </p:spTree>
    <p:extLst>
      <p:ext uri="{BB962C8B-B14F-4D97-AF65-F5344CB8AC3E}">
        <p14:creationId xmlns:p14="http://schemas.microsoft.com/office/powerpoint/2010/main" val="7499394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Microsoft Project Conference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2/4/2014 11:30 AM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20</a:t>
            </a:fld>
            <a:endParaRPr lang="en-US" dirty="0">
              <a:solidFill>
                <a:prstClr val="black"/>
              </a:solidFill>
            </a:endParaRPr>
          </a:p>
        </p:txBody>
      </p:sp>
    </p:spTree>
    <p:extLst>
      <p:ext uri="{BB962C8B-B14F-4D97-AF65-F5344CB8AC3E}">
        <p14:creationId xmlns:p14="http://schemas.microsoft.com/office/powerpoint/2010/main" val="8358802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Microsoft Project Conference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2/4/2014 11:30 AM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24081982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UMT 2013</a:t>
            </a:r>
            <a:endParaRPr lang="en-US" dirty="0">
              <a:solidFill>
                <a:prstClr val="black"/>
              </a:solidFill>
            </a:endParaRPr>
          </a:p>
        </p:txBody>
      </p:sp>
      <p:sp>
        <p:nvSpPr>
          <p:cNvPr id="5" name="Footer Placeholder 4"/>
          <p:cNvSpPr>
            <a:spLocks noGrp="1"/>
          </p:cNvSpPr>
          <p:nvPr>
            <p:ph type="ftr" sz="quarter" idx="11"/>
          </p:nvPr>
        </p:nvSpPr>
        <p:spPr/>
        <p:txBody>
          <a:bodyPr/>
          <a:lstStyle/>
          <a:p>
            <a:r>
              <a:rPr lang="en-US" smtClean="0">
                <a:solidFill>
                  <a:srgbClr val="000000"/>
                </a:solidFill>
                <a:latin typeface="Segoe UI" pitchFamily="34" charset="0"/>
              </a:rPr>
              <a:t>© 2013 UMT</a:t>
            </a:r>
            <a:endParaRPr lang="en-US" dirty="0" smtClean="0">
              <a:solidFill>
                <a:srgbClr val="000000"/>
              </a:solidFill>
              <a:latin typeface="Segoe UI" pitchFamily="34" charset="0"/>
            </a:endParaRPr>
          </a:p>
        </p:txBody>
      </p:sp>
    </p:spTree>
    <p:extLst>
      <p:ext uri="{BB962C8B-B14F-4D97-AF65-F5344CB8AC3E}">
        <p14:creationId xmlns:p14="http://schemas.microsoft.com/office/powerpoint/2010/main" val="34130956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Microsoft Project Conference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2/4/2014 11:30 AM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22</a:t>
            </a:fld>
            <a:endParaRPr lang="en-US" dirty="0">
              <a:solidFill>
                <a:prstClr val="black"/>
              </a:solidFill>
            </a:endParaRPr>
          </a:p>
        </p:txBody>
      </p:sp>
    </p:spTree>
    <p:extLst>
      <p:ext uri="{BB962C8B-B14F-4D97-AF65-F5344CB8AC3E}">
        <p14:creationId xmlns:p14="http://schemas.microsoft.com/office/powerpoint/2010/main" val="424015673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Microsoft Project Conference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2/4/2014 11:30 AM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23</a:t>
            </a:fld>
            <a:endParaRPr lang="en-US" dirty="0">
              <a:solidFill>
                <a:prstClr val="black"/>
              </a:solidFill>
            </a:endParaRPr>
          </a:p>
        </p:txBody>
      </p:sp>
    </p:spTree>
    <p:extLst>
      <p:ext uri="{BB962C8B-B14F-4D97-AF65-F5344CB8AC3E}">
        <p14:creationId xmlns:p14="http://schemas.microsoft.com/office/powerpoint/2010/main" val="193791025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Microsoft Project Conference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2/4/2014 11:30 AM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24</a:t>
            </a:fld>
            <a:endParaRPr lang="en-US" dirty="0">
              <a:solidFill>
                <a:prstClr val="black"/>
              </a:solidFill>
            </a:endParaRPr>
          </a:p>
        </p:txBody>
      </p:sp>
    </p:spTree>
    <p:extLst>
      <p:ext uri="{BB962C8B-B14F-4D97-AF65-F5344CB8AC3E}">
        <p14:creationId xmlns:p14="http://schemas.microsoft.com/office/powerpoint/2010/main" val="7066471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Microsoft Project Conference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2/4/2014 11:30 AM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25</a:t>
            </a:fld>
            <a:endParaRPr lang="en-US" dirty="0">
              <a:solidFill>
                <a:prstClr val="black"/>
              </a:solidFill>
            </a:endParaRPr>
          </a:p>
        </p:txBody>
      </p:sp>
    </p:spTree>
    <p:extLst>
      <p:ext uri="{BB962C8B-B14F-4D97-AF65-F5344CB8AC3E}">
        <p14:creationId xmlns:p14="http://schemas.microsoft.com/office/powerpoint/2010/main" val="155567758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Microsoft Project Conference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2/4/2014 11:30 AM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26</a:t>
            </a:fld>
            <a:endParaRPr lang="en-US" dirty="0">
              <a:solidFill>
                <a:prstClr val="black"/>
              </a:solidFill>
            </a:endParaRPr>
          </a:p>
        </p:txBody>
      </p:sp>
    </p:spTree>
    <p:extLst>
      <p:ext uri="{BB962C8B-B14F-4D97-AF65-F5344CB8AC3E}">
        <p14:creationId xmlns:p14="http://schemas.microsoft.com/office/powerpoint/2010/main" val="305736128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Microsoft Project Conference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2/4/2014 11:30 AM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27</a:t>
            </a:fld>
            <a:endParaRPr lang="en-US" dirty="0">
              <a:solidFill>
                <a:prstClr val="black"/>
              </a:solidFill>
            </a:endParaRPr>
          </a:p>
        </p:txBody>
      </p:sp>
    </p:spTree>
    <p:extLst>
      <p:ext uri="{BB962C8B-B14F-4D97-AF65-F5344CB8AC3E}">
        <p14:creationId xmlns:p14="http://schemas.microsoft.com/office/powerpoint/2010/main" val="170903075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Microsoft Project Conference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2/4/2014 11:30 AM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28</a:t>
            </a:fld>
            <a:endParaRPr lang="en-US" dirty="0">
              <a:solidFill>
                <a:prstClr val="black"/>
              </a:solidFill>
            </a:endParaRPr>
          </a:p>
        </p:txBody>
      </p:sp>
    </p:spTree>
    <p:extLst>
      <p:ext uri="{BB962C8B-B14F-4D97-AF65-F5344CB8AC3E}">
        <p14:creationId xmlns:p14="http://schemas.microsoft.com/office/powerpoint/2010/main" val="465493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Microsoft Project Conference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2/4/2014 11:30 AM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29</a:t>
            </a:fld>
            <a:endParaRPr lang="en-US" dirty="0">
              <a:solidFill>
                <a:prstClr val="black"/>
              </a:solidFill>
            </a:endParaRPr>
          </a:p>
        </p:txBody>
      </p:sp>
    </p:spTree>
    <p:extLst>
      <p:ext uri="{BB962C8B-B14F-4D97-AF65-F5344CB8AC3E}">
        <p14:creationId xmlns:p14="http://schemas.microsoft.com/office/powerpoint/2010/main" val="14339308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Microsoft Project Conference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2/4/2014 11:30 AM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30</a:t>
            </a:fld>
            <a:endParaRPr lang="en-US" dirty="0">
              <a:solidFill>
                <a:prstClr val="black"/>
              </a:solidFill>
            </a:endParaRPr>
          </a:p>
        </p:txBody>
      </p:sp>
    </p:spTree>
    <p:extLst>
      <p:ext uri="{BB962C8B-B14F-4D97-AF65-F5344CB8AC3E}">
        <p14:creationId xmlns:p14="http://schemas.microsoft.com/office/powerpoint/2010/main" val="1572132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28DDA6B-870F-4242-84A8-EA3F839878B4}"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43851566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Microsoft Project Conference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2/4/2014 11:30 AM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31</a:t>
            </a:fld>
            <a:endParaRPr lang="en-US" dirty="0">
              <a:solidFill>
                <a:prstClr val="black"/>
              </a:solidFill>
            </a:endParaRPr>
          </a:p>
        </p:txBody>
      </p:sp>
    </p:spTree>
    <p:extLst>
      <p:ext uri="{BB962C8B-B14F-4D97-AF65-F5344CB8AC3E}">
        <p14:creationId xmlns:p14="http://schemas.microsoft.com/office/powerpoint/2010/main" val="126531150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Microsoft Project Conference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2/4/2014 11:30 AM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32</a:t>
            </a:fld>
            <a:endParaRPr lang="en-US" dirty="0">
              <a:solidFill>
                <a:prstClr val="black"/>
              </a:solidFill>
            </a:endParaRPr>
          </a:p>
        </p:txBody>
      </p:sp>
    </p:spTree>
    <p:extLst>
      <p:ext uri="{BB962C8B-B14F-4D97-AF65-F5344CB8AC3E}">
        <p14:creationId xmlns:p14="http://schemas.microsoft.com/office/powerpoint/2010/main" val="217563729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33</a:t>
            </a:fld>
            <a:endParaRPr lang="en-US" dirty="0">
              <a:solidFill>
                <a:prstClr val="black"/>
              </a:solidFill>
            </a:endParaRPr>
          </a:p>
        </p:txBody>
      </p:sp>
    </p:spTree>
    <p:extLst>
      <p:ext uri="{BB962C8B-B14F-4D97-AF65-F5344CB8AC3E}">
        <p14:creationId xmlns:p14="http://schemas.microsoft.com/office/powerpoint/2010/main" val="1818852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34</a:t>
            </a:fld>
            <a:endParaRPr lang="en-US" dirty="0">
              <a:solidFill>
                <a:prstClr val="black"/>
              </a:solidFill>
            </a:endParaRPr>
          </a:p>
        </p:txBody>
      </p:sp>
      <p:sp>
        <p:nvSpPr>
          <p:cNvPr id="11" name="Date Placeholder 10"/>
          <p:cNvSpPr>
            <a:spLocks noGrp="1"/>
          </p:cNvSpPr>
          <p:nvPr>
            <p:ph type="dt" idx="14"/>
          </p:nvPr>
        </p:nvSpPr>
        <p:spPr/>
        <p:txBody>
          <a:bodyPr/>
          <a:lstStyle/>
          <a:p>
            <a:fld id="{88A14CBB-3B41-4EA9-BAC8-6B73863190D9}" type="datetime8">
              <a:rPr lang="en-US" smtClean="0">
                <a:solidFill>
                  <a:prstClr val="black"/>
                </a:solidFill>
              </a:rPr>
              <a:pPr/>
              <a:t>2/4/2014 11:30 AM</a:t>
            </a:fld>
            <a:endParaRPr lang="en-US" dirty="0">
              <a:solidFill>
                <a:prstClr val="black"/>
              </a:solidFill>
            </a:endParaRPr>
          </a:p>
        </p:txBody>
      </p:sp>
      <p:sp>
        <p:nvSpPr>
          <p:cNvPr id="12" name="Footer Placeholder 11"/>
          <p:cNvSpPr>
            <a:spLocks noGrp="1"/>
          </p:cNvSpPr>
          <p:nvPr>
            <p:ph type="ftr" sz="quarter" idx="15"/>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3" name="Header Placeholder 12"/>
          <p:cNvSpPr>
            <a:spLocks noGrp="1"/>
          </p:cNvSpPr>
          <p:nvPr>
            <p:ph type="hdr" sz="quarter" idx="16"/>
          </p:nvPr>
        </p:nvSpPr>
        <p:spPr/>
        <p:txBody>
          <a:bodyPr/>
          <a:lstStyle/>
          <a:p>
            <a:endParaRPr lang="en-US" dirty="0">
              <a:solidFill>
                <a:prstClr val="black"/>
              </a:solidFill>
            </a:endParaRPr>
          </a:p>
        </p:txBody>
      </p:sp>
    </p:spTree>
    <p:extLst>
      <p:ext uri="{BB962C8B-B14F-4D97-AF65-F5344CB8AC3E}">
        <p14:creationId xmlns:p14="http://schemas.microsoft.com/office/powerpoint/2010/main" val="40429909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28DDA6B-870F-4242-84A8-EA3F839878B4}" type="slidenum">
              <a:rPr lang="en-US" smtClean="0">
                <a:solidFill>
                  <a:prstClr val="black"/>
                </a:solidFill>
              </a:rPr>
              <a:pPr/>
              <a:t>5</a:t>
            </a:fld>
            <a:endParaRPr lang="en-US" dirty="0">
              <a:solidFill>
                <a:prstClr val="black"/>
              </a:solidFill>
            </a:endParaRPr>
          </a:p>
        </p:txBody>
      </p:sp>
    </p:spTree>
    <p:extLst>
      <p:ext uri="{BB962C8B-B14F-4D97-AF65-F5344CB8AC3E}">
        <p14:creationId xmlns:p14="http://schemas.microsoft.com/office/powerpoint/2010/main" val="33912521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Microsoft Project Conference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2/4/2014 11:30 AM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6</a:t>
            </a:fld>
            <a:endParaRPr lang="en-US" dirty="0">
              <a:solidFill>
                <a:prstClr val="black"/>
              </a:solidFill>
            </a:endParaRPr>
          </a:p>
        </p:txBody>
      </p:sp>
    </p:spTree>
    <p:extLst>
      <p:ext uri="{BB962C8B-B14F-4D97-AF65-F5344CB8AC3E}">
        <p14:creationId xmlns:p14="http://schemas.microsoft.com/office/powerpoint/2010/main" val="30752025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Microsoft Project Conference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2/4/2014 11:30 AM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7</a:t>
            </a:fld>
            <a:endParaRPr lang="en-US" dirty="0">
              <a:solidFill>
                <a:prstClr val="black"/>
              </a:solidFill>
            </a:endParaRPr>
          </a:p>
        </p:txBody>
      </p:sp>
    </p:spTree>
    <p:extLst>
      <p:ext uri="{BB962C8B-B14F-4D97-AF65-F5344CB8AC3E}">
        <p14:creationId xmlns:p14="http://schemas.microsoft.com/office/powerpoint/2010/main" val="20926889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Microsoft Project Conference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2/4/2014 11:30 AM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28047426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Microsoft Project Conference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2/4/2014 11:30 AM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9</a:t>
            </a:fld>
            <a:endParaRPr lang="en-US" dirty="0">
              <a:solidFill>
                <a:prstClr val="black"/>
              </a:solidFill>
            </a:endParaRPr>
          </a:p>
        </p:txBody>
      </p:sp>
    </p:spTree>
    <p:extLst>
      <p:ext uri="{BB962C8B-B14F-4D97-AF65-F5344CB8AC3E}">
        <p14:creationId xmlns:p14="http://schemas.microsoft.com/office/powerpoint/2010/main" val="2329102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Microsoft Project Conference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2/4/2014 11:30 AM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val="95503849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emf"/><Relationship Id="rId1" Type="http://schemas.openxmlformats.org/officeDocument/2006/relationships/slideMaster" Target="../slideMasters/slideMaster2.xml"/><Relationship Id="rId4" Type="http://schemas.openxmlformats.org/officeDocument/2006/relationships/image" Target="../media/image3.emf"/></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emf"/><Relationship Id="rId1" Type="http://schemas.openxmlformats.org/officeDocument/2006/relationships/slideMaster" Target="../slideMasters/slideMaster4.xml"/><Relationship Id="rId4" Type="http://schemas.openxmlformats.org/officeDocument/2006/relationships/image" Target="../media/image3.emf"/></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stretch>
            <a:fillRect/>
          </a:stretch>
        </p:blipFill>
        <p:spPr>
          <a:xfrm>
            <a:off x="1006214" y="2582095"/>
            <a:ext cx="11173324" cy="4000518"/>
          </a:xfrm>
          <a:prstGeom prst="rect">
            <a:avLst/>
          </a:prstGeom>
        </p:spPr>
      </p:pic>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10163551" y="479425"/>
            <a:ext cx="1827522" cy="391481"/>
          </a:xfrm>
          <a:prstGeom prst="rect">
            <a:avLst/>
          </a:prstGeom>
        </p:spPr>
      </p:pic>
      <p:pic>
        <p:nvPicPr>
          <p:cNvPr id="8" name="Picture 7"/>
          <p:cNvPicPr>
            <a:picLocks noChangeAspect="1"/>
          </p:cNvPicPr>
          <p:nvPr userDrawn="1"/>
        </p:nvPicPr>
        <p:blipFill>
          <a:blip r:embed="rId4"/>
          <a:stretch>
            <a:fillRect/>
          </a:stretch>
        </p:blipFill>
        <p:spPr>
          <a:xfrm>
            <a:off x="457200" y="479425"/>
            <a:ext cx="11368399" cy="6035675"/>
          </a:xfrm>
          <a:prstGeom prst="rect">
            <a:avLst/>
          </a:prstGeom>
        </p:spPr>
      </p:pic>
      <p:sp>
        <p:nvSpPr>
          <p:cNvPr id="7" name="Rectangle 6"/>
          <p:cNvSpPr/>
          <p:nvPr userDrawn="1"/>
        </p:nvSpPr>
        <p:spPr>
          <a:xfrm>
            <a:off x="473302" y="2132240"/>
            <a:ext cx="7116536" cy="523220"/>
          </a:xfrm>
          <a:prstGeom prst="rect">
            <a:avLst/>
          </a:prstGeom>
        </p:spPr>
        <p:txBody>
          <a:bodyPr wrap="square" lIns="347472" rIns="91440">
            <a:spAutoFit/>
          </a:bodyPr>
          <a:lstStyle/>
          <a:p>
            <a:pPr marL="0" marR="0">
              <a:spcBef>
                <a:spcPts val="0"/>
              </a:spcBef>
              <a:spcAft>
                <a:spcPts val="0"/>
              </a:spcAft>
            </a:pPr>
            <a:r>
              <a:rPr lang="en-US" sz="2800" dirty="0" smtClean="0">
                <a:gradFill>
                  <a:gsLst>
                    <a:gs pos="0">
                      <a:schemeClr val="tx2"/>
                    </a:gs>
                    <a:gs pos="100000">
                      <a:schemeClr val="tx2"/>
                    </a:gs>
                  </a:gsLst>
                  <a:lin ang="5400000" scaled="0"/>
                </a:gradFill>
                <a:effectLst/>
                <a:latin typeface="+mn-lt"/>
                <a:ea typeface="Calibri" panose="020F0502020204030204" pitchFamily="34" charset="0"/>
                <a:cs typeface="Times New Roman" panose="02020603050405020304" pitchFamily="18" charset="0"/>
              </a:rPr>
              <a:t>Anaheim, CA </a:t>
            </a:r>
            <a:r>
              <a:rPr lang="en-US" sz="2800" baseline="0" dirty="0" smtClean="0">
                <a:gradFill>
                  <a:gsLst>
                    <a:gs pos="0">
                      <a:schemeClr val="tx2"/>
                    </a:gs>
                    <a:gs pos="100000">
                      <a:schemeClr val="tx2"/>
                    </a:gs>
                  </a:gsLst>
                  <a:lin ang="5400000" scaled="0"/>
                </a:gradFill>
                <a:effectLst/>
                <a:latin typeface="+mn-lt"/>
                <a:ea typeface="Calibri" panose="020F0502020204030204" pitchFamily="34" charset="0"/>
                <a:cs typeface="Times New Roman" panose="02020603050405020304" pitchFamily="18" charset="0"/>
              </a:rPr>
              <a:t> |  </a:t>
            </a:r>
            <a:r>
              <a:rPr lang="en-US" sz="2800" dirty="0" smtClean="0">
                <a:gradFill>
                  <a:gsLst>
                    <a:gs pos="0">
                      <a:schemeClr val="tx2"/>
                    </a:gs>
                    <a:gs pos="100000">
                      <a:schemeClr val="tx2"/>
                    </a:gs>
                  </a:gsLst>
                  <a:lin ang="5400000" scaled="0"/>
                </a:gradFill>
                <a:effectLst/>
                <a:latin typeface="+mn-lt"/>
                <a:ea typeface="Calibri" panose="020F0502020204030204" pitchFamily="34" charset="0"/>
                <a:cs typeface="Times New Roman" panose="02020603050405020304" pitchFamily="18" charset="0"/>
              </a:rPr>
              <a:t>February 2-5, 2014</a:t>
            </a:r>
            <a:endParaRPr lang="en-US" sz="2800" dirty="0">
              <a:gradFill>
                <a:gsLst>
                  <a:gs pos="0">
                    <a:schemeClr val="tx2"/>
                  </a:gs>
                  <a:gs pos="100000">
                    <a:schemeClr val="tx2"/>
                  </a:gs>
                </a:gsLst>
                <a:lin ang="5400000" scaled="0"/>
              </a:gradFill>
              <a:effectLst/>
              <a:latin typeface="+mn-lt"/>
              <a:ea typeface="Calibri" panose="020F0502020204030204" pitchFamily="34" charset="0"/>
              <a:cs typeface="Times New Roman" panose="02020603050405020304" pitchFamily="18" charset="0"/>
            </a:endParaRPr>
          </a:p>
        </p:txBody>
      </p:sp>
      <p:sp>
        <p:nvSpPr>
          <p:cNvPr id="9" name="Freeform 5"/>
          <p:cNvSpPr>
            <a:spLocks noEditPoints="1"/>
          </p:cNvSpPr>
          <p:nvPr userDrawn="1"/>
        </p:nvSpPr>
        <p:spPr bwMode="auto">
          <a:xfrm>
            <a:off x="457201" y="6245260"/>
            <a:ext cx="1463404" cy="269840"/>
          </a:xfrm>
          <a:custGeom>
            <a:avLst/>
            <a:gdLst>
              <a:gd name="T0" fmla="*/ 1326 w 2637"/>
              <a:gd name="T1" fmla="*/ 170 h 485"/>
              <a:gd name="T2" fmla="*/ 590 w 2637"/>
              <a:gd name="T3" fmla="*/ 0 h 485"/>
              <a:gd name="T4" fmla="*/ 699 w 2637"/>
              <a:gd name="T5" fmla="*/ 274 h 485"/>
              <a:gd name="T6" fmla="*/ 0 w 2637"/>
              <a:gd name="T7" fmla="*/ 40 h 485"/>
              <a:gd name="T8" fmla="*/ 2631 w 2637"/>
              <a:gd name="T9" fmla="*/ 412 h 485"/>
              <a:gd name="T10" fmla="*/ 2612 w 2637"/>
              <a:gd name="T11" fmla="*/ 434 h 485"/>
              <a:gd name="T12" fmla="*/ 2514 w 2637"/>
              <a:gd name="T13" fmla="*/ 485 h 485"/>
              <a:gd name="T14" fmla="*/ 2597 w 2637"/>
              <a:gd name="T15" fmla="*/ 454 h 485"/>
              <a:gd name="T16" fmla="*/ 2539 w 2637"/>
              <a:gd name="T17" fmla="*/ 412 h 485"/>
              <a:gd name="T18" fmla="*/ 2492 w 2637"/>
              <a:gd name="T19" fmla="*/ 413 h 485"/>
              <a:gd name="T20" fmla="*/ 2440 w 2637"/>
              <a:gd name="T21" fmla="*/ 399 h 485"/>
              <a:gd name="T22" fmla="*/ 2402 w 2637"/>
              <a:gd name="T23" fmla="*/ 480 h 485"/>
              <a:gd name="T24" fmla="*/ 2321 w 2637"/>
              <a:gd name="T25" fmla="*/ 483 h 485"/>
              <a:gd name="T26" fmla="*/ 2422 w 2637"/>
              <a:gd name="T27" fmla="*/ 415 h 485"/>
              <a:gd name="T28" fmla="*/ 2392 w 2637"/>
              <a:gd name="T29" fmla="*/ 433 h 485"/>
              <a:gd name="T30" fmla="*/ 2226 w 2637"/>
              <a:gd name="T31" fmla="*/ 435 h 485"/>
              <a:gd name="T32" fmla="*/ 2225 w 2637"/>
              <a:gd name="T33" fmla="*/ 472 h 485"/>
              <a:gd name="T34" fmla="*/ 2209 w 2637"/>
              <a:gd name="T35" fmla="*/ 415 h 485"/>
              <a:gd name="T36" fmla="*/ 2187 w 2637"/>
              <a:gd name="T37" fmla="*/ 437 h 485"/>
              <a:gd name="T38" fmla="*/ 2104 w 2637"/>
              <a:gd name="T39" fmla="*/ 399 h 485"/>
              <a:gd name="T40" fmla="*/ 2119 w 2637"/>
              <a:gd name="T41" fmla="*/ 414 h 485"/>
              <a:gd name="T42" fmla="*/ 2076 w 2637"/>
              <a:gd name="T43" fmla="*/ 406 h 485"/>
              <a:gd name="T44" fmla="*/ 1968 w 2637"/>
              <a:gd name="T45" fmla="*/ 483 h 485"/>
              <a:gd name="T46" fmla="*/ 1977 w 2637"/>
              <a:gd name="T47" fmla="*/ 406 h 485"/>
              <a:gd name="T48" fmla="*/ 2063 w 2637"/>
              <a:gd name="T49" fmla="*/ 399 h 485"/>
              <a:gd name="T50" fmla="*/ 1889 w 2637"/>
              <a:gd name="T51" fmla="*/ 421 h 485"/>
              <a:gd name="T52" fmla="*/ 1881 w 2637"/>
              <a:gd name="T53" fmla="*/ 471 h 485"/>
              <a:gd name="T54" fmla="*/ 1850 w 2637"/>
              <a:gd name="T55" fmla="*/ 465 h 485"/>
              <a:gd name="T56" fmla="*/ 1773 w 2637"/>
              <a:gd name="T57" fmla="*/ 413 h 485"/>
              <a:gd name="T58" fmla="*/ 1686 w 2637"/>
              <a:gd name="T59" fmla="*/ 401 h 485"/>
              <a:gd name="T60" fmla="*/ 1606 w 2637"/>
              <a:gd name="T61" fmla="*/ 419 h 485"/>
              <a:gd name="T62" fmla="*/ 1645 w 2637"/>
              <a:gd name="T63" fmla="*/ 485 h 485"/>
              <a:gd name="T64" fmla="*/ 1674 w 2637"/>
              <a:gd name="T65" fmla="*/ 399 h 485"/>
              <a:gd name="T66" fmla="*/ 1489 w 2637"/>
              <a:gd name="T67" fmla="*/ 435 h 485"/>
              <a:gd name="T68" fmla="*/ 1488 w 2637"/>
              <a:gd name="T69" fmla="*/ 472 h 485"/>
              <a:gd name="T70" fmla="*/ 1472 w 2637"/>
              <a:gd name="T71" fmla="*/ 415 h 485"/>
              <a:gd name="T72" fmla="*/ 1410 w 2637"/>
              <a:gd name="T73" fmla="*/ 484 h 485"/>
              <a:gd name="T74" fmla="*/ 1411 w 2637"/>
              <a:gd name="T75" fmla="*/ 461 h 485"/>
              <a:gd name="T76" fmla="*/ 1332 w 2637"/>
              <a:gd name="T77" fmla="*/ 484 h 485"/>
              <a:gd name="T78" fmla="*/ 1289 w 2637"/>
              <a:gd name="T79" fmla="*/ 399 h 485"/>
              <a:gd name="T80" fmla="*/ 1298 w 2637"/>
              <a:gd name="T81" fmla="*/ 413 h 485"/>
              <a:gd name="T82" fmla="*/ 1327 w 2637"/>
              <a:gd name="T83" fmla="*/ 466 h 485"/>
              <a:gd name="T84" fmla="*/ 1227 w 2637"/>
              <a:gd name="T85" fmla="*/ 480 h 485"/>
              <a:gd name="T86" fmla="*/ 1146 w 2637"/>
              <a:gd name="T87" fmla="*/ 483 h 485"/>
              <a:gd name="T88" fmla="*/ 1246 w 2637"/>
              <a:gd name="T89" fmla="*/ 415 h 485"/>
              <a:gd name="T90" fmla="*/ 1217 w 2637"/>
              <a:gd name="T91" fmla="*/ 433 h 485"/>
              <a:gd name="T92" fmla="*/ 1031 w 2637"/>
              <a:gd name="T93" fmla="*/ 483 h 485"/>
              <a:gd name="T94" fmla="*/ 1131 w 2637"/>
              <a:gd name="T95" fmla="*/ 415 h 485"/>
              <a:gd name="T96" fmla="*/ 1100 w 2637"/>
              <a:gd name="T97" fmla="*/ 433 h 485"/>
              <a:gd name="T98" fmla="*/ 892 w 2637"/>
              <a:gd name="T99" fmla="*/ 480 h 485"/>
              <a:gd name="T100" fmla="*/ 811 w 2637"/>
              <a:gd name="T101" fmla="*/ 483 h 485"/>
              <a:gd name="T102" fmla="*/ 911 w 2637"/>
              <a:gd name="T103" fmla="*/ 415 h 485"/>
              <a:gd name="T104" fmla="*/ 882 w 2637"/>
              <a:gd name="T105" fmla="*/ 433 h 485"/>
              <a:gd name="T106" fmla="*/ 679 w 2637"/>
              <a:gd name="T107" fmla="*/ 483 h 485"/>
              <a:gd name="T108" fmla="*/ 700 w 2637"/>
              <a:gd name="T109" fmla="*/ 471 h 485"/>
              <a:gd name="T110" fmla="*/ 793 w 2637"/>
              <a:gd name="T111" fmla="*/ 401 h 485"/>
              <a:gd name="T112" fmla="*/ 547 w 2637"/>
              <a:gd name="T113" fmla="*/ 472 h 485"/>
              <a:gd name="T114" fmla="*/ 666 w 2637"/>
              <a:gd name="T115" fmla="*/ 415 h 485"/>
              <a:gd name="T116" fmla="*/ 572 w 2637"/>
              <a:gd name="T117" fmla="*/ 466 h 485"/>
              <a:gd name="T118" fmla="*/ 547 w 2637"/>
              <a:gd name="T119" fmla="*/ 428 h 485"/>
              <a:gd name="T120" fmla="*/ 451 w 2637"/>
              <a:gd name="T121" fmla="*/ 428 h 485"/>
              <a:gd name="T122" fmla="*/ 526 w 2637"/>
              <a:gd name="T123" fmla="*/ 425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37" h="485">
                <a:moveTo>
                  <a:pt x="1135" y="1"/>
                </a:moveTo>
                <a:cubicBezTo>
                  <a:pt x="1694" y="1"/>
                  <a:pt x="1694" y="1"/>
                  <a:pt x="1694" y="1"/>
                </a:cubicBezTo>
                <a:cubicBezTo>
                  <a:pt x="1681" y="40"/>
                  <a:pt x="1681" y="40"/>
                  <a:pt x="1681" y="40"/>
                </a:cubicBezTo>
                <a:cubicBezTo>
                  <a:pt x="1297" y="40"/>
                  <a:pt x="1297" y="40"/>
                  <a:pt x="1297" y="40"/>
                </a:cubicBezTo>
                <a:cubicBezTo>
                  <a:pt x="1233" y="235"/>
                  <a:pt x="1233" y="235"/>
                  <a:pt x="1233" y="235"/>
                </a:cubicBezTo>
                <a:cubicBezTo>
                  <a:pt x="1440" y="235"/>
                  <a:pt x="1440" y="235"/>
                  <a:pt x="1440" y="235"/>
                </a:cubicBezTo>
                <a:cubicBezTo>
                  <a:pt x="1454" y="192"/>
                  <a:pt x="1454" y="192"/>
                  <a:pt x="1454" y="192"/>
                </a:cubicBezTo>
                <a:cubicBezTo>
                  <a:pt x="1438" y="170"/>
                  <a:pt x="1438" y="170"/>
                  <a:pt x="1438" y="170"/>
                </a:cubicBezTo>
                <a:cubicBezTo>
                  <a:pt x="1326" y="170"/>
                  <a:pt x="1326" y="170"/>
                  <a:pt x="1326" y="170"/>
                </a:cubicBezTo>
                <a:cubicBezTo>
                  <a:pt x="1339" y="130"/>
                  <a:pt x="1339" y="130"/>
                  <a:pt x="1339" y="130"/>
                </a:cubicBezTo>
                <a:cubicBezTo>
                  <a:pt x="1629" y="130"/>
                  <a:pt x="1629" y="130"/>
                  <a:pt x="1629" y="130"/>
                </a:cubicBezTo>
                <a:cubicBezTo>
                  <a:pt x="1644" y="153"/>
                  <a:pt x="1644" y="153"/>
                  <a:pt x="1644" y="153"/>
                </a:cubicBezTo>
                <a:cubicBezTo>
                  <a:pt x="1605" y="274"/>
                  <a:pt x="1605" y="274"/>
                  <a:pt x="1605" y="274"/>
                </a:cubicBezTo>
                <a:cubicBezTo>
                  <a:pt x="1046" y="274"/>
                  <a:pt x="1046" y="274"/>
                  <a:pt x="1046" y="274"/>
                </a:cubicBezTo>
                <a:cubicBezTo>
                  <a:pt x="1030" y="251"/>
                  <a:pt x="1030" y="251"/>
                  <a:pt x="1030" y="251"/>
                </a:cubicBezTo>
                <a:cubicBezTo>
                  <a:pt x="1104" y="23"/>
                  <a:pt x="1104" y="23"/>
                  <a:pt x="1104" y="23"/>
                </a:cubicBezTo>
                <a:lnTo>
                  <a:pt x="1135" y="1"/>
                </a:lnTo>
                <a:close/>
                <a:moveTo>
                  <a:pt x="590" y="0"/>
                </a:moveTo>
                <a:cubicBezTo>
                  <a:pt x="578" y="40"/>
                  <a:pt x="578" y="40"/>
                  <a:pt x="578" y="40"/>
                </a:cubicBezTo>
                <a:cubicBezTo>
                  <a:pt x="846" y="40"/>
                  <a:pt x="846" y="40"/>
                  <a:pt x="846" y="40"/>
                </a:cubicBezTo>
                <a:cubicBezTo>
                  <a:pt x="862" y="62"/>
                  <a:pt x="862" y="62"/>
                  <a:pt x="862" y="62"/>
                </a:cubicBezTo>
                <a:cubicBezTo>
                  <a:pt x="847" y="107"/>
                  <a:pt x="847" y="107"/>
                  <a:pt x="847" y="107"/>
                </a:cubicBezTo>
                <a:cubicBezTo>
                  <a:pt x="816" y="130"/>
                  <a:pt x="816" y="130"/>
                  <a:pt x="816" y="130"/>
                </a:cubicBezTo>
                <a:cubicBezTo>
                  <a:pt x="548" y="130"/>
                  <a:pt x="548" y="130"/>
                  <a:pt x="548" y="130"/>
                </a:cubicBezTo>
                <a:cubicBezTo>
                  <a:pt x="509" y="251"/>
                  <a:pt x="509" y="251"/>
                  <a:pt x="509" y="251"/>
                </a:cubicBezTo>
                <a:cubicBezTo>
                  <a:pt x="524" y="274"/>
                  <a:pt x="524" y="274"/>
                  <a:pt x="524" y="274"/>
                </a:cubicBezTo>
                <a:cubicBezTo>
                  <a:pt x="699" y="274"/>
                  <a:pt x="699" y="274"/>
                  <a:pt x="699" y="274"/>
                </a:cubicBezTo>
                <a:cubicBezTo>
                  <a:pt x="733" y="170"/>
                  <a:pt x="733" y="170"/>
                  <a:pt x="733" y="170"/>
                </a:cubicBezTo>
                <a:cubicBezTo>
                  <a:pt x="998" y="170"/>
                  <a:pt x="998" y="170"/>
                  <a:pt x="998" y="170"/>
                </a:cubicBezTo>
                <a:cubicBezTo>
                  <a:pt x="1029" y="146"/>
                  <a:pt x="1029" y="146"/>
                  <a:pt x="1029" y="146"/>
                </a:cubicBezTo>
                <a:cubicBezTo>
                  <a:pt x="1069" y="23"/>
                  <a:pt x="1069" y="23"/>
                  <a:pt x="1069" y="23"/>
                </a:cubicBezTo>
                <a:cubicBezTo>
                  <a:pt x="1053" y="0"/>
                  <a:pt x="1053" y="0"/>
                  <a:pt x="1053" y="0"/>
                </a:cubicBezTo>
                <a:lnTo>
                  <a:pt x="590" y="0"/>
                </a:lnTo>
                <a:close/>
                <a:moveTo>
                  <a:pt x="555" y="1"/>
                </a:moveTo>
                <a:cubicBezTo>
                  <a:pt x="13" y="0"/>
                  <a:pt x="13" y="0"/>
                  <a:pt x="13" y="0"/>
                </a:cubicBezTo>
                <a:cubicBezTo>
                  <a:pt x="0" y="40"/>
                  <a:pt x="0" y="40"/>
                  <a:pt x="0" y="40"/>
                </a:cubicBezTo>
                <a:cubicBezTo>
                  <a:pt x="222" y="40"/>
                  <a:pt x="222" y="40"/>
                  <a:pt x="222" y="40"/>
                </a:cubicBezTo>
                <a:cubicBezTo>
                  <a:pt x="154" y="251"/>
                  <a:pt x="154" y="251"/>
                  <a:pt x="154" y="251"/>
                </a:cubicBezTo>
                <a:cubicBezTo>
                  <a:pt x="169" y="274"/>
                  <a:pt x="169" y="274"/>
                  <a:pt x="169" y="274"/>
                </a:cubicBezTo>
                <a:cubicBezTo>
                  <a:pt x="345" y="274"/>
                  <a:pt x="345" y="274"/>
                  <a:pt x="345" y="274"/>
                </a:cubicBezTo>
                <a:cubicBezTo>
                  <a:pt x="421" y="40"/>
                  <a:pt x="421" y="40"/>
                  <a:pt x="421" y="40"/>
                </a:cubicBezTo>
                <a:cubicBezTo>
                  <a:pt x="542" y="40"/>
                  <a:pt x="542" y="40"/>
                  <a:pt x="542" y="40"/>
                </a:cubicBezTo>
                <a:lnTo>
                  <a:pt x="555" y="1"/>
                </a:lnTo>
                <a:close/>
                <a:moveTo>
                  <a:pt x="2634" y="410"/>
                </a:moveTo>
                <a:cubicBezTo>
                  <a:pt x="2633" y="411"/>
                  <a:pt x="2633" y="412"/>
                  <a:pt x="2631" y="412"/>
                </a:cubicBezTo>
                <a:cubicBezTo>
                  <a:pt x="2570" y="412"/>
                  <a:pt x="2570" y="412"/>
                  <a:pt x="2570" y="412"/>
                </a:cubicBezTo>
                <a:cubicBezTo>
                  <a:pt x="2569" y="412"/>
                  <a:pt x="2567" y="412"/>
                  <a:pt x="2566" y="413"/>
                </a:cubicBezTo>
                <a:cubicBezTo>
                  <a:pt x="2561" y="417"/>
                  <a:pt x="2561" y="417"/>
                  <a:pt x="2561" y="417"/>
                </a:cubicBezTo>
                <a:cubicBezTo>
                  <a:pt x="2560" y="418"/>
                  <a:pt x="2559" y="419"/>
                  <a:pt x="2559" y="420"/>
                </a:cubicBezTo>
                <a:cubicBezTo>
                  <a:pt x="2556" y="427"/>
                  <a:pt x="2556" y="427"/>
                  <a:pt x="2556" y="427"/>
                </a:cubicBezTo>
                <a:cubicBezTo>
                  <a:pt x="2556" y="428"/>
                  <a:pt x="2556" y="428"/>
                  <a:pt x="2557" y="429"/>
                </a:cubicBezTo>
                <a:cubicBezTo>
                  <a:pt x="2560" y="434"/>
                  <a:pt x="2560" y="434"/>
                  <a:pt x="2560" y="434"/>
                </a:cubicBezTo>
                <a:cubicBezTo>
                  <a:pt x="2560" y="434"/>
                  <a:pt x="2561" y="434"/>
                  <a:pt x="2561" y="434"/>
                </a:cubicBezTo>
                <a:cubicBezTo>
                  <a:pt x="2612" y="434"/>
                  <a:pt x="2612" y="434"/>
                  <a:pt x="2612" y="434"/>
                </a:cubicBezTo>
                <a:cubicBezTo>
                  <a:pt x="2614" y="434"/>
                  <a:pt x="2615" y="435"/>
                  <a:pt x="2616" y="436"/>
                </a:cubicBezTo>
                <a:cubicBezTo>
                  <a:pt x="2622" y="446"/>
                  <a:pt x="2622" y="446"/>
                  <a:pt x="2622" y="446"/>
                </a:cubicBezTo>
                <a:cubicBezTo>
                  <a:pt x="2623" y="447"/>
                  <a:pt x="2623" y="448"/>
                  <a:pt x="2622" y="450"/>
                </a:cubicBezTo>
                <a:cubicBezTo>
                  <a:pt x="2616" y="469"/>
                  <a:pt x="2616" y="469"/>
                  <a:pt x="2616" y="469"/>
                </a:cubicBezTo>
                <a:cubicBezTo>
                  <a:pt x="2615" y="470"/>
                  <a:pt x="2614" y="471"/>
                  <a:pt x="2613" y="472"/>
                </a:cubicBezTo>
                <a:cubicBezTo>
                  <a:pt x="2598" y="483"/>
                  <a:pt x="2598" y="483"/>
                  <a:pt x="2598" y="483"/>
                </a:cubicBezTo>
                <a:cubicBezTo>
                  <a:pt x="2597" y="484"/>
                  <a:pt x="2596" y="485"/>
                  <a:pt x="2595" y="485"/>
                </a:cubicBezTo>
                <a:cubicBezTo>
                  <a:pt x="2594" y="485"/>
                  <a:pt x="2594" y="485"/>
                  <a:pt x="2593" y="485"/>
                </a:cubicBezTo>
                <a:cubicBezTo>
                  <a:pt x="2514" y="485"/>
                  <a:pt x="2514" y="485"/>
                  <a:pt x="2514" y="485"/>
                </a:cubicBezTo>
                <a:cubicBezTo>
                  <a:pt x="2513" y="485"/>
                  <a:pt x="2512" y="485"/>
                  <a:pt x="2513" y="483"/>
                </a:cubicBezTo>
                <a:cubicBezTo>
                  <a:pt x="2516" y="474"/>
                  <a:pt x="2516" y="474"/>
                  <a:pt x="2516" y="474"/>
                </a:cubicBezTo>
                <a:cubicBezTo>
                  <a:pt x="2516" y="473"/>
                  <a:pt x="2517" y="472"/>
                  <a:pt x="2518" y="472"/>
                </a:cubicBezTo>
                <a:cubicBezTo>
                  <a:pt x="2584" y="472"/>
                  <a:pt x="2584" y="472"/>
                  <a:pt x="2584" y="472"/>
                </a:cubicBezTo>
                <a:cubicBezTo>
                  <a:pt x="2585" y="472"/>
                  <a:pt x="2586" y="472"/>
                  <a:pt x="2587" y="471"/>
                </a:cubicBezTo>
                <a:cubicBezTo>
                  <a:pt x="2592" y="467"/>
                  <a:pt x="2592" y="467"/>
                  <a:pt x="2592" y="467"/>
                </a:cubicBezTo>
                <a:cubicBezTo>
                  <a:pt x="2593" y="466"/>
                  <a:pt x="2594" y="466"/>
                  <a:pt x="2594" y="465"/>
                </a:cubicBezTo>
                <a:cubicBezTo>
                  <a:pt x="2597" y="455"/>
                  <a:pt x="2597" y="455"/>
                  <a:pt x="2597" y="455"/>
                </a:cubicBezTo>
                <a:cubicBezTo>
                  <a:pt x="2597" y="455"/>
                  <a:pt x="2597" y="454"/>
                  <a:pt x="2597" y="454"/>
                </a:cubicBezTo>
                <a:cubicBezTo>
                  <a:pt x="2594" y="449"/>
                  <a:pt x="2594" y="449"/>
                  <a:pt x="2594" y="449"/>
                </a:cubicBezTo>
                <a:cubicBezTo>
                  <a:pt x="2593" y="449"/>
                  <a:pt x="2592" y="448"/>
                  <a:pt x="2591" y="448"/>
                </a:cubicBezTo>
                <a:cubicBezTo>
                  <a:pt x="2539" y="448"/>
                  <a:pt x="2539" y="448"/>
                  <a:pt x="2539" y="448"/>
                </a:cubicBezTo>
                <a:cubicBezTo>
                  <a:pt x="2538" y="448"/>
                  <a:pt x="2538" y="448"/>
                  <a:pt x="2537" y="447"/>
                </a:cubicBezTo>
                <a:cubicBezTo>
                  <a:pt x="2531" y="437"/>
                  <a:pt x="2531" y="437"/>
                  <a:pt x="2531" y="437"/>
                </a:cubicBezTo>
                <a:cubicBezTo>
                  <a:pt x="2531" y="436"/>
                  <a:pt x="2531" y="436"/>
                  <a:pt x="2531" y="435"/>
                </a:cubicBezTo>
                <a:cubicBezTo>
                  <a:pt x="2530" y="435"/>
                  <a:pt x="2531" y="434"/>
                  <a:pt x="2531" y="433"/>
                </a:cubicBezTo>
                <a:cubicBezTo>
                  <a:pt x="2537" y="414"/>
                  <a:pt x="2537" y="414"/>
                  <a:pt x="2537" y="414"/>
                </a:cubicBezTo>
                <a:cubicBezTo>
                  <a:pt x="2538" y="413"/>
                  <a:pt x="2538" y="413"/>
                  <a:pt x="2539" y="412"/>
                </a:cubicBezTo>
                <a:cubicBezTo>
                  <a:pt x="2539" y="412"/>
                  <a:pt x="2540" y="411"/>
                  <a:pt x="2541" y="410"/>
                </a:cubicBezTo>
                <a:cubicBezTo>
                  <a:pt x="2555" y="400"/>
                  <a:pt x="2555" y="400"/>
                  <a:pt x="2555" y="400"/>
                </a:cubicBezTo>
                <a:cubicBezTo>
                  <a:pt x="2556" y="399"/>
                  <a:pt x="2558" y="399"/>
                  <a:pt x="2559" y="399"/>
                </a:cubicBezTo>
                <a:cubicBezTo>
                  <a:pt x="2636" y="399"/>
                  <a:pt x="2636" y="399"/>
                  <a:pt x="2636" y="399"/>
                </a:cubicBezTo>
                <a:cubicBezTo>
                  <a:pt x="2637" y="399"/>
                  <a:pt x="2637" y="400"/>
                  <a:pt x="2637" y="401"/>
                </a:cubicBezTo>
                <a:lnTo>
                  <a:pt x="2634" y="410"/>
                </a:lnTo>
                <a:close/>
                <a:moveTo>
                  <a:pt x="2527" y="411"/>
                </a:moveTo>
                <a:cubicBezTo>
                  <a:pt x="2527" y="412"/>
                  <a:pt x="2526" y="413"/>
                  <a:pt x="2525" y="413"/>
                </a:cubicBezTo>
                <a:cubicBezTo>
                  <a:pt x="2492" y="413"/>
                  <a:pt x="2492" y="413"/>
                  <a:pt x="2492" y="413"/>
                </a:cubicBezTo>
                <a:cubicBezTo>
                  <a:pt x="2469" y="483"/>
                  <a:pt x="2469" y="483"/>
                  <a:pt x="2469" y="483"/>
                </a:cubicBezTo>
                <a:cubicBezTo>
                  <a:pt x="2468" y="485"/>
                  <a:pt x="2467" y="485"/>
                  <a:pt x="2466" y="485"/>
                </a:cubicBezTo>
                <a:cubicBezTo>
                  <a:pt x="2446" y="485"/>
                  <a:pt x="2446" y="485"/>
                  <a:pt x="2446" y="485"/>
                </a:cubicBezTo>
                <a:cubicBezTo>
                  <a:pt x="2445" y="485"/>
                  <a:pt x="2444" y="485"/>
                  <a:pt x="2445" y="483"/>
                </a:cubicBezTo>
                <a:cubicBezTo>
                  <a:pt x="2468" y="413"/>
                  <a:pt x="2468" y="413"/>
                  <a:pt x="2468" y="413"/>
                </a:cubicBezTo>
                <a:cubicBezTo>
                  <a:pt x="2436" y="413"/>
                  <a:pt x="2436" y="413"/>
                  <a:pt x="2436" y="413"/>
                </a:cubicBezTo>
                <a:cubicBezTo>
                  <a:pt x="2434" y="413"/>
                  <a:pt x="2434" y="412"/>
                  <a:pt x="2434" y="411"/>
                </a:cubicBezTo>
                <a:cubicBezTo>
                  <a:pt x="2438" y="401"/>
                  <a:pt x="2438" y="401"/>
                  <a:pt x="2438" y="401"/>
                </a:cubicBezTo>
                <a:cubicBezTo>
                  <a:pt x="2438" y="400"/>
                  <a:pt x="2439" y="399"/>
                  <a:pt x="2440" y="399"/>
                </a:cubicBezTo>
                <a:cubicBezTo>
                  <a:pt x="2529" y="399"/>
                  <a:pt x="2529" y="399"/>
                  <a:pt x="2529" y="399"/>
                </a:cubicBezTo>
                <a:cubicBezTo>
                  <a:pt x="2531" y="399"/>
                  <a:pt x="2531" y="400"/>
                  <a:pt x="2531" y="401"/>
                </a:cubicBezTo>
                <a:lnTo>
                  <a:pt x="2527" y="411"/>
                </a:lnTo>
                <a:close/>
                <a:moveTo>
                  <a:pt x="2422" y="415"/>
                </a:moveTo>
                <a:cubicBezTo>
                  <a:pt x="2415" y="435"/>
                  <a:pt x="2415" y="435"/>
                  <a:pt x="2415" y="435"/>
                </a:cubicBezTo>
                <a:cubicBezTo>
                  <a:pt x="2415" y="436"/>
                  <a:pt x="2414" y="438"/>
                  <a:pt x="2412" y="439"/>
                </a:cubicBezTo>
                <a:cubicBezTo>
                  <a:pt x="2398" y="449"/>
                  <a:pt x="2398" y="449"/>
                  <a:pt x="2398" y="449"/>
                </a:cubicBezTo>
                <a:cubicBezTo>
                  <a:pt x="2402" y="478"/>
                  <a:pt x="2402" y="478"/>
                  <a:pt x="2402" y="478"/>
                </a:cubicBezTo>
                <a:cubicBezTo>
                  <a:pt x="2402" y="479"/>
                  <a:pt x="2403" y="479"/>
                  <a:pt x="2402" y="480"/>
                </a:cubicBezTo>
                <a:cubicBezTo>
                  <a:pt x="2402" y="480"/>
                  <a:pt x="2402" y="481"/>
                  <a:pt x="2402" y="482"/>
                </a:cubicBezTo>
                <a:cubicBezTo>
                  <a:pt x="2402" y="483"/>
                  <a:pt x="2402" y="483"/>
                  <a:pt x="2402" y="483"/>
                </a:cubicBezTo>
                <a:cubicBezTo>
                  <a:pt x="2401" y="484"/>
                  <a:pt x="2401" y="484"/>
                  <a:pt x="2401" y="485"/>
                </a:cubicBezTo>
                <a:cubicBezTo>
                  <a:pt x="2400" y="485"/>
                  <a:pt x="2400" y="485"/>
                  <a:pt x="2399" y="485"/>
                </a:cubicBezTo>
                <a:cubicBezTo>
                  <a:pt x="2380" y="485"/>
                  <a:pt x="2380" y="485"/>
                  <a:pt x="2380" y="485"/>
                </a:cubicBezTo>
                <a:cubicBezTo>
                  <a:pt x="2379" y="485"/>
                  <a:pt x="2379" y="485"/>
                  <a:pt x="2378" y="484"/>
                </a:cubicBezTo>
                <a:cubicBezTo>
                  <a:pt x="2376" y="454"/>
                  <a:pt x="2376" y="454"/>
                  <a:pt x="2376" y="454"/>
                </a:cubicBezTo>
                <a:cubicBezTo>
                  <a:pt x="2331" y="454"/>
                  <a:pt x="2331" y="454"/>
                  <a:pt x="2331" y="454"/>
                </a:cubicBezTo>
                <a:cubicBezTo>
                  <a:pt x="2321" y="483"/>
                  <a:pt x="2321" y="483"/>
                  <a:pt x="2321" y="483"/>
                </a:cubicBezTo>
                <a:cubicBezTo>
                  <a:pt x="2321" y="485"/>
                  <a:pt x="2320" y="485"/>
                  <a:pt x="2319" y="485"/>
                </a:cubicBezTo>
                <a:cubicBezTo>
                  <a:pt x="2299" y="485"/>
                  <a:pt x="2299" y="485"/>
                  <a:pt x="2299" y="485"/>
                </a:cubicBezTo>
                <a:cubicBezTo>
                  <a:pt x="2298" y="485"/>
                  <a:pt x="2297" y="485"/>
                  <a:pt x="2298" y="483"/>
                </a:cubicBezTo>
                <a:cubicBezTo>
                  <a:pt x="2325" y="402"/>
                  <a:pt x="2325" y="402"/>
                  <a:pt x="2325" y="402"/>
                </a:cubicBezTo>
                <a:cubicBezTo>
                  <a:pt x="2326" y="400"/>
                  <a:pt x="2327" y="399"/>
                  <a:pt x="2330" y="399"/>
                </a:cubicBezTo>
                <a:cubicBezTo>
                  <a:pt x="2410" y="399"/>
                  <a:pt x="2410" y="399"/>
                  <a:pt x="2410" y="399"/>
                </a:cubicBezTo>
                <a:cubicBezTo>
                  <a:pt x="2412" y="399"/>
                  <a:pt x="2413" y="399"/>
                  <a:pt x="2414" y="400"/>
                </a:cubicBezTo>
                <a:cubicBezTo>
                  <a:pt x="2422" y="412"/>
                  <a:pt x="2422" y="412"/>
                  <a:pt x="2422" y="412"/>
                </a:cubicBezTo>
                <a:cubicBezTo>
                  <a:pt x="2422" y="413"/>
                  <a:pt x="2422" y="413"/>
                  <a:pt x="2422" y="415"/>
                </a:cubicBezTo>
                <a:close/>
                <a:moveTo>
                  <a:pt x="2396" y="418"/>
                </a:moveTo>
                <a:cubicBezTo>
                  <a:pt x="2392" y="413"/>
                  <a:pt x="2392" y="413"/>
                  <a:pt x="2392" y="413"/>
                </a:cubicBezTo>
                <a:cubicBezTo>
                  <a:pt x="2392" y="412"/>
                  <a:pt x="2391" y="412"/>
                  <a:pt x="2391" y="412"/>
                </a:cubicBezTo>
                <a:cubicBezTo>
                  <a:pt x="2347" y="412"/>
                  <a:pt x="2347" y="412"/>
                  <a:pt x="2347" y="412"/>
                </a:cubicBezTo>
                <a:cubicBezTo>
                  <a:pt x="2346" y="412"/>
                  <a:pt x="2345" y="413"/>
                  <a:pt x="2344" y="414"/>
                </a:cubicBezTo>
                <a:cubicBezTo>
                  <a:pt x="2335" y="441"/>
                  <a:pt x="2335" y="441"/>
                  <a:pt x="2335" y="441"/>
                </a:cubicBezTo>
                <a:cubicBezTo>
                  <a:pt x="2381" y="441"/>
                  <a:pt x="2381" y="441"/>
                  <a:pt x="2381" y="441"/>
                </a:cubicBezTo>
                <a:cubicBezTo>
                  <a:pt x="2391" y="434"/>
                  <a:pt x="2391" y="434"/>
                  <a:pt x="2391" y="434"/>
                </a:cubicBezTo>
                <a:cubicBezTo>
                  <a:pt x="2392" y="434"/>
                  <a:pt x="2392" y="433"/>
                  <a:pt x="2392" y="433"/>
                </a:cubicBezTo>
                <a:cubicBezTo>
                  <a:pt x="2396" y="420"/>
                  <a:pt x="2396" y="420"/>
                  <a:pt x="2396" y="420"/>
                </a:cubicBezTo>
                <a:cubicBezTo>
                  <a:pt x="2397" y="420"/>
                  <a:pt x="2397" y="419"/>
                  <a:pt x="2396" y="418"/>
                </a:cubicBezTo>
                <a:close/>
                <a:moveTo>
                  <a:pt x="2301" y="410"/>
                </a:moveTo>
                <a:cubicBezTo>
                  <a:pt x="2301" y="411"/>
                  <a:pt x="2300" y="412"/>
                  <a:pt x="2299" y="412"/>
                </a:cubicBezTo>
                <a:cubicBezTo>
                  <a:pt x="2243" y="412"/>
                  <a:pt x="2243" y="412"/>
                  <a:pt x="2243" y="412"/>
                </a:cubicBezTo>
                <a:cubicBezTo>
                  <a:pt x="2242" y="412"/>
                  <a:pt x="2241" y="412"/>
                  <a:pt x="2240" y="413"/>
                </a:cubicBezTo>
                <a:cubicBezTo>
                  <a:pt x="2233" y="418"/>
                  <a:pt x="2233" y="418"/>
                  <a:pt x="2233" y="418"/>
                </a:cubicBezTo>
                <a:cubicBezTo>
                  <a:pt x="2232" y="419"/>
                  <a:pt x="2231" y="420"/>
                  <a:pt x="2231" y="421"/>
                </a:cubicBezTo>
                <a:cubicBezTo>
                  <a:pt x="2226" y="435"/>
                  <a:pt x="2226" y="435"/>
                  <a:pt x="2226" y="435"/>
                </a:cubicBezTo>
                <a:cubicBezTo>
                  <a:pt x="2290" y="435"/>
                  <a:pt x="2290" y="435"/>
                  <a:pt x="2290" y="435"/>
                </a:cubicBezTo>
                <a:cubicBezTo>
                  <a:pt x="2292" y="435"/>
                  <a:pt x="2292" y="435"/>
                  <a:pt x="2292" y="437"/>
                </a:cubicBezTo>
                <a:cubicBezTo>
                  <a:pt x="2289" y="445"/>
                  <a:pt x="2289" y="445"/>
                  <a:pt x="2289" y="445"/>
                </a:cubicBezTo>
                <a:cubicBezTo>
                  <a:pt x="2288" y="447"/>
                  <a:pt x="2287" y="447"/>
                  <a:pt x="2286" y="447"/>
                </a:cubicBezTo>
                <a:cubicBezTo>
                  <a:pt x="2222" y="447"/>
                  <a:pt x="2222" y="447"/>
                  <a:pt x="2222" y="447"/>
                </a:cubicBezTo>
                <a:cubicBezTo>
                  <a:pt x="2217" y="462"/>
                  <a:pt x="2217" y="462"/>
                  <a:pt x="2217" y="462"/>
                </a:cubicBezTo>
                <a:cubicBezTo>
                  <a:pt x="2217" y="462"/>
                  <a:pt x="2217" y="463"/>
                  <a:pt x="2218" y="464"/>
                </a:cubicBezTo>
                <a:cubicBezTo>
                  <a:pt x="2223" y="471"/>
                  <a:pt x="2223" y="471"/>
                  <a:pt x="2223" y="471"/>
                </a:cubicBezTo>
                <a:cubicBezTo>
                  <a:pt x="2223" y="472"/>
                  <a:pt x="2224" y="472"/>
                  <a:pt x="2225" y="472"/>
                </a:cubicBezTo>
                <a:cubicBezTo>
                  <a:pt x="2279" y="472"/>
                  <a:pt x="2279" y="472"/>
                  <a:pt x="2279" y="472"/>
                </a:cubicBezTo>
                <a:cubicBezTo>
                  <a:pt x="2280" y="472"/>
                  <a:pt x="2281" y="473"/>
                  <a:pt x="2280" y="474"/>
                </a:cubicBezTo>
                <a:cubicBezTo>
                  <a:pt x="2277" y="483"/>
                  <a:pt x="2277" y="483"/>
                  <a:pt x="2277" y="483"/>
                </a:cubicBezTo>
                <a:cubicBezTo>
                  <a:pt x="2277" y="485"/>
                  <a:pt x="2276" y="485"/>
                  <a:pt x="2274" y="485"/>
                </a:cubicBezTo>
                <a:cubicBezTo>
                  <a:pt x="2207" y="485"/>
                  <a:pt x="2207" y="485"/>
                  <a:pt x="2207" y="485"/>
                </a:cubicBezTo>
                <a:cubicBezTo>
                  <a:pt x="2206" y="485"/>
                  <a:pt x="2205" y="485"/>
                  <a:pt x="2204" y="484"/>
                </a:cubicBezTo>
                <a:cubicBezTo>
                  <a:pt x="2192" y="468"/>
                  <a:pt x="2192" y="468"/>
                  <a:pt x="2192" y="468"/>
                </a:cubicBezTo>
                <a:cubicBezTo>
                  <a:pt x="2192" y="467"/>
                  <a:pt x="2192" y="467"/>
                  <a:pt x="2192" y="465"/>
                </a:cubicBezTo>
                <a:cubicBezTo>
                  <a:pt x="2209" y="415"/>
                  <a:pt x="2209" y="415"/>
                  <a:pt x="2209" y="415"/>
                </a:cubicBezTo>
                <a:cubicBezTo>
                  <a:pt x="2210" y="414"/>
                  <a:pt x="2210" y="413"/>
                  <a:pt x="2211" y="412"/>
                </a:cubicBezTo>
                <a:cubicBezTo>
                  <a:pt x="2227" y="400"/>
                  <a:pt x="2227" y="400"/>
                  <a:pt x="2227" y="400"/>
                </a:cubicBezTo>
                <a:cubicBezTo>
                  <a:pt x="2229" y="399"/>
                  <a:pt x="2230" y="399"/>
                  <a:pt x="2231" y="399"/>
                </a:cubicBezTo>
                <a:cubicBezTo>
                  <a:pt x="2303" y="399"/>
                  <a:pt x="2303" y="399"/>
                  <a:pt x="2303" y="399"/>
                </a:cubicBezTo>
                <a:cubicBezTo>
                  <a:pt x="2305" y="399"/>
                  <a:pt x="2305" y="400"/>
                  <a:pt x="2305" y="401"/>
                </a:cubicBezTo>
                <a:lnTo>
                  <a:pt x="2301" y="410"/>
                </a:lnTo>
                <a:close/>
                <a:moveTo>
                  <a:pt x="2196" y="415"/>
                </a:moveTo>
                <a:cubicBezTo>
                  <a:pt x="2189" y="434"/>
                  <a:pt x="2189" y="434"/>
                  <a:pt x="2189" y="434"/>
                </a:cubicBezTo>
                <a:cubicBezTo>
                  <a:pt x="2189" y="435"/>
                  <a:pt x="2188" y="436"/>
                  <a:pt x="2187" y="437"/>
                </a:cubicBezTo>
                <a:cubicBezTo>
                  <a:pt x="2166" y="452"/>
                  <a:pt x="2166" y="452"/>
                  <a:pt x="2166" y="452"/>
                </a:cubicBezTo>
                <a:cubicBezTo>
                  <a:pt x="2165" y="453"/>
                  <a:pt x="2163" y="454"/>
                  <a:pt x="2161" y="454"/>
                </a:cubicBezTo>
                <a:cubicBezTo>
                  <a:pt x="2105" y="454"/>
                  <a:pt x="2105" y="454"/>
                  <a:pt x="2105" y="454"/>
                </a:cubicBezTo>
                <a:cubicBezTo>
                  <a:pt x="2095" y="483"/>
                  <a:pt x="2095" y="483"/>
                  <a:pt x="2095" y="483"/>
                </a:cubicBezTo>
                <a:cubicBezTo>
                  <a:pt x="2095" y="485"/>
                  <a:pt x="2094" y="485"/>
                  <a:pt x="2093" y="485"/>
                </a:cubicBezTo>
                <a:cubicBezTo>
                  <a:pt x="2073" y="485"/>
                  <a:pt x="2073" y="485"/>
                  <a:pt x="2073" y="485"/>
                </a:cubicBezTo>
                <a:cubicBezTo>
                  <a:pt x="2072" y="485"/>
                  <a:pt x="2071" y="485"/>
                  <a:pt x="2072" y="483"/>
                </a:cubicBezTo>
                <a:cubicBezTo>
                  <a:pt x="2099" y="402"/>
                  <a:pt x="2099" y="402"/>
                  <a:pt x="2099" y="402"/>
                </a:cubicBezTo>
                <a:cubicBezTo>
                  <a:pt x="2100" y="400"/>
                  <a:pt x="2101" y="399"/>
                  <a:pt x="2104" y="399"/>
                </a:cubicBezTo>
                <a:cubicBezTo>
                  <a:pt x="2184" y="399"/>
                  <a:pt x="2184" y="399"/>
                  <a:pt x="2184" y="399"/>
                </a:cubicBezTo>
                <a:cubicBezTo>
                  <a:pt x="2186" y="399"/>
                  <a:pt x="2187" y="399"/>
                  <a:pt x="2187" y="400"/>
                </a:cubicBezTo>
                <a:cubicBezTo>
                  <a:pt x="2196" y="412"/>
                  <a:pt x="2196" y="412"/>
                  <a:pt x="2196" y="412"/>
                </a:cubicBezTo>
                <a:cubicBezTo>
                  <a:pt x="2196" y="413"/>
                  <a:pt x="2196" y="414"/>
                  <a:pt x="2196" y="415"/>
                </a:cubicBezTo>
                <a:close/>
                <a:moveTo>
                  <a:pt x="2170" y="418"/>
                </a:moveTo>
                <a:cubicBezTo>
                  <a:pt x="2166" y="413"/>
                  <a:pt x="2166" y="413"/>
                  <a:pt x="2166" y="413"/>
                </a:cubicBezTo>
                <a:cubicBezTo>
                  <a:pt x="2166" y="412"/>
                  <a:pt x="2165" y="412"/>
                  <a:pt x="2164" y="412"/>
                </a:cubicBezTo>
                <a:cubicBezTo>
                  <a:pt x="2121" y="412"/>
                  <a:pt x="2121" y="412"/>
                  <a:pt x="2121" y="412"/>
                </a:cubicBezTo>
                <a:cubicBezTo>
                  <a:pt x="2120" y="412"/>
                  <a:pt x="2119" y="413"/>
                  <a:pt x="2119" y="414"/>
                </a:cubicBezTo>
                <a:cubicBezTo>
                  <a:pt x="2109" y="441"/>
                  <a:pt x="2109" y="441"/>
                  <a:pt x="2109" y="441"/>
                </a:cubicBezTo>
                <a:cubicBezTo>
                  <a:pt x="2152" y="441"/>
                  <a:pt x="2152" y="441"/>
                  <a:pt x="2152" y="441"/>
                </a:cubicBezTo>
                <a:cubicBezTo>
                  <a:pt x="2153" y="441"/>
                  <a:pt x="2154" y="441"/>
                  <a:pt x="2156" y="440"/>
                </a:cubicBezTo>
                <a:cubicBezTo>
                  <a:pt x="2165" y="433"/>
                  <a:pt x="2165" y="433"/>
                  <a:pt x="2165" y="433"/>
                </a:cubicBezTo>
                <a:cubicBezTo>
                  <a:pt x="2166" y="432"/>
                  <a:pt x="2167" y="432"/>
                  <a:pt x="2167" y="430"/>
                </a:cubicBezTo>
                <a:cubicBezTo>
                  <a:pt x="2170" y="421"/>
                  <a:pt x="2170" y="421"/>
                  <a:pt x="2170" y="421"/>
                </a:cubicBezTo>
                <a:cubicBezTo>
                  <a:pt x="2171" y="420"/>
                  <a:pt x="2170" y="419"/>
                  <a:pt x="2170" y="418"/>
                </a:cubicBezTo>
                <a:close/>
                <a:moveTo>
                  <a:pt x="2077" y="404"/>
                </a:moveTo>
                <a:cubicBezTo>
                  <a:pt x="2077" y="405"/>
                  <a:pt x="2077" y="405"/>
                  <a:pt x="2076" y="406"/>
                </a:cubicBezTo>
                <a:cubicBezTo>
                  <a:pt x="2029" y="440"/>
                  <a:pt x="2029" y="440"/>
                  <a:pt x="2029" y="440"/>
                </a:cubicBezTo>
                <a:cubicBezTo>
                  <a:pt x="2053" y="478"/>
                  <a:pt x="2053" y="478"/>
                  <a:pt x="2053" y="478"/>
                </a:cubicBezTo>
                <a:cubicBezTo>
                  <a:pt x="2054" y="479"/>
                  <a:pt x="2054" y="480"/>
                  <a:pt x="2053" y="480"/>
                </a:cubicBezTo>
                <a:cubicBezTo>
                  <a:pt x="2052" y="483"/>
                  <a:pt x="2052" y="483"/>
                  <a:pt x="2052" y="483"/>
                </a:cubicBezTo>
                <a:cubicBezTo>
                  <a:pt x="2052" y="485"/>
                  <a:pt x="2051" y="485"/>
                  <a:pt x="2050" y="485"/>
                </a:cubicBezTo>
                <a:cubicBezTo>
                  <a:pt x="2029" y="485"/>
                  <a:pt x="2029" y="485"/>
                  <a:pt x="2029" y="485"/>
                </a:cubicBezTo>
                <a:cubicBezTo>
                  <a:pt x="2027" y="485"/>
                  <a:pt x="2026" y="485"/>
                  <a:pt x="2025" y="484"/>
                </a:cubicBezTo>
                <a:cubicBezTo>
                  <a:pt x="2007" y="453"/>
                  <a:pt x="2007" y="453"/>
                  <a:pt x="2007" y="453"/>
                </a:cubicBezTo>
                <a:cubicBezTo>
                  <a:pt x="1968" y="483"/>
                  <a:pt x="1968" y="483"/>
                  <a:pt x="1968" y="483"/>
                </a:cubicBezTo>
                <a:cubicBezTo>
                  <a:pt x="1967" y="484"/>
                  <a:pt x="1967" y="484"/>
                  <a:pt x="1966" y="485"/>
                </a:cubicBezTo>
                <a:cubicBezTo>
                  <a:pt x="1965" y="485"/>
                  <a:pt x="1965" y="485"/>
                  <a:pt x="1964" y="485"/>
                </a:cubicBezTo>
                <a:cubicBezTo>
                  <a:pt x="1949" y="485"/>
                  <a:pt x="1949" y="485"/>
                  <a:pt x="1949" y="485"/>
                </a:cubicBezTo>
                <a:cubicBezTo>
                  <a:pt x="1948" y="485"/>
                  <a:pt x="1947" y="485"/>
                  <a:pt x="1947" y="485"/>
                </a:cubicBezTo>
                <a:cubicBezTo>
                  <a:pt x="1947" y="485"/>
                  <a:pt x="1947" y="484"/>
                  <a:pt x="1947" y="483"/>
                </a:cubicBezTo>
                <a:cubicBezTo>
                  <a:pt x="1948" y="480"/>
                  <a:pt x="1948" y="480"/>
                  <a:pt x="1948" y="480"/>
                </a:cubicBezTo>
                <a:cubicBezTo>
                  <a:pt x="1949" y="479"/>
                  <a:pt x="1949" y="478"/>
                  <a:pt x="1950" y="478"/>
                </a:cubicBezTo>
                <a:cubicBezTo>
                  <a:pt x="2000" y="442"/>
                  <a:pt x="2000" y="442"/>
                  <a:pt x="2000" y="442"/>
                </a:cubicBezTo>
                <a:cubicBezTo>
                  <a:pt x="1977" y="406"/>
                  <a:pt x="1977" y="406"/>
                  <a:pt x="1977" y="406"/>
                </a:cubicBezTo>
                <a:cubicBezTo>
                  <a:pt x="1977" y="405"/>
                  <a:pt x="1977" y="405"/>
                  <a:pt x="1977" y="404"/>
                </a:cubicBezTo>
                <a:cubicBezTo>
                  <a:pt x="1978" y="401"/>
                  <a:pt x="1978" y="401"/>
                  <a:pt x="1978" y="401"/>
                </a:cubicBezTo>
                <a:cubicBezTo>
                  <a:pt x="1978" y="400"/>
                  <a:pt x="1979" y="399"/>
                  <a:pt x="1981" y="399"/>
                </a:cubicBezTo>
                <a:cubicBezTo>
                  <a:pt x="2001" y="399"/>
                  <a:pt x="2001" y="399"/>
                  <a:pt x="2001" y="399"/>
                </a:cubicBezTo>
                <a:cubicBezTo>
                  <a:pt x="2002" y="399"/>
                  <a:pt x="2003" y="399"/>
                  <a:pt x="2004" y="399"/>
                </a:cubicBezTo>
                <a:cubicBezTo>
                  <a:pt x="2004" y="400"/>
                  <a:pt x="2005" y="400"/>
                  <a:pt x="2005" y="401"/>
                </a:cubicBezTo>
                <a:cubicBezTo>
                  <a:pt x="2022" y="428"/>
                  <a:pt x="2022" y="428"/>
                  <a:pt x="2022" y="428"/>
                </a:cubicBezTo>
                <a:cubicBezTo>
                  <a:pt x="2059" y="400"/>
                  <a:pt x="2059" y="400"/>
                  <a:pt x="2059" y="400"/>
                </a:cubicBezTo>
                <a:cubicBezTo>
                  <a:pt x="2060" y="399"/>
                  <a:pt x="2062" y="399"/>
                  <a:pt x="2063" y="399"/>
                </a:cubicBezTo>
                <a:cubicBezTo>
                  <a:pt x="2077" y="399"/>
                  <a:pt x="2077" y="399"/>
                  <a:pt x="2077" y="399"/>
                </a:cubicBezTo>
                <a:cubicBezTo>
                  <a:pt x="2078" y="399"/>
                  <a:pt x="2079" y="399"/>
                  <a:pt x="2078" y="401"/>
                </a:cubicBezTo>
                <a:lnTo>
                  <a:pt x="2077" y="404"/>
                </a:lnTo>
                <a:close/>
                <a:moveTo>
                  <a:pt x="1959" y="410"/>
                </a:moveTo>
                <a:cubicBezTo>
                  <a:pt x="1959" y="411"/>
                  <a:pt x="1958" y="412"/>
                  <a:pt x="1957" y="412"/>
                </a:cubicBezTo>
                <a:cubicBezTo>
                  <a:pt x="1900" y="412"/>
                  <a:pt x="1900" y="412"/>
                  <a:pt x="1900" y="412"/>
                </a:cubicBezTo>
                <a:cubicBezTo>
                  <a:pt x="1900" y="412"/>
                  <a:pt x="1899" y="412"/>
                  <a:pt x="1898" y="413"/>
                </a:cubicBezTo>
                <a:cubicBezTo>
                  <a:pt x="1891" y="418"/>
                  <a:pt x="1891" y="418"/>
                  <a:pt x="1891" y="418"/>
                </a:cubicBezTo>
                <a:cubicBezTo>
                  <a:pt x="1890" y="419"/>
                  <a:pt x="1889" y="420"/>
                  <a:pt x="1889" y="421"/>
                </a:cubicBezTo>
                <a:cubicBezTo>
                  <a:pt x="1884" y="435"/>
                  <a:pt x="1884" y="435"/>
                  <a:pt x="1884" y="435"/>
                </a:cubicBezTo>
                <a:cubicBezTo>
                  <a:pt x="1948" y="435"/>
                  <a:pt x="1948" y="435"/>
                  <a:pt x="1948" y="435"/>
                </a:cubicBezTo>
                <a:cubicBezTo>
                  <a:pt x="1950" y="435"/>
                  <a:pt x="1950" y="435"/>
                  <a:pt x="1950" y="437"/>
                </a:cubicBezTo>
                <a:cubicBezTo>
                  <a:pt x="1947" y="445"/>
                  <a:pt x="1947" y="445"/>
                  <a:pt x="1947" y="445"/>
                </a:cubicBezTo>
                <a:cubicBezTo>
                  <a:pt x="1946" y="447"/>
                  <a:pt x="1945" y="447"/>
                  <a:pt x="1944" y="447"/>
                </a:cubicBezTo>
                <a:cubicBezTo>
                  <a:pt x="1880" y="447"/>
                  <a:pt x="1880" y="447"/>
                  <a:pt x="1880" y="447"/>
                </a:cubicBezTo>
                <a:cubicBezTo>
                  <a:pt x="1875" y="462"/>
                  <a:pt x="1875" y="462"/>
                  <a:pt x="1875" y="462"/>
                </a:cubicBezTo>
                <a:cubicBezTo>
                  <a:pt x="1875" y="462"/>
                  <a:pt x="1875" y="463"/>
                  <a:pt x="1875" y="464"/>
                </a:cubicBezTo>
                <a:cubicBezTo>
                  <a:pt x="1881" y="471"/>
                  <a:pt x="1881" y="471"/>
                  <a:pt x="1881" y="471"/>
                </a:cubicBezTo>
                <a:cubicBezTo>
                  <a:pt x="1881" y="472"/>
                  <a:pt x="1882" y="472"/>
                  <a:pt x="1883" y="472"/>
                </a:cubicBezTo>
                <a:cubicBezTo>
                  <a:pt x="1937" y="472"/>
                  <a:pt x="1937" y="472"/>
                  <a:pt x="1937" y="472"/>
                </a:cubicBezTo>
                <a:cubicBezTo>
                  <a:pt x="1938" y="472"/>
                  <a:pt x="1938" y="473"/>
                  <a:pt x="1938" y="474"/>
                </a:cubicBezTo>
                <a:cubicBezTo>
                  <a:pt x="1935" y="483"/>
                  <a:pt x="1935" y="483"/>
                  <a:pt x="1935" y="483"/>
                </a:cubicBezTo>
                <a:cubicBezTo>
                  <a:pt x="1934" y="485"/>
                  <a:pt x="1934" y="485"/>
                  <a:pt x="1932" y="485"/>
                </a:cubicBezTo>
                <a:cubicBezTo>
                  <a:pt x="1865" y="485"/>
                  <a:pt x="1865" y="485"/>
                  <a:pt x="1865" y="485"/>
                </a:cubicBezTo>
                <a:cubicBezTo>
                  <a:pt x="1864" y="485"/>
                  <a:pt x="1862" y="485"/>
                  <a:pt x="1862" y="484"/>
                </a:cubicBezTo>
                <a:cubicBezTo>
                  <a:pt x="1850" y="468"/>
                  <a:pt x="1850" y="468"/>
                  <a:pt x="1850" y="468"/>
                </a:cubicBezTo>
                <a:cubicBezTo>
                  <a:pt x="1850" y="467"/>
                  <a:pt x="1850" y="467"/>
                  <a:pt x="1850" y="465"/>
                </a:cubicBezTo>
                <a:cubicBezTo>
                  <a:pt x="1867" y="415"/>
                  <a:pt x="1867" y="415"/>
                  <a:pt x="1867" y="415"/>
                </a:cubicBezTo>
                <a:cubicBezTo>
                  <a:pt x="1867" y="414"/>
                  <a:pt x="1868" y="413"/>
                  <a:pt x="1869" y="412"/>
                </a:cubicBezTo>
                <a:cubicBezTo>
                  <a:pt x="1885" y="400"/>
                  <a:pt x="1885" y="400"/>
                  <a:pt x="1885" y="400"/>
                </a:cubicBezTo>
                <a:cubicBezTo>
                  <a:pt x="1886" y="399"/>
                  <a:pt x="1888" y="399"/>
                  <a:pt x="1889" y="399"/>
                </a:cubicBezTo>
                <a:cubicBezTo>
                  <a:pt x="1961" y="399"/>
                  <a:pt x="1961" y="399"/>
                  <a:pt x="1961" y="399"/>
                </a:cubicBezTo>
                <a:cubicBezTo>
                  <a:pt x="1962" y="399"/>
                  <a:pt x="1963" y="400"/>
                  <a:pt x="1962" y="401"/>
                </a:cubicBezTo>
                <a:lnTo>
                  <a:pt x="1959" y="410"/>
                </a:lnTo>
                <a:close/>
                <a:moveTo>
                  <a:pt x="1776" y="411"/>
                </a:moveTo>
                <a:cubicBezTo>
                  <a:pt x="1776" y="412"/>
                  <a:pt x="1775" y="413"/>
                  <a:pt x="1773" y="413"/>
                </a:cubicBezTo>
                <a:cubicBezTo>
                  <a:pt x="1741" y="413"/>
                  <a:pt x="1741" y="413"/>
                  <a:pt x="1741" y="413"/>
                </a:cubicBezTo>
                <a:cubicBezTo>
                  <a:pt x="1717" y="483"/>
                  <a:pt x="1717" y="483"/>
                  <a:pt x="1717" y="483"/>
                </a:cubicBezTo>
                <a:cubicBezTo>
                  <a:pt x="1717" y="485"/>
                  <a:pt x="1716" y="485"/>
                  <a:pt x="1715" y="485"/>
                </a:cubicBezTo>
                <a:cubicBezTo>
                  <a:pt x="1695" y="485"/>
                  <a:pt x="1695" y="485"/>
                  <a:pt x="1695" y="485"/>
                </a:cubicBezTo>
                <a:cubicBezTo>
                  <a:pt x="1693" y="485"/>
                  <a:pt x="1693" y="485"/>
                  <a:pt x="1693" y="483"/>
                </a:cubicBezTo>
                <a:cubicBezTo>
                  <a:pt x="1717" y="413"/>
                  <a:pt x="1717" y="413"/>
                  <a:pt x="1717" y="413"/>
                </a:cubicBezTo>
                <a:cubicBezTo>
                  <a:pt x="1684" y="413"/>
                  <a:pt x="1684" y="413"/>
                  <a:pt x="1684" y="413"/>
                </a:cubicBezTo>
                <a:cubicBezTo>
                  <a:pt x="1683" y="413"/>
                  <a:pt x="1683" y="412"/>
                  <a:pt x="1683" y="411"/>
                </a:cubicBezTo>
                <a:cubicBezTo>
                  <a:pt x="1686" y="401"/>
                  <a:pt x="1686" y="401"/>
                  <a:pt x="1686" y="401"/>
                </a:cubicBezTo>
                <a:cubicBezTo>
                  <a:pt x="1687" y="400"/>
                  <a:pt x="1688" y="399"/>
                  <a:pt x="1689" y="399"/>
                </a:cubicBezTo>
                <a:cubicBezTo>
                  <a:pt x="1778" y="399"/>
                  <a:pt x="1778" y="399"/>
                  <a:pt x="1778" y="399"/>
                </a:cubicBezTo>
                <a:cubicBezTo>
                  <a:pt x="1779" y="399"/>
                  <a:pt x="1780" y="400"/>
                  <a:pt x="1779" y="401"/>
                </a:cubicBezTo>
                <a:lnTo>
                  <a:pt x="1776" y="411"/>
                </a:lnTo>
                <a:close/>
                <a:moveTo>
                  <a:pt x="1673" y="410"/>
                </a:moveTo>
                <a:cubicBezTo>
                  <a:pt x="1672" y="411"/>
                  <a:pt x="1671" y="412"/>
                  <a:pt x="1670" y="412"/>
                </a:cubicBezTo>
                <a:cubicBezTo>
                  <a:pt x="1616" y="412"/>
                  <a:pt x="1616" y="412"/>
                  <a:pt x="1616" y="412"/>
                </a:cubicBezTo>
                <a:cubicBezTo>
                  <a:pt x="1615" y="412"/>
                  <a:pt x="1615" y="412"/>
                  <a:pt x="1614" y="413"/>
                </a:cubicBezTo>
                <a:cubicBezTo>
                  <a:pt x="1606" y="419"/>
                  <a:pt x="1606" y="419"/>
                  <a:pt x="1606" y="419"/>
                </a:cubicBezTo>
                <a:cubicBezTo>
                  <a:pt x="1605" y="419"/>
                  <a:pt x="1605" y="420"/>
                  <a:pt x="1605" y="420"/>
                </a:cubicBezTo>
                <a:cubicBezTo>
                  <a:pt x="1591" y="462"/>
                  <a:pt x="1591" y="462"/>
                  <a:pt x="1591" y="462"/>
                </a:cubicBezTo>
                <a:cubicBezTo>
                  <a:pt x="1590" y="463"/>
                  <a:pt x="1590" y="463"/>
                  <a:pt x="1591" y="464"/>
                </a:cubicBezTo>
                <a:cubicBezTo>
                  <a:pt x="1596" y="471"/>
                  <a:pt x="1596" y="471"/>
                  <a:pt x="1596" y="471"/>
                </a:cubicBezTo>
                <a:cubicBezTo>
                  <a:pt x="1597" y="472"/>
                  <a:pt x="1597" y="472"/>
                  <a:pt x="1598" y="472"/>
                </a:cubicBezTo>
                <a:cubicBezTo>
                  <a:pt x="1650" y="472"/>
                  <a:pt x="1650" y="472"/>
                  <a:pt x="1650" y="472"/>
                </a:cubicBezTo>
                <a:cubicBezTo>
                  <a:pt x="1651" y="472"/>
                  <a:pt x="1652" y="473"/>
                  <a:pt x="1651" y="474"/>
                </a:cubicBezTo>
                <a:cubicBezTo>
                  <a:pt x="1648" y="483"/>
                  <a:pt x="1648" y="483"/>
                  <a:pt x="1648" y="483"/>
                </a:cubicBezTo>
                <a:cubicBezTo>
                  <a:pt x="1648" y="485"/>
                  <a:pt x="1647" y="485"/>
                  <a:pt x="1645" y="485"/>
                </a:cubicBezTo>
                <a:cubicBezTo>
                  <a:pt x="1580" y="485"/>
                  <a:pt x="1580" y="485"/>
                  <a:pt x="1580" y="485"/>
                </a:cubicBezTo>
                <a:cubicBezTo>
                  <a:pt x="1579" y="485"/>
                  <a:pt x="1578" y="485"/>
                  <a:pt x="1577" y="484"/>
                </a:cubicBezTo>
                <a:cubicBezTo>
                  <a:pt x="1566" y="468"/>
                  <a:pt x="1566" y="468"/>
                  <a:pt x="1566" y="468"/>
                </a:cubicBezTo>
                <a:cubicBezTo>
                  <a:pt x="1565" y="467"/>
                  <a:pt x="1565" y="467"/>
                  <a:pt x="1566" y="465"/>
                </a:cubicBezTo>
                <a:cubicBezTo>
                  <a:pt x="1583" y="415"/>
                  <a:pt x="1583" y="415"/>
                  <a:pt x="1583" y="415"/>
                </a:cubicBezTo>
                <a:cubicBezTo>
                  <a:pt x="1583" y="414"/>
                  <a:pt x="1584" y="413"/>
                  <a:pt x="1585" y="412"/>
                </a:cubicBezTo>
                <a:cubicBezTo>
                  <a:pt x="1601" y="400"/>
                  <a:pt x="1601" y="400"/>
                  <a:pt x="1601" y="400"/>
                </a:cubicBezTo>
                <a:cubicBezTo>
                  <a:pt x="1602" y="399"/>
                  <a:pt x="1603" y="399"/>
                  <a:pt x="1605" y="399"/>
                </a:cubicBezTo>
                <a:cubicBezTo>
                  <a:pt x="1674" y="399"/>
                  <a:pt x="1674" y="399"/>
                  <a:pt x="1674" y="399"/>
                </a:cubicBezTo>
                <a:cubicBezTo>
                  <a:pt x="1676" y="399"/>
                  <a:pt x="1676" y="400"/>
                  <a:pt x="1676" y="401"/>
                </a:cubicBezTo>
                <a:lnTo>
                  <a:pt x="1673" y="410"/>
                </a:lnTo>
                <a:close/>
                <a:moveTo>
                  <a:pt x="1564" y="410"/>
                </a:moveTo>
                <a:cubicBezTo>
                  <a:pt x="1564" y="411"/>
                  <a:pt x="1563" y="412"/>
                  <a:pt x="1562" y="412"/>
                </a:cubicBezTo>
                <a:cubicBezTo>
                  <a:pt x="1505" y="412"/>
                  <a:pt x="1505" y="412"/>
                  <a:pt x="1505" y="412"/>
                </a:cubicBezTo>
                <a:cubicBezTo>
                  <a:pt x="1505" y="412"/>
                  <a:pt x="1504" y="412"/>
                  <a:pt x="1503" y="413"/>
                </a:cubicBezTo>
                <a:cubicBezTo>
                  <a:pt x="1495" y="418"/>
                  <a:pt x="1495" y="418"/>
                  <a:pt x="1495" y="418"/>
                </a:cubicBezTo>
                <a:cubicBezTo>
                  <a:pt x="1495" y="419"/>
                  <a:pt x="1494" y="420"/>
                  <a:pt x="1494" y="421"/>
                </a:cubicBezTo>
                <a:cubicBezTo>
                  <a:pt x="1489" y="435"/>
                  <a:pt x="1489" y="435"/>
                  <a:pt x="1489" y="435"/>
                </a:cubicBezTo>
                <a:cubicBezTo>
                  <a:pt x="1553" y="435"/>
                  <a:pt x="1553" y="435"/>
                  <a:pt x="1553" y="435"/>
                </a:cubicBezTo>
                <a:cubicBezTo>
                  <a:pt x="1555" y="435"/>
                  <a:pt x="1555" y="435"/>
                  <a:pt x="1555" y="437"/>
                </a:cubicBezTo>
                <a:cubicBezTo>
                  <a:pt x="1552" y="445"/>
                  <a:pt x="1552" y="445"/>
                  <a:pt x="1552" y="445"/>
                </a:cubicBezTo>
                <a:cubicBezTo>
                  <a:pt x="1551" y="447"/>
                  <a:pt x="1550" y="447"/>
                  <a:pt x="1549" y="447"/>
                </a:cubicBezTo>
                <a:cubicBezTo>
                  <a:pt x="1485" y="447"/>
                  <a:pt x="1485" y="447"/>
                  <a:pt x="1485" y="447"/>
                </a:cubicBezTo>
                <a:cubicBezTo>
                  <a:pt x="1480" y="462"/>
                  <a:pt x="1480" y="462"/>
                  <a:pt x="1480" y="462"/>
                </a:cubicBezTo>
                <a:cubicBezTo>
                  <a:pt x="1480" y="462"/>
                  <a:pt x="1480" y="463"/>
                  <a:pt x="1480" y="464"/>
                </a:cubicBezTo>
                <a:cubicBezTo>
                  <a:pt x="1486" y="471"/>
                  <a:pt x="1486" y="471"/>
                  <a:pt x="1486" y="471"/>
                </a:cubicBezTo>
                <a:cubicBezTo>
                  <a:pt x="1486" y="472"/>
                  <a:pt x="1487" y="472"/>
                  <a:pt x="1488" y="472"/>
                </a:cubicBezTo>
                <a:cubicBezTo>
                  <a:pt x="1542" y="472"/>
                  <a:pt x="1542" y="472"/>
                  <a:pt x="1542" y="472"/>
                </a:cubicBezTo>
                <a:cubicBezTo>
                  <a:pt x="1543" y="472"/>
                  <a:pt x="1543" y="473"/>
                  <a:pt x="1543" y="474"/>
                </a:cubicBezTo>
                <a:cubicBezTo>
                  <a:pt x="1540" y="483"/>
                  <a:pt x="1540" y="483"/>
                  <a:pt x="1540" y="483"/>
                </a:cubicBezTo>
                <a:cubicBezTo>
                  <a:pt x="1539" y="485"/>
                  <a:pt x="1539" y="485"/>
                  <a:pt x="1537" y="485"/>
                </a:cubicBezTo>
                <a:cubicBezTo>
                  <a:pt x="1470" y="485"/>
                  <a:pt x="1470" y="485"/>
                  <a:pt x="1470" y="485"/>
                </a:cubicBezTo>
                <a:cubicBezTo>
                  <a:pt x="1469" y="485"/>
                  <a:pt x="1467" y="485"/>
                  <a:pt x="1467" y="484"/>
                </a:cubicBezTo>
                <a:cubicBezTo>
                  <a:pt x="1455" y="468"/>
                  <a:pt x="1455" y="468"/>
                  <a:pt x="1455" y="468"/>
                </a:cubicBezTo>
                <a:cubicBezTo>
                  <a:pt x="1455" y="467"/>
                  <a:pt x="1455" y="467"/>
                  <a:pt x="1455" y="465"/>
                </a:cubicBezTo>
                <a:cubicBezTo>
                  <a:pt x="1472" y="415"/>
                  <a:pt x="1472" y="415"/>
                  <a:pt x="1472" y="415"/>
                </a:cubicBezTo>
                <a:cubicBezTo>
                  <a:pt x="1472" y="414"/>
                  <a:pt x="1473" y="413"/>
                  <a:pt x="1474" y="412"/>
                </a:cubicBezTo>
                <a:cubicBezTo>
                  <a:pt x="1490" y="400"/>
                  <a:pt x="1490" y="400"/>
                  <a:pt x="1490" y="400"/>
                </a:cubicBezTo>
                <a:cubicBezTo>
                  <a:pt x="1491" y="399"/>
                  <a:pt x="1493" y="399"/>
                  <a:pt x="1494" y="399"/>
                </a:cubicBezTo>
                <a:cubicBezTo>
                  <a:pt x="1566" y="399"/>
                  <a:pt x="1566" y="399"/>
                  <a:pt x="1566" y="399"/>
                </a:cubicBezTo>
                <a:cubicBezTo>
                  <a:pt x="1567" y="399"/>
                  <a:pt x="1568" y="400"/>
                  <a:pt x="1567" y="401"/>
                </a:cubicBezTo>
                <a:lnTo>
                  <a:pt x="1564" y="410"/>
                </a:lnTo>
                <a:close/>
                <a:moveTo>
                  <a:pt x="1434" y="465"/>
                </a:moveTo>
                <a:cubicBezTo>
                  <a:pt x="1433" y="467"/>
                  <a:pt x="1433" y="467"/>
                  <a:pt x="1432" y="468"/>
                </a:cubicBezTo>
                <a:cubicBezTo>
                  <a:pt x="1410" y="484"/>
                  <a:pt x="1410" y="484"/>
                  <a:pt x="1410" y="484"/>
                </a:cubicBezTo>
                <a:cubicBezTo>
                  <a:pt x="1408" y="485"/>
                  <a:pt x="1407" y="485"/>
                  <a:pt x="1406" y="485"/>
                </a:cubicBezTo>
                <a:cubicBezTo>
                  <a:pt x="1359" y="485"/>
                  <a:pt x="1359" y="485"/>
                  <a:pt x="1359" y="485"/>
                </a:cubicBezTo>
                <a:cubicBezTo>
                  <a:pt x="1357" y="485"/>
                  <a:pt x="1357" y="485"/>
                  <a:pt x="1357" y="483"/>
                </a:cubicBezTo>
                <a:cubicBezTo>
                  <a:pt x="1361" y="473"/>
                  <a:pt x="1361" y="473"/>
                  <a:pt x="1361" y="473"/>
                </a:cubicBezTo>
                <a:cubicBezTo>
                  <a:pt x="1361" y="472"/>
                  <a:pt x="1362" y="471"/>
                  <a:pt x="1363" y="471"/>
                </a:cubicBezTo>
                <a:cubicBezTo>
                  <a:pt x="1397" y="471"/>
                  <a:pt x="1397" y="471"/>
                  <a:pt x="1397" y="471"/>
                </a:cubicBezTo>
                <a:cubicBezTo>
                  <a:pt x="1398" y="471"/>
                  <a:pt x="1399" y="471"/>
                  <a:pt x="1399" y="470"/>
                </a:cubicBezTo>
                <a:cubicBezTo>
                  <a:pt x="1410" y="463"/>
                  <a:pt x="1410" y="463"/>
                  <a:pt x="1410" y="463"/>
                </a:cubicBezTo>
                <a:cubicBezTo>
                  <a:pt x="1410" y="463"/>
                  <a:pt x="1411" y="462"/>
                  <a:pt x="1411" y="461"/>
                </a:cubicBezTo>
                <a:cubicBezTo>
                  <a:pt x="1431" y="401"/>
                  <a:pt x="1431" y="401"/>
                  <a:pt x="1431" y="401"/>
                </a:cubicBezTo>
                <a:cubicBezTo>
                  <a:pt x="1432" y="400"/>
                  <a:pt x="1433" y="399"/>
                  <a:pt x="1434" y="399"/>
                </a:cubicBezTo>
                <a:cubicBezTo>
                  <a:pt x="1454" y="399"/>
                  <a:pt x="1454" y="399"/>
                  <a:pt x="1454" y="399"/>
                </a:cubicBezTo>
                <a:cubicBezTo>
                  <a:pt x="1455" y="399"/>
                  <a:pt x="1456" y="400"/>
                  <a:pt x="1455" y="401"/>
                </a:cubicBezTo>
                <a:lnTo>
                  <a:pt x="1434" y="465"/>
                </a:lnTo>
                <a:close/>
                <a:moveTo>
                  <a:pt x="1369" y="415"/>
                </a:moveTo>
                <a:cubicBezTo>
                  <a:pt x="1350" y="469"/>
                  <a:pt x="1350" y="469"/>
                  <a:pt x="1350" y="469"/>
                </a:cubicBezTo>
                <a:cubicBezTo>
                  <a:pt x="1350" y="470"/>
                  <a:pt x="1349" y="472"/>
                  <a:pt x="1348" y="472"/>
                </a:cubicBezTo>
                <a:cubicBezTo>
                  <a:pt x="1332" y="484"/>
                  <a:pt x="1332" y="484"/>
                  <a:pt x="1332" y="484"/>
                </a:cubicBezTo>
                <a:cubicBezTo>
                  <a:pt x="1331" y="485"/>
                  <a:pt x="1330" y="485"/>
                  <a:pt x="1329" y="485"/>
                </a:cubicBezTo>
                <a:cubicBezTo>
                  <a:pt x="1260" y="485"/>
                  <a:pt x="1260" y="485"/>
                  <a:pt x="1260" y="485"/>
                </a:cubicBezTo>
                <a:cubicBezTo>
                  <a:pt x="1259" y="485"/>
                  <a:pt x="1258" y="485"/>
                  <a:pt x="1258" y="484"/>
                </a:cubicBezTo>
                <a:cubicBezTo>
                  <a:pt x="1250" y="472"/>
                  <a:pt x="1250" y="472"/>
                  <a:pt x="1250" y="472"/>
                </a:cubicBezTo>
                <a:cubicBezTo>
                  <a:pt x="1249" y="472"/>
                  <a:pt x="1249" y="470"/>
                  <a:pt x="1249" y="469"/>
                </a:cubicBezTo>
                <a:cubicBezTo>
                  <a:pt x="1267" y="415"/>
                  <a:pt x="1267" y="415"/>
                  <a:pt x="1267" y="415"/>
                </a:cubicBezTo>
                <a:cubicBezTo>
                  <a:pt x="1268" y="414"/>
                  <a:pt x="1269" y="413"/>
                  <a:pt x="1270" y="412"/>
                </a:cubicBezTo>
                <a:cubicBezTo>
                  <a:pt x="1286" y="400"/>
                  <a:pt x="1286" y="400"/>
                  <a:pt x="1286" y="400"/>
                </a:cubicBezTo>
                <a:cubicBezTo>
                  <a:pt x="1287" y="399"/>
                  <a:pt x="1288" y="399"/>
                  <a:pt x="1289" y="399"/>
                </a:cubicBezTo>
                <a:cubicBezTo>
                  <a:pt x="1357" y="399"/>
                  <a:pt x="1357" y="399"/>
                  <a:pt x="1357" y="399"/>
                </a:cubicBezTo>
                <a:cubicBezTo>
                  <a:pt x="1359" y="399"/>
                  <a:pt x="1360" y="399"/>
                  <a:pt x="1360" y="400"/>
                </a:cubicBezTo>
                <a:cubicBezTo>
                  <a:pt x="1368" y="412"/>
                  <a:pt x="1368" y="412"/>
                  <a:pt x="1368" y="412"/>
                </a:cubicBezTo>
                <a:cubicBezTo>
                  <a:pt x="1369" y="413"/>
                  <a:pt x="1369" y="414"/>
                  <a:pt x="1369" y="415"/>
                </a:cubicBezTo>
                <a:close/>
                <a:moveTo>
                  <a:pt x="1343" y="419"/>
                </a:moveTo>
                <a:cubicBezTo>
                  <a:pt x="1339" y="413"/>
                  <a:pt x="1339" y="413"/>
                  <a:pt x="1339" y="413"/>
                </a:cubicBezTo>
                <a:cubicBezTo>
                  <a:pt x="1339" y="412"/>
                  <a:pt x="1338" y="412"/>
                  <a:pt x="1337" y="412"/>
                </a:cubicBezTo>
                <a:cubicBezTo>
                  <a:pt x="1301" y="412"/>
                  <a:pt x="1301" y="412"/>
                  <a:pt x="1301" y="412"/>
                </a:cubicBezTo>
                <a:cubicBezTo>
                  <a:pt x="1300" y="412"/>
                  <a:pt x="1299" y="412"/>
                  <a:pt x="1298" y="413"/>
                </a:cubicBezTo>
                <a:cubicBezTo>
                  <a:pt x="1291" y="419"/>
                  <a:pt x="1291" y="419"/>
                  <a:pt x="1291" y="419"/>
                </a:cubicBezTo>
                <a:cubicBezTo>
                  <a:pt x="1290" y="419"/>
                  <a:pt x="1289" y="420"/>
                  <a:pt x="1289" y="421"/>
                </a:cubicBezTo>
                <a:cubicBezTo>
                  <a:pt x="1275" y="463"/>
                  <a:pt x="1275" y="463"/>
                  <a:pt x="1275" y="463"/>
                </a:cubicBezTo>
                <a:cubicBezTo>
                  <a:pt x="1274" y="464"/>
                  <a:pt x="1275" y="465"/>
                  <a:pt x="1275" y="466"/>
                </a:cubicBezTo>
                <a:cubicBezTo>
                  <a:pt x="1279" y="471"/>
                  <a:pt x="1279" y="471"/>
                  <a:pt x="1279" y="471"/>
                </a:cubicBezTo>
                <a:cubicBezTo>
                  <a:pt x="1279" y="472"/>
                  <a:pt x="1280" y="472"/>
                  <a:pt x="1281" y="472"/>
                </a:cubicBezTo>
                <a:cubicBezTo>
                  <a:pt x="1317" y="472"/>
                  <a:pt x="1317" y="472"/>
                  <a:pt x="1317" y="472"/>
                </a:cubicBezTo>
                <a:cubicBezTo>
                  <a:pt x="1318" y="472"/>
                  <a:pt x="1319" y="472"/>
                  <a:pt x="1320" y="471"/>
                </a:cubicBezTo>
                <a:cubicBezTo>
                  <a:pt x="1327" y="466"/>
                  <a:pt x="1327" y="466"/>
                  <a:pt x="1327" y="466"/>
                </a:cubicBezTo>
                <a:cubicBezTo>
                  <a:pt x="1328" y="465"/>
                  <a:pt x="1329" y="464"/>
                  <a:pt x="1329" y="463"/>
                </a:cubicBezTo>
                <a:cubicBezTo>
                  <a:pt x="1343" y="421"/>
                  <a:pt x="1343" y="421"/>
                  <a:pt x="1343" y="421"/>
                </a:cubicBezTo>
                <a:cubicBezTo>
                  <a:pt x="1343" y="420"/>
                  <a:pt x="1343" y="419"/>
                  <a:pt x="1343" y="419"/>
                </a:cubicBezTo>
                <a:close/>
                <a:moveTo>
                  <a:pt x="1246" y="415"/>
                </a:moveTo>
                <a:cubicBezTo>
                  <a:pt x="1240" y="435"/>
                  <a:pt x="1240" y="435"/>
                  <a:pt x="1240" y="435"/>
                </a:cubicBezTo>
                <a:cubicBezTo>
                  <a:pt x="1239" y="436"/>
                  <a:pt x="1238" y="438"/>
                  <a:pt x="1237" y="439"/>
                </a:cubicBezTo>
                <a:cubicBezTo>
                  <a:pt x="1223" y="449"/>
                  <a:pt x="1223" y="449"/>
                  <a:pt x="1223" y="449"/>
                </a:cubicBezTo>
                <a:cubicBezTo>
                  <a:pt x="1227" y="478"/>
                  <a:pt x="1227" y="478"/>
                  <a:pt x="1227" y="478"/>
                </a:cubicBezTo>
                <a:cubicBezTo>
                  <a:pt x="1227" y="479"/>
                  <a:pt x="1227" y="479"/>
                  <a:pt x="1227" y="480"/>
                </a:cubicBezTo>
                <a:cubicBezTo>
                  <a:pt x="1227" y="480"/>
                  <a:pt x="1227" y="481"/>
                  <a:pt x="1227" y="482"/>
                </a:cubicBezTo>
                <a:cubicBezTo>
                  <a:pt x="1226" y="483"/>
                  <a:pt x="1226" y="483"/>
                  <a:pt x="1226" y="483"/>
                </a:cubicBezTo>
                <a:cubicBezTo>
                  <a:pt x="1226" y="484"/>
                  <a:pt x="1226" y="484"/>
                  <a:pt x="1225" y="485"/>
                </a:cubicBezTo>
                <a:cubicBezTo>
                  <a:pt x="1225" y="485"/>
                  <a:pt x="1224" y="485"/>
                  <a:pt x="1223" y="485"/>
                </a:cubicBezTo>
                <a:cubicBezTo>
                  <a:pt x="1204" y="485"/>
                  <a:pt x="1204" y="485"/>
                  <a:pt x="1204" y="485"/>
                </a:cubicBezTo>
                <a:cubicBezTo>
                  <a:pt x="1204" y="485"/>
                  <a:pt x="1203" y="485"/>
                  <a:pt x="1203" y="484"/>
                </a:cubicBezTo>
                <a:cubicBezTo>
                  <a:pt x="1200" y="454"/>
                  <a:pt x="1200" y="454"/>
                  <a:pt x="1200" y="454"/>
                </a:cubicBezTo>
                <a:cubicBezTo>
                  <a:pt x="1156" y="454"/>
                  <a:pt x="1156" y="454"/>
                  <a:pt x="1156" y="454"/>
                </a:cubicBezTo>
                <a:cubicBezTo>
                  <a:pt x="1146" y="483"/>
                  <a:pt x="1146" y="483"/>
                  <a:pt x="1146" y="483"/>
                </a:cubicBezTo>
                <a:cubicBezTo>
                  <a:pt x="1145" y="485"/>
                  <a:pt x="1145" y="485"/>
                  <a:pt x="1143" y="485"/>
                </a:cubicBezTo>
                <a:cubicBezTo>
                  <a:pt x="1124" y="485"/>
                  <a:pt x="1124" y="485"/>
                  <a:pt x="1124" y="485"/>
                </a:cubicBezTo>
                <a:cubicBezTo>
                  <a:pt x="1122" y="485"/>
                  <a:pt x="1122" y="485"/>
                  <a:pt x="1122" y="483"/>
                </a:cubicBezTo>
                <a:cubicBezTo>
                  <a:pt x="1149" y="402"/>
                  <a:pt x="1149" y="402"/>
                  <a:pt x="1149" y="402"/>
                </a:cubicBezTo>
                <a:cubicBezTo>
                  <a:pt x="1150" y="400"/>
                  <a:pt x="1152" y="399"/>
                  <a:pt x="1154" y="399"/>
                </a:cubicBezTo>
                <a:cubicBezTo>
                  <a:pt x="1235" y="399"/>
                  <a:pt x="1235" y="399"/>
                  <a:pt x="1235" y="399"/>
                </a:cubicBezTo>
                <a:cubicBezTo>
                  <a:pt x="1236" y="399"/>
                  <a:pt x="1237" y="399"/>
                  <a:pt x="1238" y="400"/>
                </a:cubicBezTo>
                <a:cubicBezTo>
                  <a:pt x="1246" y="412"/>
                  <a:pt x="1246" y="412"/>
                  <a:pt x="1246" y="412"/>
                </a:cubicBezTo>
                <a:cubicBezTo>
                  <a:pt x="1247" y="413"/>
                  <a:pt x="1247" y="413"/>
                  <a:pt x="1246" y="415"/>
                </a:cubicBezTo>
                <a:close/>
                <a:moveTo>
                  <a:pt x="1221" y="418"/>
                </a:moveTo>
                <a:cubicBezTo>
                  <a:pt x="1217" y="413"/>
                  <a:pt x="1217" y="413"/>
                  <a:pt x="1217" y="413"/>
                </a:cubicBezTo>
                <a:cubicBezTo>
                  <a:pt x="1217" y="412"/>
                  <a:pt x="1216" y="412"/>
                  <a:pt x="1215" y="412"/>
                </a:cubicBezTo>
                <a:cubicBezTo>
                  <a:pt x="1172" y="412"/>
                  <a:pt x="1172" y="412"/>
                  <a:pt x="1172" y="412"/>
                </a:cubicBezTo>
                <a:cubicBezTo>
                  <a:pt x="1170" y="412"/>
                  <a:pt x="1169" y="413"/>
                  <a:pt x="1169" y="414"/>
                </a:cubicBezTo>
                <a:cubicBezTo>
                  <a:pt x="1160" y="441"/>
                  <a:pt x="1160" y="441"/>
                  <a:pt x="1160" y="441"/>
                </a:cubicBezTo>
                <a:cubicBezTo>
                  <a:pt x="1205" y="441"/>
                  <a:pt x="1205" y="441"/>
                  <a:pt x="1205" y="441"/>
                </a:cubicBezTo>
                <a:cubicBezTo>
                  <a:pt x="1215" y="434"/>
                  <a:pt x="1215" y="434"/>
                  <a:pt x="1215" y="434"/>
                </a:cubicBezTo>
                <a:cubicBezTo>
                  <a:pt x="1216" y="434"/>
                  <a:pt x="1217" y="433"/>
                  <a:pt x="1217" y="433"/>
                </a:cubicBezTo>
                <a:cubicBezTo>
                  <a:pt x="1221" y="420"/>
                  <a:pt x="1221" y="420"/>
                  <a:pt x="1221" y="420"/>
                </a:cubicBezTo>
                <a:cubicBezTo>
                  <a:pt x="1221" y="420"/>
                  <a:pt x="1221" y="419"/>
                  <a:pt x="1221" y="418"/>
                </a:cubicBezTo>
                <a:close/>
                <a:moveTo>
                  <a:pt x="1131" y="415"/>
                </a:moveTo>
                <a:cubicBezTo>
                  <a:pt x="1124" y="434"/>
                  <a:pt x="1124" y="434"/>
                  <a:pt x="1124" y="434"/>
                </a:cubicBezTo>
                <a:cubicBezTo>
                  <a:pt x="1124" y="435"/>
                  <a:pt x="1123" y="436"/>
                  <a:pt x="1122" y="437"/>
                </a:cubicBezTo>
                <a:cubicBezTo>
                  <a:pt x="1102" y="452"/>
                  <a:pt x="1102" y="452"/>
                  <a:pt x="1102" y="452"/>
                </a:cubicBezTo>
                <a:cubicBezTo>
                  <a:pt x="1100" y="453"/>
                  <a:pt x="1098" y="454"/>
                  <a:pt x="1096" y="454"/>
                </a:cubicBezTo>
                <a:cubicBezTo>
                  <a:pt x="1040" y="454"/>
                  <a:pt x="1040" y="454"/>
                  <a:pt x="1040" y="454"/>
                </a:cubicBezTo>
                <a:cubicBezTo>
                  <a:pt x="1031" y="483"/>
                  <a:pt x="1031" y="483"/>
                  <a:pt x="1031" y="483"/>
                </a:cubicBezTo>
                <a:cubicBezTo>
                  <a:pt x="1030" y="485"/>
                  <a:pt x="1029" y="485"/>
                  <a:pt x="1028" y="485"/>
                </a:cubicBezTo>
                <a:cubicBezTo>
                  <a:pt x="1008" y="485"/>
                  <a:pt x="1008" y="485"/>
                  <a:pt x="1008" y="485"/>
                </a:cubicBezTo>
                <a:cubicBezTo>
                  <a:pt x="1007" y="485"/>
                  <a:pt x="1007" y="485"/>
                  <a:pt x="1007" y="483"/>
                </a:cubicBezTo>
                <a:cubicBezTo>
                  <a:pt x="1034" y="402"/>
                  <a:pt x="1034" y="402"/>
                  <a:pt x="1034" y="402"/>
                </a:cubicBezTo>
                <a:cubicBezTo>
                  <a:pt x="1035" y="400"/>
                  <a:pt x="1036" y="399"/>
                  <a:pt x="1039" y="399"/>
                </a:cubicBezTo>
                <a:cubicBezTo>
                  <a:pt x="1119" y="399"/>
                  <a:pt x="1119" y="399"/>
                  <a:pt x="1119" y="399"/>
                </a:cubicBezTo>
                <a:cubicBezTo>
                  <a:pt x="1121" y="399"/>
                  <a:pt x="1122" y="399"/>
                  <a:pt x="1123" y="400"/>
                </a:cubicBezTo>
                <a:cubicBezTo>
                  <a:pt x="1131" y="412"/>
                  <a:pt x="1131" y="412"/>
                  <a:pt x="1131" y="412"/>
                </a:cubicBezTo>
                <a:cubicBezTo>
                  <a:pt x="1131" y="413"/>
                  <a:pt x="1131" y="414"/>
                  <a:pt x="1131" y="415"/>
                </a:cubicBezTo>
                <a:close/>
                <a:moveTo>
                  <a:pt x="1105" y="418"/>
                </a:moveTo>
                <a:cubicBezTo>
                  <a:pt x="1101" y="413"/>
                  <a:pt x="1101" y="413"/>
                  <a:pt x="1101" y="413"/>
                </a:cubicBezTo>
                <a:cubicBezTo>
                  <a:pt x="1101" y="412"/>
                  <a:pt x="1100" y="412"/>
                  <a:pt x="1099" y="412"/>
                </a:cubicBezTo>
                <a:cubicBezTo>
                  <a:pt x="1056" y="412"/>
                  <a:pt x="1056" y="412"/>
                  <a:pt x="1056" y="412"/>
                </a:cubicBezTo>
                <a:cubicBezTo>
                  <a:pt x="1055" y="412"/>
                  <a:pt x="1054" y="413"/>
                  <a:pt x="1054" y="414"/>
                </a:cubicBezTo>
                <a:cubicBezTo>
                  <a:pt x="1045" y="441"/>
                  <a:pt x="1045" y="441"/>
                  <a:pt x="1045" y="441"/>
                </a:cubicBezTo>
                <a:cubicBezTo>
                  <a:pt x="1087" y="441"/>
                  <a:pt x="1087" y="441"/>
                  <a:pt x="1087" y="441"/>
                </a:cubicBezTo>
                <a:cubicBezTo>
                  <a:pt x="1088" y="441"/>
                  <a:pt x="1090" y="441"/>
                  <a:pt x="1091" y="440"/>
                </a:cubicBezTo>
                <a:cubicBezTo>
                  <a:pt x="1100" y="433"/>
                  <a:pt x="1100" y="433"/>
                  <a:pt x="1100" y="433"/>
                </a:cubicBezTo>
                <a:cubicBezTo>
                  <a:pt x="1101" y="432"/>
                  <a:pt x="1102" y="432"/>
                  <a:pt x="1102" y="430"/>
                </a:cubicBezTo>
                <a:cubicBezTo>
                  <a:pt x="1105" y="421"/>
                  <a:pt x="1105" y="421"/>
                  <a:pt x="1105" y="421"/>
                </a:cubicBezTo>
                <a:cubicBezTo>
                  <a:pt x="1106" y="420"/>
                  <a:pt x="1106" y="419"/>
                  <a:pt x="1105" y="418"/>
                </a:cubicBezTo>
                <a:close/>
                <a:moveTo>
                  <a:pt x="911" y="415"/>
                </a:moveTo>
                <a:cubicBezTo>
                  <a:pt x="905" y="435"/>
                  <a:pt x="905" y="435"/>
                  <a:pt x="905" y="435"/>
                </a:cubicBezTo>
                <a:cubicBezTo>
                  <a:pt x="904" y="436"/>
                  <a:pt x="903" y="438"/>
                  <a:pt x="902" y="439"/>
                </a:cubicBezTo>
                <a:cubicBezTo>
                  <a:pt x="888" y="449"/>
                  <a:pt x="888" y="449"/>
                  <a:pt x="888" y="449"/>
                </a:cubicBezTo>
                <a:cubicBezTo>
                  <a:pt x="892" y="478"/>
                  <a:pt x="892" y="478"/>
                  <a:pt x="892" y="478"/>
                </a:cubicBezTo>
                <a:cubicBezTo>
                  <a:pt x="892" y="479"/>
                  <a:pt x="892" y="479"/>
                  <a:pt x="892" y="480"/>
                </a:cubicBezTo>
                <a:cubicBezTo>
                  <a:pt x="892" y="480"/>
                  <a:pt x="892" y="481"/>
                  <a:pt x="892" y="482"/>
                </a:cubicBezTo>
                <a:cubicBezTo>
                  <a:pt x="891" y="483"/>
                  <a:pt x="891" y="483"/>
                  <a:pt x="891" y="483"/>
                </a:cubicBezTo>
                <a:cubicBezTo>
                  <a:pt x="891" y="484"/>
                  <a:pt x="891" y="484"/>
                  <a:pt x="890" y="485"/>
                </a:cubicBezTo>
                <a:cubicBezTo>
                  <a:pt x="890" y="485"/>
                  <a:pt x="889" y="485"/>
                  <a:pt x="888" y="485"/>
                </a:cubicBezTo>
                <a:cubicBezTo>
                  <a:pt x="869" y="485"/>
                  <a:pt x="869" y="485"/>
                  <a:pt x="869" y="485"/>
                </a:cubicBezTo>
                <a:cubicBezTo>
                  <a:pt x="869" y="485"/>
                  <a:pt x="868" y="485"/>
                  <a:pt x="868" y="484"/>
                </a:cubicBezTo>
                <a:cubicBezTo>
                  <a:pt x="865" y="454"/>
                  <a:pt x="865" y="454"/>
                  <a:pt x="865" y="454"/>
                </a:cubicBezTo>
                <a:cubicBezTo>
                  <a:pt x="821" y="454"/>
                  <a:pt x="821" y="454"/>
                  <a:pt x="821" y="454"/>
                </a:cubicBezTo>
                <a:cubicBezTo>
                  <a:pt x="811" y="483"/>
                  <a:pt x="811" y="483"/>
                  <a:pt x="811" y="483"/>
                </a:cubicBezTo>
                <a:cubicBezTo>
                  <a:pt x="810" y="485"/>
                  <a:pt x="810" y="485"/>
                  <a:pt x="808" y="485"/>
                </a:cubicBezTo>
                <a:cubicBezTo>
                  <a:pt x="789" y="485"/>
                  <a:pt x="789" y="485"/>
                  <a:pt x="789" y="485"/>
                </a:cubicBezTo>
                <a:cubicBezTo>
                  <a:pt x="787" y="485"/>
                  <a:pt x="787" y="485"/>
                  <a:pt x="787" y="483"/>
                </a:cubicBezTo>
                <a:cubicBezTo>
                  <a:pt x="814" y="402"/>
                  <a:pt x="814" y="402"/>
                  <a:pt x="814" y="402"/>
                </a:cubicBezTo>
                <a:cubicBezTo>
                  <a:pt x="815" y="400"/>
                  <a:pt x="817" y="399"/>
                  <a:pt x="819" y="399"/>
                </a:cubicBezTo>
                <a:cubicBezTo>
                  <a:pt x="900" y="399"/>
                  <a:pt x="900" y="399"/>
                  <a:pt x="900" y="399"/>
                </a:cubicBezTo>
                <a:cubicBezTo>
                  <a:pt x="901" y="399"/>
                  <a:pt x="902" y="399"/>
                  <a:pt x="903" y="400"/>
                </a:cubicBezTo>
                <a:cubicBezTo>
                  <a:pt x="911" y="412"/>
                  <a:pt x="911" y="412"/>
                  <a:pt x="911" y="412"/>
                </a:cubicBezTo>
                <a:cubicBezTo>
                  <a:pt x="912" y="413"/>
                  <a:pt x="912" y="413"/>
                  <a:pt x="911" y="415"/>
                </a:cubicBezTo>
                <a:close/>
                <a:moveTo>
                  <a:pt x="886" y="418"/>
                </a:moveTo>
                <a:cubicBezTo>
                  <a:pt x="882" y="413"/>
                  <a:pt x="882" y="413"/>
                  <a:pt x="882" y="413"/>
                </a:cubicBezTo>
                <a:cubicBezTo>
                  <a:pt x="881" y="412"/>
                  <a:pt x="881" y="412"/>
                  <a:pt x="880" y="412"/>
                </a:cubicBezTo>
                <a:cubicBezTo>
                  <a:pt x="837" y="412"/>
                  <a:pt x="837" y="412"/>
                  <a:pt x="837" y="412"/>
                </a:cubicBezTo>
                <a:cubicBezTo>
                  <a:pt x="835" y="412"/>
                  <a:pt x="834" y="413"/>
                  <a:pt x="834" y="414"/>
                </a:cubicBezTo>
                <a:cubicBezTo>
                  <a:pt x="825" y="441"/>
                  <a:pt x="825" y="441"/>
                  <a:pt x="825" y="441"/>
                </a:cubicBezTo>
                <a:cubicBezTo>
                  <a:pt x="870" y="441"/>
                  <a:pt x="870" y="441"/>
                  <a:pt x="870" y="441"/>
                </a:cubicBezTo>
                <a:cubicBezTo>
                  <a:pt x="880" y="434"/>
                  <a:pt x="880" y="434"/>
                  <a:pt x="880" y="434"/>
                </a:cubicBezTo>
                <a:cubicBezTo>
                  <a:pt x="881" y="434"/>
                  <a:pt x="882" y="433"/>
                  <a:pt x="882" y="433"/>
                </a:cubicBezTo>
                <a:cubicBezTo>
                  <a:pt x="886" y="420"/>
                  <a:pt x="886" y="420"/>
                  <a:pt x="886" y="420"/>
                </a:cubicBezTo>
                <a:cubicBezTo>
                  <a:pt x="886" y="420"/>
                  <a:pt x="886" y="419"/>
                  <a:pt x="886" y="418"/>
                </a:cubicBezTo>
                <a:close/>
                <a:moveTo>
                  <a:pt x="770" y="468"/>
                </a:moveTo>
                <a:cubicBezTo>
                  <a:pt x="770" y="469"/>
                  <a:pt x="769" y="470"/>
                  <a:pt x="768" y="470"/>
                </a:cubicBezTo>
                <a:cubicBezTo>
                  <a:pt x="751" y="483"/>
                  <a:pt x="751" y="483"/>
                  <a:pt x="751" y="483"/>
                </a:cubicBezTo>
                <a:cubicBezTo>
                  <a:pt x="750" y="484"/>
                  <a:pt x="749" y="485"/>
                  <a:pt x="748" y="485"/>
                </a:cubicBezTo>
                <a:cubicBezTo>
                  <a:pt x="747" y="485"/>
                  <a:pt x="746" y="485"/>
                  <a:pt x="745" y="485"/>
                </a:cubicBezTo>
                <a:cubicBezTo>
                  <a:pt x="683" y="485"/>
                  <a:pt x="683" y="485"/>
                  <a:pt x="683" y="485"/>
                </a:cubicBezTo>
                <a:cubicBezTo>
                  <a:pt x="681" y="485"/>
                  <a:pt x="680" y="485"/>
                  <a:pt x="679" y="483"/>
                </a:cubicBezTo>
                <a:cubicBezTo>
                  <a:pt x="670" y="470"/>
                  <a:pt x="670" y="470"/>
                  <a:pt x="670" y="470"/>
                </a:cubicBezTo>
                <a:cubicBezTo>
                  <a:pt x="669" y="470"/>
                  <a:pt x="669" y="469"/>
                  <a:pt x="669" y="468"/>
                </a:cubicBezTo>
                <a:cubicBezTo>
                  <a:pt x="692" y="401"/>
                  <a:pt x="692" y="401"/>
                  <a:pt x="692" y="401"/>
                </a:cubicBezTo>
                <a:cubicBezTo>
                  <a:pt x="692" y="400"/>
                  <a:pt x="693" y="399"/>
                  <a:pt x="695" y="399"/>
                </a:cubicBezTo>
                <a:cubicBezTo>
                  <a:pt x="714" y="399"/>
                  <a:pt x="714" y="399"/>
                  <a:pt x="714" y="399"/>
                </a:cubicBezTo>
                <a:cubicBezTo>
                  <a:pt x="716" y="399"/>
                  <a:pt x="716" y="400"/>
                  <a:pt x="716" y="401"/>
                </a:cubicBezTo>
                <a:cubicBezTo>
                  <a:pt x="695" y="463"/>
                  <a:pt x="695" y="463"/>
                  <a:pt x="695" y="463"/>
                </a:cubicBezTo>
                <a:cubicBezTo>
                  <a:pt x="695" y="464"/>
                  <a:pt x="695" y="464"/>
                  <a:pt x="695" y="465"/>
                </a:cubicBezTo>
                <a:cubicBezTo>
                  <a:pt x="700" y="471"/>
                  <a:pt x="700" y="471"/>
                  <a:pt x="700" y="471"/>
                </a:cubicBezTo>
                <a:cubicBezTo>
                  <a:pt x="700" y="472"/>
                  <a:pt x="701" y="472"/>
                  <a:pt x="701" y="472"/>
                </a:cubicBezTo>
                <a:cubicBezTo>
                  <a:pt x="736" y="472"/>
                  <a:pt x="736" y="472"/>
                  <a:pt x="736" y="472"/>
                </a:cubicBezTo>
                <a:cubicBezTo>
                  <a:pt x="737" y="472"/>
                  <a:pt x="737" y="472"/>
                  <a:pt x="738" y="471"/>
                </a:cubicBezTo>
                <a:cubicBezTo>
                  <a:pt x="747" y="465"/>
                  <a:pt x="747" y="465"/>
                  <a:pt x="747" y="465"/>
                </a:cubicBezTo>
                <a:cubicBezTo>
                  <a:pt x="748" y="464"/>
                  <a:pt x="748" y="464"/>
                  <a:pt x="749" y="463"/>
                </a:cubicBezTo>
                <a:cubicBezTo>
                  <a:pt x="770" y="401"/>
                  <a:pt x="770" y="401"/>
                  <a:pt x="770" y="401"/>
                </a:cubicBezTo>
                <a:cubicBezTo>
                  <a:pt x="770" y="400"/>
                  <a:pt x="771" y="399"/>
                  <a:pt x="772" y="399"/>
                </a:cubicBezTo>
                <a:cubicBezTo>
                  <a:pt x="792" y="399"/>
                  <a:pt x="792" y="399"/>
                  <a:pt x="792" y="399"/>
                </a:cubicBezTo>
                <a:cubicBezTo>
                  <a:pt x="793" y="399"/>
                  <a:pt x="793" y="400"/>
                  <a:pt x="793" y="401"/>
                </a:cubicBezTo>
                <a:lnTo>
                  <a:pt x="770" y="468"/>
                </a:lnTo>
                <a:close/>
                <a:moveTo>
                  <a:pt x="666" y="415"/>
                </a:moveTo>
                <a:cubicBezTo>
                  <a:pt x="648" y="469"/>
                  <a:pt x="648" y="469"/>
                  <a:pt x="648" y="469"/>
                </a:cubicBezTo>
                <a:cubicBezTo>
                  <a:pt x="647" y="470"/>
                  <a:pt x="647" y="472"/>
                  <a:pt x="645" y="472"/>
                </a:cubicBezTo>
                <a:cubicBezTo>
                  <a:pt x="629" y="484"/>
                  <a:pt x="629" y="484"/>
                  <a:pt x="629" y="484"/>
                </a:cubicBezTo>
                <a:cubicBezTo>
                  <a:pt x="628" y="485"/>
                  <a:pt x="627" y="485"/>
                  <a:pt x="626" y="485"/>
                </a:cubicBezTo>
                <a:cubicBezTo>
                  <a:pt x="558" y="485"/>
                  <a:pt x="558" y="485"/>
                  <a:pt x="558" y="485"/>
                </a:cubicBezTo>
                <a:cubicBezTo>
                  <a:pt x="556" y="485"/>
                  <a:pt x="556" y="485"/>
                  <a:pt x="555" y="484"/>
                </a:cubicBezTo>
                <a:cubicBezTo>
                  <a:pt x="547" y="472"/>
                  <a:pt x="547" y="472"/>
                  <a:pt x="547" y="472"/>
                </a:cubicBezTo>
                <a:cubicBezTo>
                  <a:pt x="546" y="472"/>
                  <a:pt x="546" y="470"/>
                  <a:pt x="547" y="469"/>
                </a:cubicBezTo>
                <a:cubicBezTo>
                  <a:pt x="565" y="415"/>
                  <a:pt x="565" y="415"/>
                  <a:pt x="565" y="415"/>
                </a:cubicBezTo>
                <a:cubicBezTo>
                  <a:pt x="565" y="414"/>
                  <a:pt x="566" y="413"/>
                  <a:pt x="567" y="412"/>
                </a:cubicBezTo>
                <a:cubicBezTo>
                  <a:pt x="583" y="400"/>
                  <a:pt x="583" y="400"/>
                  <a:pt x="583" y="400"/>
                </a:cubicBezTo>
                <a:cubicBezTo>
                  <a:pt x="584" y="399"/>
                  <a:pt x="585" y="399"/>
                  <a:pt x="587" y="399"/>
                </a:cubicBezTo>
                <a:cubicBezTo>
                  <a:pt x="655" y="399"/>
                  <a:pt x="655" y="399"/>
                  <a:pt x="655" y="399"/>
                </a:cubicBezTo>
                <a:cubicBezTo>
                  <a:pt x="656" y="399"/>
                  <a:pt x="657" y="399"/>
                  <a:pt x="657" y="400"/>
                </a:cubicBezTo>
                <a:cubicBezTo>
                  <a:pt x="666" y="412"/>
                  <a:pt x="666" y="412"/>
                  <a:pt x="666" y="412"/>
                </a:cubicBezTo>
                <a:cubicBezTo>
                  <a:pt x="666" y="413"/>
                  <a:pt x="666" y="414"/>
                  <a:pt x="666" y="415"/>
                </a:cubicBezTo>
                <a:close/>
                <a:moveTo>
                  <a:pt x="640" y="419"/>
                </a:moveTo>
                <a:cubicBezTo>
                  <a:pt x="637" y="413"/>
                  <a:pt x="637" y="413"/>
                  <a:pt x="637" y="413"/>
                </a:cubicBezTo>
                <a:cubicBezTo>
                  <a:pt x="636" y="412"/>
                  <a:pt x="635" y="412"/>
                  <a:pt x="635" y="412"/>
                </a:cubicBezTo>
                <a:cubicBezTo>
                  <a:pt x="598" y="412"/>
                  <a:pt x="598" y="412"/>
                  <a:pt x="598" y="412"/>
                </a:cubicBezTo>
                <a:cubicBezTo>
                  <a:pt x="597" y="412"/>
                  <a:pt x="596" y="412"/>
                  <a:pt x="595" y="413"/>
                </a:cubicBezTo>
                <a:cubicBezTo>
                  <a:pt x="588" y="419"/>
                  <a:pt x="588" y="419"/>
                  <a:pt x="588" y="419"/>
                </a:cubicBezTo>
                <a:cubicBezTo>
                  <a:pt x="587" y="419"/>
                  <a:pt x="587" y="420"/>
                  <a:pt x="586" y="421"/>
                </a:cubicBezTo>
                <a:cubicBezTo>
                  <a:pt x="572" y="463"/>
                  <a:pt x="572" y="463"/>
                  <a:pt x="572" y="463"/>
                </a:cubicBezTo>
                <a:cubicBezTo>
                  <a:pt x="572" y="464"/>
                  <a:pt x="572" y="465"/>
                  <a:pt x="572" y="466"/>
                </a:cubicBezTo>
                <a:cubicBezTo>
                  <a:pt x="576" y="471"/>
                  <a:pt x="576" y="471"/>
                  <a:pt x="576" y="471"/>
                </a:cubicBezTo>
                <a:cubicBezTo>
                  <a:pt x="576" y="472"/>
                  <a:pt x="577" y="472"/>
                  <a:pt x="578" y="472"/>
                </a:cubicBezTo>
                <a:cubicBezTo>
                  <a:pt x="614" y="472"/>
                  <a:pt x="614" y="472"/>
                  <a:pt x="614" y="472"/>
                </a:cubicBezTo>
                <a:cubicBezTo>
                  <a:pt x="615" y="472"/>
                  <a:pt x="616" y="472"/>
                  <a:pt x="617" y="471"/>
                </a:cubicBezTo>
                <a:cubicBezTo>
                  <a:pt x="625" y="466"/>
                  <a:pt x="625" y="466"/>
                  <a:pt x="625" y="466"/>
                </a:cubicBezTo>
                <a:cubicBezTo>
                  <a:pt x="625" y="465"/>
                  <a:pt x="626" y="464"/>
                  <a:pt x="626" y="463"/>
                </a:cubicBezTo>
                <a:cubicBezTo>
                  <a:pt x="640" y="421"/>
                  <a:pt x="640" y="421"/>
                  <a:pt x="640" y="421"/>
                </a:cubicBezTo>
                <a:cubicBezTo>
                  <a:pt x="641" y="420"/>
                  <a:pt x="641" y="419"/>
                  <a:pt x="640" y="419"/>
                </a:cubicBezTo>
                <a:close/>
                <a:moveTo>
                  <a:pt x="547" y="428"/>
                </a:moveTo>
                <a:cubicBezTo>
                  <a:pt x="546" y="429"/>
                  <a:pt x="546" y="429"/>
                  <a:pt x="545" y="430"/>
                </a:cubicBezTo>
                <a:cubicBezTo>
                  <a:pt x="501" y="456"/>
                  <a:pt x="501" y="456"/>
                  <a:pt x="501" y="456"/>
                </a:cubicBezTo>
                <a:cubicBezTo>
                  <a:pt x="492" y="483"/>
                  <a:pt x="492" y="483"/>
                  <a:pt x="492" y="483"/>
                </a:cubicBezTo>
                <a:cubicBezTo>
                  <a:pt x="492" y="485"/>
                  <a:pt x="491" y="485"/>
                  <a:pt x="489" y="485"/>
                </a:cubicBezTo>
                <a:cubicBezTo>
                  <a:pt x="470" y="485"/>
                  <a:pt x="470" y="485"/>
                  <a:pt x="470" y="485"/>
                </a:cubicBezTo>
                <a:cubicBezTo>
                  <a:pt x="468" y="485"/>
                  <a:pt x="468" y="485"/>
                  <a:pt x="468" y="483"/>
                </a:cubicBezTo>
                <a:cubicBezTo>
                  <a:pt x="477" y="456"/>
                  <a:pt x="477" y="456"/>
                  <a:pt x="477" y="456"/>
                </a:cubicBezTo>
                <a:cubicBezTo>
                  <a:pt x="451" y="430"/>
                  <a:pt x="451" y="430"/>
                  <a:pt x="451" y="430"/>
                </a:cubicBezTo>
                <a:cubicBezTo>
                  <a:pt x="451" y="429"/>
                  <a:pt x="450" y="429"/>
                  <a:pt x="451" y="428"/>
                </a:cubicBezTo>
                <a:cubicBezTo>
                  <a:pt x="460" y="401"/>
                  <a:pt x="460" y="401"/>
                  <a:pt x="460" y="401"/>
                </a:cubicBezTo>
                <a:cubicBezTo>
                  <a:pt x="460" y="400"/>
                  <a:pt x="461" y="399"/>
                  <a:pt x="462" y="399"/>
                </a:cubicBezTo>
                <a:cubicBezTo>
                  <a:pt x="481" y="399"/>
                  <a:pt x="481" y="399"/>
                  <a:pt x="481" y="399"/>
                </a:cubicBezTo>
                <a:cubicBezTo>
                  <a:pt x="482" y="399"/>
                  <a:pt x="483" y="400"/>
                  <a:pt x="482" y="401"/>
                </a:cubicBezTo>
                <a:cubicBezTo>
                  <a:pt x="474" y="425"/>
                  <a:pt x="474" y="425"/>
                  <a:pt x="474" y="425"/>
                </a:cubicBezTo>
                <a:cubicBezTo>
                  <a:pt x="474" y="426"/>
                  <a:pt x="474" y="427"/>
                  <a:pt x="474" y="427"/>
                </a:cubicBezTo>
                <a:cubicBezTo>
                  <a:pt x="493" y="446"/>
                  <a:pt x="493" y="446"/>
                  <a:pt x="493" y="446"/>
                </a:cubicBezTo>
                <a:cubicBezTo>
                  <a:pt x="524" y="427"/>
                  <a:pt x="524" y="427"/>
                  <a:pt x="524" y="427"/>
                </a:cubicBezTo>
                <a:cubicBezTo>
                  <a:pt x="524" y="427"/>
                  <a:pt x="525" y="426"/>
                  <a:pt x="526" y="425"/>
                </a:cubicBezTo>
                <a:cubicBezTo>
                  <a:pt x="534" y="401"/>
                  <a:pt x="534" y="401"/>
                  <a:pt x="534" y="401"/>
                </a:cubicBezTo>
                <a:cubicBezTo>
                  <a:pt x="534" y="400"/>
                  <a:pt x="535" y="399"/>
                  <a:pt x="536" y="399"/>
                </a:cubicBezTo>
                <a:cubicBezTo>
                  <a:pt x="554" y="399"/>
                  <a:pt x="554" y="399"/>
                  <a:pt x="554" y="399"/>
                </a:cubicBezTo>
                <a:cubicBezTo>
                  <a:pt x="556" y="399"/>
                  <a:pt x="556" y="400"/>
                  <a:pt x="556" y="401"/>
                </a:cubicBezTo>
                <a:lnTo>
                  <a:pt x="547" y="428"/>
                </a:lnTo>
                <a:close/>
              </a:path>
            </a:pathLst>
          </a:custGeom>
          <a:solidFill>
            <a:srgbClr val="777777"/>
          </a:solidFill>
          <a:ln>
            <a:noFill/>
          </a:ln>
        </p:spPr>
        <p:txBody>
          <a:bodyPr vert="horz" wrap="square" lIns="91440" tIns="45720" rIns="91440" bIns="45720"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3432282617"/>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302" userDrawn="1">
          <p15:clr>
            <a:srgbClr val="C35EA4"/>
          </p15:clr>
        </p15:guide>
        <p15:guide id="2" pos="288" userDrawn="1">
          <p15:clr>
            <a:srgbClr val="C35EA4"/>
          </p15:clr>
        </p15:guide>
        <p15:guide id="3" pos="7546" userDrawn="1">
          <p15:clr>
            <a:srgbClr val="C35EA4"/>
          </p15:clr>
        </p15:guide>
        <p15:guide id="4" orient="horz" pos="4104" userDrawn="1">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92881"/>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Content Placeholder 6"/>
          <p:cNvSpPr>
            <a:spLocks noGrp="1"/>
          </p:cNvSpPr>
          <p:nvPr>
            <p:ph sz="quarter" idx="10"/>
          </p:nvPr>
        </p:nvSpPr>
        <p:spPr>
          <a:xfrm>
            <a:off x="274638" y="1214438"/>
            <a:ext cx="11887200" cy="54832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29941979"/>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68534032"/>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71501"/>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4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71501"/>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4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98371309"/>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1">
    <p:bg>
      <p:bgRef idx="1001">
        <a:schemeClr val="bg2"/>
      </p:bgRef>
    </p:bg>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3954457"/>
            <a:ext cx="6399213" cy="1830388"/>
          </a:xfrm>
          <a:noFill/>
        </p:spPr>
        <p:txBody>
          <a:bodyPr lIns="182880" tIns="146304" rIns="182880" bIns="146304">
            <a:noAutofit/>
          </a:bodyPr>
          <a:lstStyle>
            <a:lvl1pPr marL="0" indent="0">
              <a:spcBef>
                <a:spcPts val="0"/>
              </a:spcBef>
              <a:buNone/>
              <a:defRPr sz="3600"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9" name="Title 1"/>
          <p:cNvSpPr>
            <a:spLocks noGrp="1"/>
          </p:cNvSpPr>
          <p:nvPr>
            <p:ph type="title" hasCustomPrompt="1"/>
          </p:nvPr>
        </p:nvSpPr>
        <p:spPr>
          <a:xfrm>
            <a:off x="274703" y="2125677"/>
            <a:ext cx="10058336" cy="1828800"/>
          </a:xfrm>
          <a:noFill/>
        </p:spPr>
        <p:txBody>
          <a:bodyPr lIns="146304" tIns="91440" rIns="146304" bIns="91440" anchor="t" anchorCtr="0"/>
          <a:lstStyle>
            <a:lvl1pPr>
              <a:defRPr sz="60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8838" y="481459"/>
            <a:ext cx="1841945" cy="393192"/>
          </a:xfrm>
          <a:prstGeom prst="rect">
            <a:avLst/>
          </a:prstGeom>
        </p:spPr>
      </p:pic>
      <p:sp>
        <p:nvSpPr>
          <p:cNvPr id="10" name="Freeform 9"/>
          <p:cNvSpPr>
            <a:spLocks noEditPoints="1"/>
          </p:cNvSpPr>
          <p:nvPr userDrawn="1"/>
        </p:nvSpPr>
        <p:spPr bwMode="auto">
          <a:xfrm>
            <a:off x="10698748" y="6031428"/>
            <a:ext cx="1280527" cy="483672"/>
          </a:xfrm>
          <a:custGeom>
            <a:avLst/>
            <a:gdLst>
              <a:gd name="T0" fmla="*/ 78 w 582"/>
              <a:gd name="T1" fmla="*/ 103 h 218"/>
              <a:gd name="T2" fmla="*/ 63 w 582"/>
              <a:gd name="T3" fmla="*/ 112 h 218"/>
              <a:gd name="T4" fmla="*/ 63 w 582"/>
              <a:gd name="T5" fmla="*/ 81 h 218"/>
              <a:gd name="T6" fmla="*/ 78 w 582"/>
              <a:gd name="T7" fmla="*/ 89 h 218"/>
              <a:gd name="T8" fmla="*/ 322 w 582"/>
              <a:gd name="T9" fmla="*/ 112 h 218"/>
              <a:gd name="T10" fmla="*/ 292 w 582"/>
              <a:gd name="T11" fmla="*/ 147 h 218"/>
              <a:gd name="T12" fmla="*/ 304 w 582"/>
              <a:gd name="T13" fmla="*/ 71 h 218"/>
              <a:gd name="T14" fmla="*/ 302 w 582"/>
              <a:gd name="T15" fmla="*/ 79 h 218"/>
              <a:gd name="T16" fmla="*/ 301 w 582"/>
              <a:gd name="T17" fmla="*/ 110 h 218"/>
              <a:gd name="T18" fmla="*/ 354 w 582"/>
              <a:gd name="T19" fmla="*/ 95 h 218"/>
              <a:gd name="T20" fmla="*/ 349 w 582"/>
              <a:gd name="T21" fmla="*/ 93 h 218"/>
              <a:gd name="T22" fmla="*/ 349 w 582"/>
              <a:gd name="T23" fmla="*/ 147 h 218"/>
              <a:gd name="T24" fmla="*/ 362 w 582"/>
              <a:gd name="T25" fmla="*/ 100 h 218"/>
              <a:gd name="T26" fmla="*/ 363 w 582"/>
              <a:gd name="T27" fmla="*/ 92 h 218"/>
              <a:gd name="T28" fmla="*/ 396 w 582"/>
              <a:gd name="T29" fmla="*/ 149 h 218"/>
              <a:gd name="T30" fmla="*/ 377 w 582"/>
              <a:gd name="T31" fmla="*/ 99 h 218"/>
              <a:gd name="T32" fmla="*/ 423 w 582"/>
              <a:gd name="T33" fmla="*/ 120 h 218"/>
              <a:gd name="T34" fmla="*/ 409 w 582"/>
              <a:gd name="T35" fmla="*/ 104 h 218"/>
              <a:gd name="T36" fmla="*/ 378 w 582"/>
              <a:gd name="T37" fmla="*/ 120 h 218"/>
              <a:gd name="T38" fmla="*/ 409 w 582"/>
              <a:gd name="T39" fmla="*/ 136 h 218"/>
              <a:gd name="T40" fmla="*/ 434 w 582"/>
              <a:gd name="T41" fmla="*/ 69 h 218"/>
              <a:gd name="T42" fmla="*/ 438 w 582"/>
              <a:gd name="T43" fmla="*/ 79 h 218"/>
              <a:gd name="T44" fmla="*/ 442 w 582"/>
              <a:gd name="T45" fmla="*/ 69 h 218"/>
              <a:gd name="T46" fmla="*/ 422 w 582"/>
              <a:gd name="T47" fmla="*/ 166 h 218"/>
              <a:gd name="T48" fmla="*/ 421 w 582"/>
              <a:gd name="T49" fmla="*/ 173 h 218"/>
              <a:gd name="T50" fmla="*/ 442 w 582"/>
              <a:gd name="T51" fmla="*/ 93 h 218"/>
              <a:gd name="T52" fmla="*/ 494 w 582"/>
              <a:gd name="T53" fmla="*/ 98 h 218"/>
              <a:gd name="T54" fmla="*/ 462 w 582"/>
              <a:gd name="T55" fmla="*/ 122 h 218"/>
              <a:gd name="T56" fmla="*/ 497 w 582"/>
              <a:gd name="T57" fmla="*/ 135 h 218"/>
              <a:gd name="T58" fmla="*/ 459 w 582"/>
              <a:gd name="T59" fmla="*/ 141 h 218"/>
              <a:gd name="T60" fmla="*/ 465 w 582"/>
              <a:gd name="T61" fmla="*/ 95 h 218"/>
              <a:gd name="T62" fmla="*/ 491 w 582"/>
              <a:gd name="T63" fmla="*/ 115 h 218"/>
              <a:gd name="T64" fmla="*/ 467 w 582"/>
              <a:gd name="T65" fmla="*/ 103 h 218"/>
              <a:gd name="T66" fmla="*/ 514 w 582"/>
              <a:gd name="T67" fmla="*/ 100 h 218"/>
              <a:gd name="T68" fmla="*/ 519 w 582"/>
              <a:gd name="T69" fmla="*/ 145 h 218"/>
              <a:gd name="T70" fmla="*/ 547 w 582"/>
              <a:gd name="T71" fmla="*/ 137 h 218"/>
              <a:gd name="T72" fmla="*/ 515 w 582"/>
              <a:gd name="T73" fmla="*/ 121 h 218"/>
              <a:gd name="T74" fmla="*/ 547 w 582"/>
              <a:gd name="T75" fmla="*/ 103 h 218"/>
              <a:gd name="T76" fmla="*/ 514 w 582"/>
              <a:gd name="T77" fmla="*/ 100 h 218"/>
              <a:gd name="T78" fmla="*/ 569 w 582"/>
              <a:gd name="T79" fmla="*/ 93 h 218"/>
              <a:gd name="T80" fmla="*/ 560 w 582"/>
              <a:gd name="T81" fmla="*/ 93 h 218"/>
              <a:gd name="T82" fmla="*/ 560 w 582"/>
              <a:gd name="T83" fmla="*/ 100 h 218"/>
              <a:gd name="T84" fmla="*/ 582 w 582"/>
              <a:gd name="T85" fmla="*/ 147 h 218"/>
              <a:gd name="T86" fmla="*/ 571 w 582"/>
              <a:gd name="T87" fmla="*/ 139 h 218"/>
              <a:gd name="T88" fmla="*/ 582 w 582"/>
              <a:gd name="T89" fmla="*/ 100 h 218"/>
              <a:gd name="T90" fmla="*/ 206 w 582"/>
              <a:gd name="T91" fmla="*/ 200 h 218"/>
              <a:gd name="T92" fmla="*/ 0 w 582"/>
              <a:gd name="T93" fmla="*/ 195 h 218"/>
              <a:gd name="T94" fmla="*/ 127 w 582"/>
              <a:gd name="T95" fmla="*/ 18 h 218"/>
              <a:gd name="T96" fmla="*/ 100 w 582"/>
              <a:gd name="T97" fmla="*/ 94 h 218"/>
              <a:gd name="T98" fmla="*/ 81 w 582"/>
              <a:gd name="T99" fmla="*/ 64 h 218"/>
              <a:gd name="T100" fmla="*/ 37 w 582"/>
              <a:gd name="T101" fmla="*/ 161 h 218"/>
              <a:gd name="T102" fmla="*/ 65 w 582"/>
              <a:gd name="T103" fmla="*/ 129 h 218"/>
              <a:gd name="T104" fmla="*/ 85 w 582"/>
              <a:gd name="T105" fmla="*/ 123 h 218"/>
              <a:gd name="T106" fmla="*/ 98 w 582"/>
              <a:gd name="T107" fmla="*/ 108 h 218"/>
              <a:gd name="T108" fmla="*/ 209 w 582"/>
              <a:gd name="T109" fmla="*/ 31 h 218"/>
              <a:gd name="T110" fmla="*/ 127 w 582"/>
              <a:gd name="T111" fmla="*/ 45 h 218"/>
              <a:gd name="T112" fmla="*/ 181 w 582"/>
              <a:gd name="T113" fmla="*/ 100 h 218"/>
              <a:gd name="T114" fmla="*/ 172 w 582"/>
              <a:gd name="T115" fmla="*/ 136 h 218"/>
              <a:gd name="T116" fmla="*/ 163 w 582"/>
              <a:gd name="T117" fmla="*/ 100 h 218"/>
              <a:gd name="T118" fmla="*/ 127 w 582"/>
              <a:gd name="T119" fmla="*/ 136 h 218"/>
              <a:gd name="T120" fmla="*/ 136 w 582"/>
              <a:gd name="T121" fmla="*/ 181 h 218"/>
              <a:gd name="T122" fmla="*/ 206 w 582"/>
              <a:gd name="T123" fmla="*/ 190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2" h="218">
                <a:moveTo>
                  <a:pt x="78" y="89"/>
                </a:moveTo>
                <a:cubicBezTo>
                  <a:pt x="78" y="91"/>
                  <a:pt x="79" y="93"/>
                  <a:pt x="79" y="96"/>
                </a:cubicBezTo>
                <a:cubicBezTo>
                  <a:pt x="79" y="98"/>
                  <a:pt x="78" y="101"/>
                  <a:pt x="78" y="103"/>
                </a:cubicBezTo>
                <a:cubicBezTo>
                  <a:pt x="77" y="105"/>
                  <a:pt x="76" y="106"/>
                  <a:pt x="75" y="108"/>
                </a:cubicBezTo>
                <a:cubicBezTo>
                  <a:pt x="73" y="109"/>
                  <a:pt x="72" y="110"/>
                  <a:pt x="70" y="111"/>
                </a:cubicBezTo>
                <a:cubicBezTo>
                  <a:pt x="68" y="111"/>
                  <a:pt x="66" y="111"/>
                  <a:pt x="63" y="112"/>
                </a:cubicBezTo>
                <a:cubicBezTo>
                  <a:pt x="56" y="112"/>
                  <a:pt x="56" y="112"/>
                  <a:pt x="56" y="112"/>
                </a:cubicBezTo>
                <a:cubicBezTo>
                  <a:pt x="56" y="81"/>
                  <a:pt x="56" y="81"/>
                  <a:pt x="56" y="81"/>
                </a:cubicBezTo>
                <a:cubicBezTo>
                  <a:pt x="63" y="81"/>
                  <a:pt x="63" y="81"/>
                  <a:pt x="63" y="81"/>
                </a:cubicBezTo>
                <a:cubicBezTo>
                  <a:pt x="66" y="80"/>
                  <a:pt x="68" y="81"/>
                  <a:pt x="70" y="81"/>
                </a:cubicBezTo>
                <a:cubicBezTo>
                  <a:pt x="72" y="82"/>
                  <a:pt x="73" y="83"/>
                  <a:pt x="75" y="84"/>
                </a:cubicBezTo>
                <a:cubicBezTo>
                  <a:pt x="76" y="85"/>
                  <a:pt x="77" y="87"/>
                  <a:pt x="78" y="89"/>
                </a:cubicBezTo>
                <a:close/>
                <a:moveTo>
                  <a:pt x="323" y="77"/>
                </a:moveTo>
                <a:cubicBezTo>
                  <a:pt x="327" y="81"/>
                  <a:pt x="330" y="87"/>
                  <a:pt x="330" y="94"/>
                </a:cubicBezTo>
                <a:cubicBezTo>
                  <a:pt x="330" y="101"/>
                  <a:pt x="327" y="107"/>
                  <a:pt x="322" y="112"/>
                </a:cubicBezTo>
                <a:cubicBezTo>
                  <a:pt x="317" y="116"/>
                  <a:pt x="310" y="118"/>
                  <a:pt x="302" y="118"/>
                </a:cubicBezTo>
                <a:cubicBezTo>
                  <a:pt x="292" y="118"/>
                  <a:pt x="292" y="118"/>
                  <a:pt x="292" y="118"/>
                </a:cubicBezTo>
                <a:cubicBezTo>
                  <a:pt x="292" y="147"/>
                  <a:pt x="292" y="147"/>
                  <a:pt x="292" y="147"/>
                </a:cubicBezTo>
                <a:cubicBezTo>
                  <a:pt x="283" y="147"/>
                  <a:pt x="283" y="147"/>
                  <a:pt x="283" y="147"/>
                </a:cubicBezTo>
                <a:cubicBezTo>
                  <a:pt x="283" y="71"/>
                  <a:pt x="283" y="71"/>
                  <a:pt x="283" y="71"/>
                </a:cubicBezTo>
                <a:cubicBezTo>
                  <a:pt x="304" y="71"/>
                  <a:pt x="304" y="71"/>
                  <a:pt x="304" y="71"/>
                </a:cubicBezTo>
                <a:cubicBezTo>
                  <a:pt x="312" y="71"/>
                  <a:pt x="318" y="73"/>
                  <a:pt x="323" y="77"/>
                </a:cubicBezTo>
                <a:close/>
                <a:moveTo>
                  <a:pt x="320" y="94"/>
                </a:moveTo>
                <a:cubicBezTo>
                  <a:pt x="320" y="84"/>
                  <a:pt x="314" y="79"/>
                  <a:pt x="302" y="79"/>
                </a:cubicBezTo>
                <a:cubicBezTo>
                  <a:pt x="292" y="79"/>
                  <a:pt x="292" y="79"/>
                  <a:pt x="292" y="79"/>
                </a:cubicBezTo>
                <a:cubicBezTo>
                  <a:pt x="292" y="110"/>
                  <a:pt x="292" y="110"/>
                  <a:pt x="292" y="110"/>
                </a:cubicBezTo>
                <a:cubicBezTo>
                  <a:pt x="301" y="110"/>
                  <a:pt x="301" y="110"/>
                  <a:pt x="301" y="110"/>
                </a:cubicBezTo>
                <a:cubicBezTo>
                  <a:pt x="307" y="110"/>
                  <a:pt x="312" y="109"/>
                  <a:pt x="315" y="106"/>
                </a:cubicBezTo>
                <a:cubicBezTo>
                  <a:pt x="319" y="103"/>
                  <a:pt x="320" y="99"/>
                  <a:pt x="320" y="94"/>
                </a:cubicBezTo>
                <a:close/>
                <a:moveTo>
                  <a:pt x="354" y="95"/>
                </a:moveTo>
                <a:cubicBezTo>
                  <a:pt x="352" y="97"/>
                  <a:pt x="350" y="100"/>
                  <a:pt x="349" y="104"/>
                </a:cubicBezTo>
                <a:cubicBezTo>
                  <a:pt x="349" y="104"/>
                  <a:pt x="349" y="104"/>
                  <a:pt x="349" y="104"/>
                </a:cubicBezTo>
                <a:cubicBezTo>
                  <a:pt x="349" y="93"/>
                  <a:pt x="349" y="93"/>
                  <a:pt x="349" y="93"/>
                </a:cubicBezTo>
                <a:cubicBezTo>
                  <a:pt x="340" y="93"/>
                  <a:pt x="340" y="93"/>
                  <a:pt x="340" y="93"/>
                </a:cubicBezTo>
                <a:cubicBezTo>
                  <a:pt x="340" y="147"/>
                  <a:pt x="340" y="147"/>
                  <a:pt x="340" y="147"/>
                </a:cubicBezTo>
                <a:cubicBezTo>
                  <a:pt x="349" y="147"/>
                  <a:pt x="349" y="147"/>
                  <a:pt x="349" y="147"/>
                </a:cubicBezTo>
                <a:cubicBezTo>
                  <a:pt x="349" y="120"/>
                  <a:pt x="349" y="120"/>
                  <a:pt x="349" y="120"/>
                </a:cubicBezTo>
                <a:cubicBezTo>
                  <a:pt x="349" y="114"/>
                  <a:pt x="350" y="109"/>
                  <a:pt x="352" y="105"/>
                </a:cubicBezTo>
                <a:cubicBezTo>
                  <a:pt x="355" y="102"/>
                  <a:pt x="358" y="100"/>
                  <a:pt x="362" y="100"/>
                </a:cubicBezTo>
                <a:cubicBezTo>
                  <a:pt x="364" y="100"/>
                  <a:pt x="367" y="101"/>
                  <a:pt x="368" y="102"/>
                </a:cubicBezTo>
                <a:cubicBezTo>
                  <a:pt x="368" y="93"/>
                  <a:pt x="368" y="93"/>
                  <a:pt x="368" y="93"/>
                </a:cubicBezTo>
                <a:cubicBezTo>
                  <a:pt x="367" y="92"/>
                  <a:pt x="365" y="92"/>
                  <a:pt x="363" y="92"/>
                </a:cubicBezTo>
                <a:cubicBezTo>
                  <a:pt x="360" y="92"/>
                  <a:pt x="357" y="93"/>
                  <a:pt x="354" y="95"/>
                </a:cubicBezTo>
                <a:close/>
                <a:moveTo>
                  <a:pt x="416" y="141"/>
                </a:moveTo>
                <a:cubicBezTo>
                  <a:pt x="411" y="146"/>
                  <a:pt x="404" y="149"/>
                  <a:pt x="396" y="149"/>
                </a:cubicBezTo>
                <a:cubicBezTo>
                  <a:pt x="388" y="149"/>
                  <a:pt x="381" y="146"/>
                  <a:pt x="376" y="141"/>
                </a:cubicBezTo>
                <a:cubicBezTo>
                  <a:pt x="372" y="136"/>
                  <a:pt x="369" y="129"/>
                  <a:pt x="369" y="121"/>
                </a:cubicBezTo>
                <a:cubicBezTo>
                  <a:pt x="369" y="112"/>
                  <a:pt x="372" y="105"/>
                  <a:pt x="377" y="99"/>
                </a:cubicBezTo>
                <a:cubicBezTo>
                  <a:pt x="382" y="94"/>
                  <a:pt x="388" y="92"/>
                  <a:pt x="397" y="92"/>
                </a:cubicBezTo>
                <a:cubicBezTo>
                  <a:pt x="405" y="92"/>
                  <a:pt x="411" y="94"/>
                  <a:pt x="416" y="99"/>
                </a:cubicBezTo>
                <a:cubicBezTo>
                  <a:pt x="421" y="104"/>
                  <a:pt x="423" y="111"/>
                  <a:pt x="423" y="120"/>
                </a:cubicBezTo>
                <a:cubicBezTo>
                  <a:pt x="423" y="129"/>
                  <a:pt x="420" y="136"/>
                  <a:pt x="416" y="141"/>
                </a:cubicBezTo>
                <a:close/>
                <a:moveTo>
                  <a:pt x="414" y="120"/>
                </a:moveTo>
                <a:cubicBezTo>
                  <a:pt x="414" y="113"/>
                  <a:pt x="412" y="108"/>
                  <a:pt x="409" y="104"/>
                </a:cubicBezTo>
                <a:cubicBezTo>
                  <a:pt x="406" y="101"/>
                  <a:pt x="402" y="99"/>
                  <a:pt x="396" y="99"/>
                </a:cubicBezTo>
                <a:cubicBezTo>
                  <a:pt x="391" y="99"/>
                  <a:pt x="386" y="101"/>
                  <a:pt x="383" y="105"/>
                </a:cubicBezTo>
                <a:cubicBezTo>
                  <a:pt x="380" y="108"/>
                  <a:pt x="378" y="114"/>
                  <a:pt x="378" y="120"/>
                </a:cubicBezTo>
                <a:cubicBezTo>
                  <a:pt x="378" y="127"/>
                  <a:pt x="380" y="132"/>
                  <a:pt x="383" y="136"/>
                </a:cubicBezTo>
                <a:cubicBezTo>
                  <a:pt x="386" y="139"/>
                  <a:pt x="391" y="141"/>
                  <a:pt x="396" y="141"/>
                </a:cubicBezTo>
                <a:cubicBezTo>
                  <a:pt x="402" y="141"/>
                  <a:pt x="406" y="139"/>
                  <a:pt x="409" y="136"/>
                </a:cubicBezTo>
                <a:cubicBezTo>
                  <a:pt x="412" y="132"/>
                  <a:pt x="414" y="127"/>
                  <a:pt x="414" y="120"/>
                </a:cubicBezTo>
                <a:close/>
                <a:moveTo>
                  <a:pt x="438" y="68"/>
                </a:moveTo>
                <a:cubicBezTo>
                  <a:pt x="436" y="68"/>
                  <a:pt x="435" y="68"/>
                  <a:pt x="434" y="69"/>
                </a:cubicBezTo>
                <a:cubicBezTo>
                  <a:pt x="433" y="70"/>
                  <a:pt x="432" y="72"/>
                  <a:pt x="432" y="73"/>
                </a:cubicBezTo>
                <a:cubicBezTo>
                  <a:pt x="432" y="75"/>
                  <a:pt x="433" y="76"/>
                  <a:pt x="434" y="77"/>
                </a:cubicBezTo>
                <a:cubicBezTo>
                  <a:pt x="435" y="78"/>
                  <a:pt x="436" y="79"/>
                  <a:pt x="438" y="79"/>
                </a:cubicBezTo>
                <a:cubicBezTo>
                  <a:pt x="440" y="79"/>
                  <a:pt x="441" y="78"/>
                  <a:pt x="442" y="77"/>
                </a:cubicBezTo>
                <a:cubicBezTo>
                  <a:pt x="443" y="76"/>
                  <a:pt x="444" y="75"/>
                  <a:pt x="444" y="73"/>
                </a:cubicBezTo>
                <a:cubicBezTo>
                  <a:pt x="444" y="72"/>
                  <a:pt x="443" y="70"/>
                  <a:pt x="442" y="69"/>
                </a:cubicBezTo>
                <a:cubicBezTo>
                  <a:pt x="441" y="68"/>
                  <a:pt x="440" y="68"/>
                  <a:pt x="438" y="68"/>
                </a:cubicBezTo>
                <a:close/>
                <a:moveTo>
                  <a:pt x="434" y="147"/>
                </a:moveTo>
                <a:cubicBezTo>
                  <a:pt x="434" y="159"/>
                  <a:pt x="430" y="166"/>
                  <a:pt x="422" y="166"/>
                </a:cubicBezTo>
                <a:cubicBezTo>
                  <a:pt x="419" y="166"/>
                  <a:pt x="417" y="165"/>
                  <a:pt x="414" y="163"/>
                </a:cubicBezTo>
                <a:cubicBezTo>
                  <a:pt x="414" y="171"/>
                  <a:pt x="414" y="171"/>
                  <a:pt x="414" y="171"/>
                </a:cubicBezTo>
                <a:cubicBezTo>
                  <a:pt x="416" y="172"/>
                  <a:pt x="419" y="173"/>
                  <a:pt x="421" y="173"/>
                </a:cubicBezTo>
                <a:cubicBezTo>
                  <a:pt x="428" y="173"/>
                  <a:pt x="433" y="171"/>
                  <a:pt x="437" y="166"/>
                </a:cubicBezTo>
                <a:cubicBezTo>
                  <a:pt x="440" y="161"/>
                  <a:pt x="442" y="154"/>
                  <a:pt x="442" y="145"/>
                </a:cubicBezTo>
                <a:cubicBezTo>
                  <a:pt x="442" y="93"/>
                  <a:pt x="442" y="93"/>
                  <a:pt x="442" y="93"/>
                </a:cubicBezTo>
                <a:cubicBezTo>
                  <a:pt x="434" y="93"/>
                  <a:pt x="434" y="93"/>
                  <a:pt x="434" y="93"/>
                </a:cubicBezTo>
                <a:lnTo>
                  <a:pt x="434" y="147"/>
                </a:lnTo>
                <a:close/>
                <a:moveTo>
                  <a:pt x="494" y="98"/>
                </a:moveTo>
                <a:cubicBezTo>
                  <a:pt x="498" y="103"/>
                  <a:pt x="500" y="109"/>
                  <a:pt x="500" y="118"/>
                </a:cubicBezTo>
                <a:cubicBezTo>
                  <a:pt x="500" y="122"/>
                  <a:pt x="500" y="122"/>
                  <a:pt x="500" y="122"/>
                </a:cubicBezTo>
                <a:cubicBezTo>
                  <a:pt x="462" y="122"/>
                  <a:pt x="462" y="122"/>
                  <a:pt x="462" y="122"/>
                </a:cubicBezTo>
                <a:cubicBezTo>
                  <a:pt x="462" y="128"/>
                  <a:pt x="464" y="133"/>
                  <a:pt x="467" y="136"/>
                </a:cubicBezTo>
                <a:cubicBezTo>
                  <a:pt x="470" y="140"/>
                  <a:pt x="474" y="141"/>
                  <a:pt x="480" y="141"/>
                </a:cubicBezTo>
                <a:cubicBezTo>
                  <a:pt x="486" y="141"/>
                  <a:pt x="491" y="139"/>
                  <a:pt x="497" y="135"/>
                </a:cubicBezTo>
                <a:cubicBezTo>
                  <a:pt x="497" y="143"/>
                  <a:pt x="497" y="143"/>
                  <a:pt x="497" y="143"/>
                </a:cubicBezTo>
                <a:cubicBezTo>
                  <a:pt x="492" y="147"/>
                  <a:pt x="485" y="149"/>
                  <a:pt x="478" y="149"/>
                </a:cubicBezTo>
                <a:cubicBezTo>
                  <a:pt x="470" y="149"/>
                  <a:pt x="464" y="146"/>
                  <a:pt x="459" y="141"/>
                </a:cubicBezTo>
                <a:cubicBezTo>
                  <a:pt x="455" y="136"/>
                  <a:pt x="453" y="129"/>
                  <a:pt x="453" y="120"/>
                </a:cubicBezTo>
                <a:cubicBezTo>
                  <a:pt x="453" y="115"/>
                  <a:pt x="454" y="110"/>
                  <a:pt x="456" y="106"/>
                </a:cubicBezTo>
                <a:cubicBezTo>
                  <a:pt x="458" y="101"/>
                  <a:pt x="461" y="98"/>
                  <a:pt x="465" y="95"/>
                </a:cubicBezTo>
                <a:cubicBezTo>
                  <a:pt x="469" y="93"/>
                  <a:pt x="473" y="92"/>
                  <a:pt x="478" y="92"/>
                </a:cubicBezTo>
                <a:cubicBezTo>
                  <a:pt x="485" y="92"/>
                  <a:pt x="490" y="94"/>
                  <a:pt x="494" y="98"/>
                </a:cubicBezTo>
                <a:close/>
                <a:moveTo>
                  <a:pt x="491" y="115"/>
                </a:moveTo>
                <a:cubicBezTo>
                  <a:pt x="491" y="110"/>
                  <a:pt x="490" y="106"/>
                  <a:pt x="488" y="103"/>
                </a:cubicBezTo>
                <a:cubicBezTo>
                  <a:pt x="485" y="100"/>
                  <a:pt x="482" y="99"/>
                  <a:pt x="478" y="99"/>
                </a:cubicBezTo>
                <a:cubicBezTo>
                  <a:pt x="474" y="99"/>
                  <a:pt x="470" y="100"/>
                  <a:pt x="467" y="103"/>
                </a:cubicBezTo>
                <a:cubicBezTo>
                  <a:pt x="465" y="106"/>
                  <a:pt x="463" y="110"/>
                  <a:pt x="462" y="115"/>
                </a:cubicBezTo>
                <a:lnTo>
                  <a:pt x="491" y="115"/>
                </a:lnTo>
                <a:close/>
                <a:moveTo>
                  <a:pt x="514" y="100"/>
                </a:moveTo>
                <a:cubicBezTo>
                  <a:pt x="509" y="105"/>
                  <a:pt x="506" y="112"/>
                  <a:pt x="506" y="121"/>
                </a:cubicBezTo>
                <a:cubicBezTo>
                  <a:pt x="506" y="127"/>
                  <a:pt x="507" y="131"/>
                  <a:pt x="509" y="136"/>
                </a:cubicBezTo>
                <a:cubicBezTo>
                  <a:pt x="512" y="140"/>
                  <a:pt x="515" y="143"/>
                  <a:pt x="519" y="145"/>
                </a:cubicBezTo>
                <a:cubicBezTo>
                  <a:pt x="523" y="148"/>
                  <a:pt x="527" y="149"/>
                  <a:pt x="532" y="149"/>
                </a:cubicBezTo>
                <a:cubicBezTo>
                  <a:pt x="538" y="149"/>
                  <a:pt x="543" y="147"/>
                  <a:pt x="547" y="145"/>
                </a:cubicBezTo>
                <a:cubicBezTo>
                  <a:pt x="547" y="137"/>
                  <a:pt x="547" y="137"/>
                  <a:pt x="547" y="137"/>
                </a:cubicBezTo>
                <a:cubicBezTo>
                  <a:pt x="543" y="140"/>
                  <a:pt x="538" y="141"/>
                  <a:pt x="533" y="141"/>
                </a:cubicBezTo>
                <a:cubicBezTo>
                  <a:pt x="528" y="141"/>
                  <a:pt x="523" y="139"/>
                  <a:pt x="520" y="136"/>
                </a:cubicBezTo>
                <a:cubicBezTo>
                  <a:pt x="517" y="132"/>
                  <a:pt x="515" y="127"/>
                  <a:pt x="515" y="121"/>
                </a:cubicBezTo>
                <a:cubicBezTo>
                  <a:pt x="515" y="114"/>
                  <a:pt x="517" y="109"/>
                  <a:pt x="520" y="105"/>
                </a:cubicBezTo>
                <a:cubicBezTo>
                  <a:pt x="524" y="101"/>
                  <a:pt x="528" y="99"/>
                  <a:pt x="534" y="99"/>
                </a:cubicBezTo>
                <a:cubicBezTo>
                  <a:pt x="539" y="99"/>
                  <a:pt x="543" y="100"/>
                  <a:pt x="547" y="103"/>
                </a:cubicBezTo>
                <a:cubicBezTo>
                  <a:pt x="547" y="94"/>
                  <a:pt x="547" y="94"/>
                  <a:pt x="547" y="94"/>
                </a:cubicBezTo>
                <a:cubicBezTo>
                  <a:pt x="543" y="92"/>
                  <a:pt x="539" y="92"/>
                  <a:pt x="534" y="92"/>
                </a:cubicBezTo>
                <a:cubicBezTo>
                  <a:pt x="526" y="92"/>
                  <a:pt x="519" y="94"/>
                  <a:pt x="514" y="100"/>
                </a:cubicBezTo>
                <a:close/>
                <a:moveTo>
                  <a:pt x="582" y="100"/>
                </a:moveTo>
                <a:cubicBezTo>
                  <a:pt x="582" y="93"/>
                  <a:pt x="582" y="93"/>
                  <a:pt x="582" y="93"/>
                </a:cubicBezTo>
                <a:cubicBezTo>
                  <a:pt x="569" y="93"/>
                  <a:pt x="569" y="93"/>
                  <a:pt x="569" y="93"/>
                </a:cubicBezTo>
                <a:cubicBezTo>
                  <a:pt x="569" y="77"/>
                  <a:pt x="569" y="77"/>
                  <a:pt x="569" y="77"/>
                </a:cubicBezTo>
                <a:cubicBezTo>
                  <a:pt x="560" y="80"/>
                  <a:pt x="560" y="80"/>
                  <a:pt x="560" y="80"/>
                </a:cubicBezTo>
                <a:cubicBezTo>
                  <a:pt x="560" y="93"/>
                  <a:pt x="560" y="93"/>
                  <a:pt x="560" y="93"/>
                </a:cubicBezTo>
                <a:cubicBezTo>
                  <a:pt x="551" y="93"/>
                  <a:pt x="551" y="93"/>
                  <a:pt x="551" y="93"/>
                </a:cubicBezTo>
                <a:cubicBezTo>
                  <a:pt x="551" y="100"/>
                  <a:pt x="551" y="100"/>
                  <a:pt x="551" y="100"/>
                </a:cubicBezTo>
                <a:cubicBezTo>
                  <a:pt x="560" y="100"/>
                  <a:pt x="560" y="100"/>
                  <a:pt x="560" y="100"/>
                </a:cubicBezTo>
                <a:cubicBezTo>
                  <a:pt x="560" y="133"/>
                  <a:pt x="560" y="133"/>
                  <a:pt x="560" y="133"/>
                </a:cubicBezTo>
                <a:cubicBezTo>
                  <a:pt x="560" y="143"/>
                  <a:pt x="565" y="149"/>
                  <a:pt x="574" y="149"/>
                </a:cubicBezTo>
                <a:cubicBezTo>
                  <a:pt x="578" y="149"/>
                  <a:pt x="580" y="148"/>
                  <a:pt x="582" y="147"/>
                </a:cubicBezTo>
                <a:cubicBezTo>
                  <a:pt x="582" y="139"/>
                  <a:pt x="582" y="139"/>
                  <a:pt x="582" y="139"/>
                </a:cubicBezTo>
                <a:cubicBezTo>
                  <a:pt x="581" y="141"/>
                  <a:pt x="579" y="141"/>
                  <a:pt x="577" y="141"/>
                </a:cubicBezTo>
                <a:cubicBezTo>
                  <a:pt x="574" y="141"/>
                  <a:pt x="572" y="140"/>
                  <a:pt x="571" y="139"/>
                </a:cubicBezTo>
                <a:cubicBezTo>
                  <a:pt x="569" y="137"/>
                  <a:pt x="569" y="135"/>
                  <a:pt x="569" y="131"/>
                </a:cubicBezTo>
                <a:cubicBezTo>
                  <a:pt x="569" y="100"/>
                  <a:pt x="569" y="100"/>
                  <a:pt x="569" y="100"/>
                </a:cubicBezTo>
                <a:lnTo>
                  <a:pt x="582" y="100"/>
                </a:lnTo>
                <a:close/>
                <a:moveTo>
                  <a:pt x="218" y="31"/>
                </a:moveTo>
                <a:cubicBezTo>
                  <a:pt x="218" y="187"/>
                  <a:pt x="218" y="187"/>
                  <a:pt x="218" y="187"/>
                </a:cubicBezTo>
                <a:cubicBezTo>
                  <a:pt x="218" y="194"/>
                  <a:pt x="212" y="200"/>
                  <a:pt x="206" y="200"/>
                </a:cubicBezTo>
                <a:cubicBezTo>
                  <a:pt x="127" y="200"/>
                  <a:pt x="127" y="200"/>
                  <a:pt x="127" y="200"/>
                </a:cubicBezTo>
                <a:cubicBezTo>
                  <a:pt x="127" y="218"/>
                  <a:pt x="127" y="218"/>
                  <a:pt x="127" y="218"/>
                </a:cubicBezTo>
                <a:cubicBezTo>
                  <a:pt x="0" y="195"/>
                  <a:pt x="0" y="195"/>
                  <a:pt x="0" y="195"/>
                </a:cubicBezTo>
                <a:cubicBezTo>
                  <a:pt x="0" y="22"/>
                  <a:pt x="0" y="22"/>
                  <a:pt x="0" y="22"/>
                </a:cubicBezTo>
                <a:cubicBezTo>
                  <a:pt x="127" y="0"/>
                  <a:pt x="127" y="0"/>
                  <a:pt x="127" y="0"/>
                </a:cubicBezTo>
                <a:cubicBezTo>
                  <a:pt x="127" y="18"/>
                  <a:pt x="127" y="18"/>
                  <a:pt x="127" y="18"/>
                </a:cubicBezTo>
                <a:cubicBezTo>
                  <a:pt x="206" y="18"/>
                  <a:pt x="206" y="18"/>
                  <a:pt x="206" y="18"/>
                </a:cubicBezTo>
                <a:cubicBezTo>
                  <a:pt x="212" y="18"/>
                  <a:pt x="218" y="24"/>
                  <a:pt x="218" y="31"/>
                </a:cubicBezTo>
                <a:close/>
                <a:moveTo>
                  <a:pt x="100" y="94"/>
                </a:moveTo>
                <a:cubicBezTo>
                  <a:pt x="100" y="89"/>
                  <a:pt x="99" y="84"/>
                  <a:pt x="98" y="80"/>
                </a:cubicBezTo>
                <a:cubicBezTo>
                  <a:pt x="96" y="76"/>
                  <a:pt x="94" y="73"/>
                  <a:pt x="91" y="70"/>
                </a:cubicBezTo>
                <a:cubicBezTo>
                  <a:pt x="89" y="67"/>
                  <a:pt x="85" y="66"/>
                  <a:pt x="81" y="64"/>
                </a:cubicBezTo>
                <a:cubicBezTo>
                  <a:pt x="77" y="63"/>
                  <a:pt x="72" y="63"/>
                  <a:pt x="66" y="63"/>
                </a:cubicBezTo>
                <a:cubicBezTo>
                  <a:pt x="37" y="65"/>
                  <a:pt x="37" y="65"/>
                  <a:pt x="37" y="65"/>
                </a:cubicBezTo>
                <a:cubicBezTo>
                  <a:pt x="37" y="161"/>
                  <a:pt x="37" y="161"/>
                  <a:pt x="37" y="161"/>
                </a:cubicBezTo>
                <a:cubicBezTo>
                  <a:pt x="56" y="162"/>
                  <a:pt x="56" y="162"/>
                  <a:pt x="56" y="162"/>
                </a:cubicBezTo>
                <a:cubicBezTo>
                  <a:pt x="56" y="128"/>
                  <a:pt x="56" y="128"/>
                  <a:pt x="56" y="128"/>
                </a:cubicBezTo>
                <a:cubicBezTo>
                  <a:pt x="65" y="129"/>
                  <a:pt x="65" y="129"/>
                  <a:pt x="65" y="129"/>
                </a:cubicBezTo>
                <a:cubicBezTo>
                  <a:pt x="67" y="129"/>
                  <a:pt x="70" y="128"/>
                  <a:pt x="72" y="128"/>
                </a:cubicBezTo>
                <a:cubicBezTo>
                  <a:pt x="75" y="128"/>
                  <a:pt x="77" y="127"/>
                  <a:pt x="79" y="126"/>
                </a:cubicBezTo>
                <a:cubicBezTo>
                  <a:pt x="81" y="126"/>
                  <a:pt x="83" y="125"/>
                  <a:pt x="85" y="123"/>
                </a:cubicBezTo>
                <a:cubicBezTo>
                  <a:pt x="87" y="122"/>
                  <a:pt x="89" y="121"/>
                  <a:pt x="91" y="119"/>
                </a:cubicBezTo>
                <a:cubicBezTo>
                  <a:pt x="92" y="117"/>
                  <a:pt x="94" y="116"/>
                  <a:pt x="95" y="114"/>
                </a:cubicBezTo>
                <a:cubicBezTo>
                  <a:pt x="96" y="112"/>
                  <a:pt x="97" y="110"/>
                  <a:pt x="98" y="108"/>
                </a:cubicBezTo>
                <a:cubicBezTo>
                  <a:pt x="99" y="106"/>
                  <a:pt x="99" y="104"/>
                  <a:pt x="100" y="102"/>
                </a:cubicBezTo>
                <a:cubicBezTo>
                  <a:pt x="100" y="99"/>
                  <a:pt x="100" y="97"/>
                  <a:pt x="100" y="94"/>
                </a:cubicBezTo>
                <a:close/>
                <a:moveTo>
                  <a:pt x="209" y="31"/>
                </a:moveTo>
                <a:cubicBezTo>
                  <a:pt x="209" y="29"/>
                  <a:pt x="207" y="27"/>
                  <a:pt x="206" y="27"/>
                </a:cubicBezTo>
                <a:cubicBezTo>
                  <a:pt x="127" y="27"/>
                  <a:pt x="127" y="27"/>
                  <a:pt x="127" y="27"/>
                </a:cubicBezTo>
                <a:cubicBezTo>
                  <a:pt x="127" y="45"/>
                  <a:pt x="127" y="45"/>
                  <a:pt x="127" y="45"/>
                </a:cubicBezTo>
                <a:cubicBezTo>
                  <a:pt x="147" y="45"/>
                  <a:pt x="172" y="45"/>
                  <a:pt x="173" y="45"/>
                </a:cubicBezTo>
                <a:cubicBezTo>
                  <a:pt x="178" y="45"/>
                  <a:pt x="181" y="48"/>
                  <a:pt x="181" y="54"/>
                </a:cubicBezTo>
                <a:cubicBezTo>
                  <a:pt x="181" y="54"/>
                  <a:pt x="181" y="99"/>
                  <a:pt x="181" y="100"/>
                </a:cubicBezTo>
                <a:cubicBezTo>
                  <a:pt x="190" y="100"/>
                  <a:pt x="190" y="100"/>
                  <a:pt x="190" y="100"/>
                </a:cubicBezTo>
                <a:cubicBezTo>
                  <a:pt x="200" y="106"/>
                  <a:pt x="200" y="106"/>
                  <a:pt x="200" y="106"/>
                </a:cubicBezTo>
                <a:cubicBezTo>
                  <a:pt x="172" y="136"/>
                  <a:pt x="172" y="136"/>
                  <a:pt x="172" y="136"/>
                </a:cubicBezTo>
                <a:cubicBezTo>
                  <a:pt x="146" y="106"/>
                  <a:pt x="146" y="106"/>
                  <a:pt x="146" y="106"/>
                </a:cubicBezTo>
                <a:cubicBezTo>
                  <a:pt x="154" y="100"/>
                  <a:pt x="154" y="100"/>
                  <a:pt x="154" y="100"/>
                </a:cubicBezTo>
                <a:cubicBezTo>
                  <a:pt x="163" y="100"/>
                  <a:pt x="163" y="100"/>
                  <a:pt x="163" y="100"/>
                </a:cubicBezTo>
                <a:cubicBezTo>
                  <a:pt x="163" y="99"/>
                  <a:pt x="163" y="63"/>
                  <a:pt x="163" y="63"/>
                </a:cubicBezTo>
                <a:cubicBezTo>
                  <a:pt x="127" y="63"/>
                  <a:pt x="127" y="63"/>
                  <a:pt x="127" y="63"/>
                </a:cubicBezTo>
                <a:cubicBezTo>
                  <a:pt x="127" y="136"/>
                  <a:pt x="127" y="136"/>
                  <a:pt x="127" y="136"/>
                </a:cubicBezTo>
                <a:cubicBezTo>
                  <a:pt x="136" y="127"/>
                  <a:pt x="136" y="127"/>
                  <a:pt x="136" y="127"/>
                </a:cubicBezTo>
                <a:cubicBezTo>
                  <a:pt x="163" y="154"/>
                  <a:pt x="163" y="154"/>
                  <a:pt x="163" y="154"/>
                </a:cubicBezTo>
                <a:cubicBezTo>
                  <a:pt x="136" y="181"/>
                  <a:pt x="136" y="181"/>
                  <a:pt x="136" y="181"/>
                </a:cubicBezTo>
                <a:cubicBezTo>
                  <a:pt x="127" y="172"/>
                  <a:pt x="127" y="172"/>
                  <a:pt x="127" y="172"/>
                </a:cubicBezTo>
                <a:cubicBezTo>
                  <a:pt x="127" y="190"/>
                  <a:pt x="127" y="190"/>
                  <a:pt x="127" y="190"/>
                </a:cubicBezTo>
                <a:cubicBezTo>
                  <a:pt x="206" y="190"/>
                  <a:pt x="206" y="190"/>
                  <a:pt x="206" y="190"/>
                </a:cubicBezTo>
                <a:cubicBezTo>
                  <a:pt x="207" y="190"/>
                  <a:pt x="209" y="189"/>
                  <a:pt x="209" y="187"/>
                </a:cubicBezTo>
                <a:lnTo>
                  <a:pt x="209" y="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5"/>
          <p:cNvSpPr>
            <a:spLocks noChangeAspect="1" noEditPoints="1"/>
          </p:cNvSpPr>
          <p:nvPr userDrawn="1"/>
        </p:nvSpPr>
        <p:spPr bwMode="auto">
          <a:xfrm>
            <a:off x="457200" y="6245327"/>
            <a:ext cx="1463040" cy="269773"/>
          </a:xfrm>
          <a:custGeom>
            <a:avLst/>
            <a:gdLst>
              <a:gd name="T0" fmla="*/ 1326 w 2637"/>
              <a:gd name="T1" fmla="*/ 170 h 485"/>
              <a:gd name="T2" fmla="*/ 590 w 2637"/>
              <a:gd name="T3" fmla="*/ 0 h 485"/>
              <a:gd name="T4" fmla="*/ 699 w 2637"/>
              <a:gd name="T5" fmla="*/ 274 h 485"/>
              <a:gd name="T6" fmla="*/ 0 w 2637"/>
              <a:gd name="T7" fmla="*/ 40 h 485"/>
              <a:gd name="T8" fmla="*/ 2631 w 2637"/>
              <a:gd name="T9" fmla="*/ 412 h 485"/>
              <a:gd name="T10" fmla="*/ 2612 w 2637"/>
              <a:gd name="T11" fmla="*/ 434 h 485"/>
              <a:gd name="T12" fmla="*/ 2514 w 2637"/>
              <a:gd name="T13" fmla="*/ 485 h 485"/>
              <a:gd name="T14" fmla="*/ 2597 w 2637"/>
              <a:gd name="T15" fmla="*/ 454 h 485"/>
              <a:gd name="T16" fmla="*/ 2539 w 2637"/>
              <a:gd name="T17" fmla="*/ 412 h 485"/>
              <a:gd name="T18" fmla="*/ 2492 w 2637"/>
              <a:gd name="T19" fmla="*/ 413 h 485"/>
              <a:gd name="T20" fmla="*/ 2440 w 2637"/>
              <a:gd name="T21" fmla="*/ 399 h 485"/>
              <a:gd name="T22" fmla="*/ 2402 w 2637"/>
              <a:gd name="T23" fmla="*/ 480 h 485"/>
              <a:gd name="T24" fmla="*/ 2321 w 2637"/>
              <a:gd name="T25" fmla="*/ 483 h 485"/>
              <a:gd name="T26" fmla="*/ 2422 w 2637"/>
              <a:gd name="T27" fmla="*/ 415 h 485"/>
              <a:gd name="T28" fmla="*/ 2392 w 2637"/>
              <a:gd name="T29" fmla="*/ 433 h 485"/>
              <a:gd name="T30" fmla="*/ 2226 w 2637"/>
              <a:gd name="T31" fmla="*/ 435 h 485"/>
              <a:gd name="T32" fmla="*/ 2225 w 2637"/>
              <a:gd name="T33" fmla="*/ 472 h 485"/>
              <a:gd name="T34" fmla="*/ 2209 w 2637"/>
              <a:gd name="T35" fmla="*/ 415 h 485"/>
              <a:gd name="T36" fmla="*/ 2187 w 2637"/>
              <a:gd name="T37" fmla="*/ 437 h 485"/>
              <a:gd name="T38" fmla="*/ 2104 w 2637"/>
              <a:gd name="T39" fmla="*/ 399 h 485"/>
              <a:gd name="T40" fmla="*/ 2119 w 2637"/>
              <a:gd name="T41" fmla="*/ 414 h 485"/>
              <a:gd name="T42" fmla="*/ 2076 w 2637"/>
              <a:gd name="T43" fmla="*/ 406 h 485"/>
              <a:gd name="T44" fmla="*/ 1968 w 2637"/>
              <a:gd name="T45" fmla="*/ 483 h 485"/>
              <a:gd name="T46" fmla="*/ 1977 w 2637"/>
              <a:gd name="T47" fmla="*/ 406 h 485"/>
              <a:gd name="T48" fmla="*/ 2063 w 2637"/>
              <a:gd name="T49" fmla="*/ 399 h 485"/>
              <a:gd name="T50" fmla="*/ 1889 w 2637"/>
              <a:gd name="T51" fmla="*/ 421 h 485"/>
              <a:gd name="T52" fmla="*/ 1881 w 2637"/>
              <a:gd name="T53" fmla="*/ 471 h 485"/>
              <a:gd name="T54" fmla="*/ 1850 w 2637"/>
              <a:gd name="T55" fmla="*/ 465 h 485"/>
              <a:gd name="T56" fmla="*/ 1773 w 2637"/>
              <a:gd name="T57" fmla="*/ 413 h 485"/>
              <a:gd name="T58" fmla="*/ 1686 w 2637"/>
              <a:gd name="T59" fmla="*/ 401 h 485"/>
              <a:gd name="T60" fmla="*/ 1606 w 2637"/>
              <a:gd name="T61" fmla="*/ 419 h 485"/>
              <a:gd name="T62" fmla="*/ 1645 w 2637"/>
              <a:gd name="T63" fmla="*/ 485 h 485"/>
              <a:gd name="T64" fmla="*/ 1674 w 2637"/>
              <a:gd name="T65" fmla="*/ 399 h 485"/>
              <a:gd name="T66" fmla="*/ 1489 w 2637"/>
              <a:gd name="T67" fmla="*/ 435 h 485"/>
              <a:gd name="T68" fmla="*/ 1488 w 2637"/>
              <a:gd name="T69" fmla="*/ 472 h 485"/>
              <a:gd name="T70" fmla="*/ 1472 w 2637"/>
              <a:gd name="T71" fmla="*/ 415 h 485"/>
              <a:gd name="T72" fmla="*/ 1410 w 2637"/>
              <a:gd name="T73" fmla="*/ 484 h 485"/>
              <a:gd name="T74" fmla="*/ 1411 w 2637"/>
              <a:gd name="T75" fmla="*/ 461 h 485"/>
              <a:gd name="T76" fmla="*/ 1332 w 2637"/>
              <a:gd name="T77" fmla="*/ 484 h 485"/>
              <a:gd name="T78" fmla="*/ 1289 w 2637"/>
              <a:gd name="T79" fmla="*/ 399 h 485"/>
              <a:gd name="T80" fmla="*/ 1298 w 2637"/>
              <a:gd name="T81" fmla="*/ 413 h 485"/>
              <a:gd name="T82" fmla="*/ 1327 w 2637"/>
              <a:gd name="T83" fmla="*/ 466 h 485"/>
              <a:gd name="T84" fmla="*/ 1227 w 2637"/>
              <a:gd name="T85" fmla="*/ 480 h 485"/>
              <a:gd name="T86" fmla="*/ 1146 w 2637"/>
              <a:gd name="T87" fmla="*/ 483 h 485"/>
              <a:gd name="T88" fmla="*/ 1246 w 2637"/>
              <a:gd name="T89" fmla="*/ 415 h 485"/>
              <a:gd name="T90" fmla="*/ 1217 w 2637"/>
              <a:gd name="T91" fmla="*/ 433 h 485"/>
              <a:gd name="T92" fmla="*/ 1031 w 2637"/>
              <a:gd name="T93" fmla="*/ 483 h 485"/>
              <a:gd name="T94" fmla="*/ 1131 w 2637"/>
              <a:gd name="T95" fmla="*/ 415 h 485"/>
              <a:gd name="T96" fmla="*/ 1100 w 2637"/>
              <a:gd name="T97" fmla="*/ 433 h 485"/>
              <a:gd name="T98" fmla="*/ 892 w 2637"/>
              <a:gd name="T99" fmla="*/ 480 h 485"/>
              <a:gd name="T100" fmla="*/ 811 w 2637"/>
              <a:gd name="T101" fmla="*/ 483 h 485"/>
              <a:gd name="T102" fmla="*/ 911 w 2637"/>
              <a:gd name="T103" fmla="*/ 415 h 485"/>
              <a:gd name="T104" fmla="*/ 882 w 2637"/>
              <a:gd name="T105" fmla="*/ 433 h 485"/>
              <a:gd name="T106" fmla="*/ 679 w 2637"/>
              <a:gd name="T107" fmla="*/ 483 h 485"/>
              <a:gd name="T108" fmla="*/ 700 w 2637"/>
              <a:gd name="T109" fmla="*/ 471 h 485"/>
              <a:gd name="T110" fmla="*/ 793 w 2637"/>
              <a:gd name="T111" fmla="*/ 401 h 485"/>
              <a:gd name="T112" fmla="*/ 547 w 2637"/>
              <a:gd name="T113" fmla="*/ 472 h 485"/>
              <a:gd name="T114" fmla="*/ 666 w 2637"/>
              <a:gd name="T115" fmla="*/ 415 h 485"/>
              <a:gd name="T116" fmla="*/ 572 w 2637"/>
              <a:gd name="T117" fmla="*/ 466 h 485"/>
              <a:gd name="T118" fmla="*/ 547 w 2637"/>
              <a:gd name="T119" fmla="*/ 428 h 485"/>
              <a:gd name="T120" fmla="*/ 451 w 2637"/>
              <a:gd name="T121" fmla="*/ 428 h 485"/>
              <a:gd name="T122" fmla="*/ 526 w 2637"/>
              <a:gd name="T123" fmla="*/ 425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37" h="485">
                <a:moveTo>
                  <a:pt x="1135" y="1"/>
                </a:moveTo>
                <a:cubicBezTo>
                  <a:pt x="1694" y="1"/>
                  <a:pt x="1694" y="1"/>
                  <a:pt x="1694" y="1"/>
                </a:cubicBezTo>
                <a:cubicBezTo>
                  <a:pt x="1681" y="40"/>
                  <a:pt x="1681" y="40"/>
                  <a:pt x="1681" y="40"/>
                </a:cubicBezTo>
                <a:cubicBezTo>
                  <a:pt x="1297" y="40"/>
                  <a:pt x="1297" y="40"/>
                  <a:pt x="1297" y="40"/>
                </a:cubicBezTo>
                <a:cubicBezTo>
                  <a:pt x="1233" y="235"/>
                  <a:pt x="1233" y="235"/>
                  <a:pt x="1233" y="235"/>
                </a:cubicBezTo>
                <a:cubicBezTo>
                  <a:pt x="1440" y="235"/>
                  <a:pt x="1440" y="235"/>
                  <a:pt x="1440" y="235"/>
                </a:cubicBezTo>
                <a:cubicBezTo>
                  <a:pt x="1454" y="192"/>
                  <a:pt x="1454" y="192"/>
                  <a:pt x="1454" y="192"/>
                </a:cubicBezTo>
                <a:cubicBezTo>
                  <a:pt x="1438" y="170"/>
                  <a:pt x="1438" y="170"/>
                  <a:pt x="1438" y="170"/>
                </a:cubicBezTo>
                <a:cubicBezTo>
                  <a:pt x="1326" y="170"/>
                  <a:pt x="1326" y="170"/>
                  <a:pt x="1326" y="170"/>
                </a:cubicBezTo>
                <a:cubicBezTo>
                  <a:pt x="1339" y="130"/>
                  <a:pt x="1339" y="130"/>
                  <a:pt x="1339" y="130"/>
                </a:cubicBezTo>
                <a:cubicBezTo>
                  <a:pt x="1629" y="130"/>
                  <a:pt x="1629" y="130"/>
                  <a:pt x="1629" y="130"/>
                </a:cubicBezTo>
                <a:cubicBezTo>
                  <a:pt x="1644" y="153"/>
                  <a:pt x="1644" y="153"/>
                  <a:pt x="1644" y="153"/>
                </a:cubicBezTo>
                <a:cubicBezTo>
                  <a:pt x="1605" y="274"/>
                  <a:pt x="1605" y="274"/>
                  <a:pt x="1605" y="274"/>
                </a:cubicBezTo>
                <a:cubicBezTo>
                  <a:pt x="1046" y="274"/>
                  <a:pt x="1046" y="274"/>
                  <a:pt x="1046" y="274"/>
                </a:cubicBezTo>
                <a:cubicBezTo>
                  <a:pt x="1030" y="251"/>
                  <a:pt x="1030" y="251"/>
                  <a:pt x="1030" y="251"/>
                </a:cubicBezTo>
                <a:cubicBezTo>
                  <a:pt x="1104" y="23"/>
                  <a:pt x="1104" y="23"/>
                  <a:pt x="1104" y="23"/>
                </a:cubicBezTo>
                <a:lnTo>
                  <a:pt x="1135" y="1"/>
                </a:lnTo>
                <a:close/>
                <a:moveTo>
                  <a:pt x="590" y="0"/>
                </a:moveTo>
                <a:cubicBezTo>
                  <a:pt x="578" y="40"/>
                  <a:pt x="578" y="40"/>
                  <a:pt x="578" y="40"/>
                </a:cubicBezTo>
                <a:cubicBezTo>
                  <a:pt x="846" y="40"/>
                  <a:pt x="846" y="40"/>
                  <a:pt x="846" y="40"/>
                </a:cubicBezTo>
                <a:cubicBezTo>
                  <a:pt x="862" y="62"/>
                  <a:pt x="862" y="62"/>
                  <a:pt x="862" y="62"/>
                </a:cubicBezTo>
                <a:cubicBezTo>
                  <a:pt x="847" y="107"/>
                  <a:pt x="847" y="107"/>
                  <a:pt x="847" y="107"/>
                </a:cubicBezTo>
                <a:cubicBezTo>
                  <a:pt x="816" y="130"/>
                  <a:pt x="816" y="130"/>
                  <a:pt x="816" y="130"/>
                </a:cubicBezTo>
                <a:cubicBezTo>
                  <a:pt x="548" y="130"/>
                  <a:pt x="548" y="130"/>
                  <a:pt x="548" y="130"/>
                </a:cubicBezTo>
                <a:cubicBezTo>
                  <a:pt x="509" y="251"/>
                  <a:pt x="509" y="251"/>
                  <a:pt x="509" y="251"/>
                </a:cubicBezTo>
                <a:cubicBezTo>
                  <a:pt x="524" y="274"/>
                  <a:pt x="524" y="274"/>
                  <a:pt x="524" y="274"/>
                </a:cubicBezTo>
                <a:cubicBezTo>
                  <a:pt x="699" y="274"/>
                  <a:pt x="699" y="274"/>
                  <a:pt x="699" y="274"/>
                </a:cubicBezTo>
                <a:cubicBezTo>
                  <a:pt x="733" y="170"/>
                  <a:pt x="733" y="170"/>
                  <a:pt x="733" y="170"/>
                </a:cubicBezTo>
                <a:cubicBezTo>
                  <a:pt x="998" y="170"/>
                  <a:pt x="998" y="170"/>
                  <a:pt x="998" y="170"/>
                </a:cubicBezTo>
                <a:cubicBezTo>
                  <a:pt x="1029" y="146"/>
                  <a:pt x="1029" y="146"/>
                  <a:pt x="1029" y="146"/>
                </a:cubicBezTo>
                <a:cubicBezTo>
                  <a:pt x="1069" y="23"/>
                  <a:pt x="1069" y="23"/>
                  <a:pt x="1069" y="23"/>
                </a:cubicBezTo>
                <a:cubicBezTo>
                  <a:pt x="1053" y="0"/>
                  <a:pt x="1053" y="0"/>
                  <a:pt x="1053" y="0"/>
                </a:cubicBezTo>
                <a:lnTo>
                  <a:pt x="590" y="0"/>
                </a:lnTo>
                <a:close/>
                <a:moveTo>
                  <a:pt x="555" y="1"/>
                </a:moveTo>
                <a:cubicBezTo>
                  <a:pt x="13" y="0"/>
                  <a:pt x="13" y="0"/>
                  <a:pt x="13" y="0"/>
                </a:cubicBezTo>
                <a:cubicBezTo>
                  <a:pt x="0" y="40"/>
                  <a:pt x="0" y="40"/>
                  <a:pt x="0" y="40"/>
                </a:cubicBezTo>
                <a:cubicBezTo>
                  <a:pt x="222" y="40"/>
                  <a:pt x="222" y="40"/>
                  <a:pt x="222" y="40"/>
                </a:cubicBezTo>
                <a:cubicBezTo>
                  <a:pt x="154" y="251"/>
                  <a:pt x="154" y="251"/>
                  <a:pt x="154" y="251"/>
                </a:cubicBezTo>
                <a:cubicBezTo>
                  <a:pt x="169" y="274"/>
                  <a:pt x="169" y="274"/>
                  <a:pt x="169" y="274"/>
                </a:cubicBezTo>
                <a:cubicBezTo>
                  <a:pt x="345" y="274"/>
                  <a:pt x="345" y="274"/>
                  <a:pt x="345" y="274"/>
                </a:cubicBezTo>
                <a:cubicBezTo>
                  <a:pt x="421" y="40"/>
                  <a:pt x="421" y="40"/>
                  <a:pt x="421" y="40"/>
                </a:cubicBezTo>
                <a:cubicBezTo>
                  <a:pt x="542" y="40"/>
                  <a:pt x="542" y="40"/>
                  <a:pt x="542" y="40"/>
                </a:cubicBezTo>
                <a:lnTo>
                  <a:pt x="555" y="1"/>
                </a:lnTo>
                <a:close/>
                <a:moveTo>
                  <a:pt x="2634" y="410"/>
                </a:moveTo>
                <a:cubicBezTo>
                  <a:pt x="2633" y="411"/>
                  <a:pt x="2633" y="412"/>
                  <a:pt x="2631" y="412"/>
                </a:cubicBezTo>
                <a:cubicBezTo>
                  <a:pt x="2570" y="412"/>
                  <a:pt x="2570" y="412"/>
                  <a:pt x="2570" y="412"/>
                </a:cubicBezTo>
                <a:cubicBezTo>
                  <a:pt x="2569" y="412"/>
                  <a:pt x="2567" y="412"/>
                  <a:pt x="2566" y="413"/>
                </a:cubicBezTo>
                <a:cubicBezTo>
                  <a:pt x="2561" y="417"/>
                  <a:pt x="2561" y="417"/>
                  <a:pt x="2561" y="417"/>
                </a:cubicBezTo>
                <a:cubicBezTo>
                  <a:pt x="2560" y="418"/>
                  <a:pt x="2559" y="419"/>
                  <a:pt x="2559" y="420"/>
                </a:cubicBezTo>
                <a:cubicBezTo>
                  <a:pt x="2556" y="427"/>
                  <a:pt x="2556" y="427"/>
                  <a:pt x="2556" y="427"/>
                </a:cubicBezTo>
                <a:cubicBezTo>
                  <a:pt x="2556" y="428"/>
                  <a:pt x="2556" y="428"/>
                  <a:pt x="2557" y="429"/>
                </a:cubicBezTo>
                <a:cubicBezTo>
                  <a:pt x="2560" y="434"/>
                  <a:pt x="2560" y="434"/>
                  <a:pt x="2560" y="434"/>
                </a:cubicBezTo>
                <a:cubicBezTo>
                  <a:pt x="2560" y="434"/>
                  <a:pt x="2561" y="434"/>
                  <a:pt x="2561" y="434"/>
                </a:cubicBezTo>
                <a:cubicBezTo>
                  <a:pt x="2612" y="434"/>
                  <a:pt x="2612" y="434"/>
                  <a:pt x="2612" y="434"/>
                </a:cubicBezTo>
                <a:cubicBezTo>
                  <a:pt x="2614" y="434"/>
                  <a:pt x="2615" y="435"/>
                  <a:pt x="2616" y="436"/>
                </a:cubicBezTo>
                <a:cubicBezTo>
                  <a:pt x="2622" y="446"/>
                  <a:pt x="2622" y="446"/>
                  <a:pt x="2622" y="446"/>
                </a:cubicBezTo>
                <a:cubicBezTo>
                  <a:pt x="2623" y="447"/>
                  <a:pt x="2623" y="448"/>
                  <a:pt x="2622" y="450"/>
                </a:cubicBezTo>
                <a:cubicBezTo>
                  <a:pt x="2616" y="469"/>
                  <a:pt x="2616" y="469"/>
                  <a:pt x="2616" y="469"/>
                </a:cubicBezTo>
                <a:cubicBezTo>
                  <a:pt x="2615" y="470"/>
                  <a:pt x="2614" y="471"/>
                  <a:pt x="2613" y="472"/>
                </a:cubicBezTo>
                <a:cubicBezTo>
                  <a:pt x="2598" y="483"/>
                  <a:pt x="2598" y="483"/>
                  <a:pt x="2598" y="483"/>
                </a:cubicBezTo>
                <a:cubicBezTo>
                  <a:pt x="2597" y="484"/>
                  <a:pt x="2596" y="485"/>
                  <a:pt x="2595" y="485"/>
                </a:cubicBezTo>
                <a:cubicBezTo>
                  <a:pt x="2594" y="485"/>
                  <a:pt x="2594" y="485"/>
                  <a:pt x="2593" y="485"/>
                </a:cubicBezTo>
                <a:cubicBezTo>
                  <a:pt x="2514" y="485"/>
                  <a:pt x="2514" y="485"/>
                  <a:pt x="2514" y="485"/>
                </a:cubicBezTo>
                <a:cubicBezTo>
                  <a:pt x="2513" y="485"/>
                  <a:pt x="2512" y="485"/>
                  <a:pt x="2513" y="483"/>
                </a:cubicBezTo>
                <a:cubicBezTo>
                  <a:pt x="2516" y="474"/>
                  <a:pt x="2516" y="474"/>
                  <a:pt x="2516" y="474"/>
                </a:cubicBezTo>
                <a:cubicBezTo>
                  <a:pt x="2516" y="473"/>
                  <a:pt x="2517" y="472"/>
                  <a:pt x="2518" y="472"/>
                </a:cubicBezTo>
                <a:cubicBezTo>
                  <a:pt x="2584" y="472"/>
                  <a:pt x="2584" y="472"/>
                  <a:pt x="2584" y="472"/>
                </a:cubicBezTo>
                <a:cubicBezTo>
                  <a:pt x="2585" y="472"/>
                  <a:pt x="2586" y="472"/>
                  <a:pt x="2587" y="471"/>
                </a:cubicBezTo>
                <a:cubicBezTo>
                  <a:pt x="2592" y="467"/>
                  <a:pt x="2592" y="467"/>
                  <a:pt x="2592" y="467"/>
                </a:cubicBezTo>
                <a:cubicBezTo>
                  <a:pt x="2593" y="466"/>
                  <a:pt x="2594" y="466"/>
                  <a:pt x="2594" y="465"/>
                </a:cubicBezTo>
                <a:cubicBezTo>
                  <a:pt x="2597" y="455"/>
                  <a:pt x="2597" y="455"/>
                  <a:pt x="2597" y="455"/>
                </a:cubicBezTo>
                <a:cubicBezTo>
                  <a:pt x="2597" y="455"/>
                  <a:pt x="2597" y="454"/>
                  <a:pt x="2597" y="454"/>
                </a:cubicBezTo>
                <a:cubicBezTo>
                  <a:pt x="2594" y="449"/>
                  <a:pt x="2594" y="449"/>
                  <a:pt x="2594" y="449"/>
                </a:cubicBezTo>
                <a:cubicBezTo>
                  <a:pt x="2593" y="449"/>
                  <a:pt x="2592" y="448"/>
                  <a:pt x="2591" y="448"/>
                </a:cubicBezTo>
                <a:cubicBezTo>
                  <a:pt x="2539" y="448"/>
                  <a:pt x="2539" y="448"/>
                  <a:pt x="2539" y="448"/>
                </a:cubicBezTo>
                <a:cubicBezTo>
                  <a:pt x="2538" y="448"/>
                  <a:pt x="2538" y="448"/>
                  <a:pt x="2537" y="447"/>
                </a:cubicBezTo>
                <a:cubicBezTo>
                  <a:pt x="2531" y="437"/>
                  <a:pt x="2531" y="437"/>
                  <a:pt x="2531" y="437"/>
                </a:cubicBezTo>
                <a:cubicBezTo>
                  <a:pt x="2531" y="436"/>
                  <a:pt x="2531" y="436"/>
                  <a:pt x="2531" y="435"/>
                </a:cubicBezTo>
                <a:cubicBezTo>
                  <a:pt x="2530" y="435"/>
                  <a:pt x="2531" y="434"/>
                  <a:pt x="2531" y="433"/>
                </a:cubicBezTo>
                <a:cubicBezTo>
                  <a:pt x="2537" y="414"/>
                  <a:pt x="2537" y="414"/>
                  <a:pt x="2537" y="414"/>
                </a:cubicBezTo>
                <a:cubicBezTo>
                  <a:pt x="2538" y="413"/>
                  <a:pt x="2538" y="413"/>
                  <a:pt x="2539" y="412"/>
                </a:cubicBezTo>
                <a:cubicBezTo>
                  <a:pt x="2539" y="412"/>
                  <a:pt x="2540" y="411"/>
                  <a:pt x="2541" y="410"/>
                </a:cubicBezTo>
                <a:cubicBezTo>
                  <a:pt x="2555" y="400"/>
                  <a:pt x="2555" y="400"/>
                  <a:pt x="2555" y="400"/>
                </a:cubicBezTo>
                <a:cubicBezTo>
                  <a:pt x="2556" y="399"/>
                  <a:pt x="2558" y="399"/>
                  <a:pt x="2559" y="399"/>
                </a:cubicBezTo>
                <a:cubicBezTo>
                  <a:pt x="2636" y="399"/>
                  <a:pt x="2636" y="399"/>
                  <a:pt x="2636" y="399"/>
                </a:cubicBezTo>
                <a:cubicBezTo>
                  <a:pt x="2637" y="399"/>
                  <a:pt x="2637" y="400"/>
                  <a:pt x="2637" y="401"/>
                </a:cubicBezTo>
                <a:lnTo>
                  <a:pt x="2634" y="410"/>
                </a:lnTo>
                <a:close/>
                <a:moveTo>
                  <a:pt x="2527" y="411"/>
                </a:moveTo>
                <a:cubicBezTo>
                  <a:pt x="2527" y="412"/>
                  <a:pt x="2526" y="413"/>
                  <a:pt x="2525" y="413"/>
                </a:cubicBezTo>
                <a:cubicBezTo>
                  <a:pt x="2492" y="413"/>
                  <a:pt x="2492" y="413"/>
                  <a:pt x="2492" y="413"/>
                </a:cubicBezTo>
                <a:cubicBezTo>
                  <a:pt x="2469" y="483"/>
                  <a:pt x="2469" y="483"/>
                  <a:pt x="2469" y="483"/>
                </a:cubicBezTo>
                <a:cubicBezTo>
                  <a:pt x="2468" y="485"/>
                  <a:pt x="2467" y="485"/>
                  <a:pt x="2466" y="485"/>
                </a:cubicBezTo>
                <a:cubicBezTo>
                  <a:pt x="2446" y="485"/>
                  <a:pt x="2446" y="485"/>
                  <a:pt x="2446" y="485"/>
                </a:cubicBezTo>
                <a:cubicBezTo>
                  <a:pt x="2445" y="485"/>
                  <a:pt x="2444" y="485"/>
                  <a:pt x="2445" y="483"/>
                </a:cubicBezTo>
                <a:cubicBezTo>
                  <a:pt x="2468" y="413"/>
                  <a:pt x="2468" y="413"/>
                  <a:pt x="2468" y="413"/>
                </a:cubicBezTo>
                <a:cubicBezTo>
                  <a:pt x="2436" y="413"/>
                  <a:pt x="2436" y="413"/>
                  <a:pt x="2436" y="413"/>
                </a:cubicBezTo>
                <a:cubicBezTo>
                  <a:pt x="2434" y="413"/>
                  <a:pt x="2434" y="412"/>
                  <a:pt x="2434" y="411"/>
                </a:cubicBezTo>
                <a:cubicBezTo>
                  <a:pt x="2438" y="401"/>
                  <a:pt x="2438" y="401"/>
                  <a:pt x="2438" y="401"/>
                </a:cubicBezTo>
                <a:cubicBezTo>
                  <a:pt x="2438" y="400"/>
                  <a:pt x="2439" y="399"/>
                  <a:pt x="2440" y="399"/>
                </a:cubicBezTo>
                <a:cubicBezTo>
                  <a:pt x="2529" y="399"/>
                  <a:pt x="2529" y="399"/>
                  <a:pt x="2529" y="399"/>
                </a:cubicBezTo>
                <a:cubicBezTo>
                  <a:pt x="2531" y="399"/>
                  <a:pt x="2531" y="400"/>
                  <a:pt x="2531" y="401"/>
                </a:cubicBezTo>
                <a:lnTo>
                  <a:pt x="2527" y="411"/>
                </a:lnTo>
                <a:close/>
                <a:moveTo>
                  <a:pt x="2422" y="415"/>
                </a:moveTo>
                <a:cubicBezTo>
                  <a:pt x="2415" y="435"/>
                  <a:pt x="2415" y="435"/>
                  <a:pt x="2415" y="435"/>
                </a:cubicBezTo>
                <a:cubicBezTo>
                  <a:pt x="2415" y="436"/>
                  <a:pt x="2414" y="438"/>
                  <a:pt x="2412" y="439"/>
                </a:cubicBezTo>
                <a:cubicBezTo>
                  <a:pt x="2398" y="449"/>
                  <a:pt x="2398" y="449"/>
                  <a:pt x="2398" y="449"/>
                </a:cubicBezTo>
                <a:cubicBezTo>
                  <a:pt x="2402" y="478"/>
                  <a:pt x="2402" y="478"/>
                  <a:pt x="2402" y="478"/>
                </a:cubicBezTo>
                <a:cubicBezTo>
                  <a:pt x="2402" y="479"/>
                  <a:pt x="2403" y="479"/>
                  <a:pt x="2402" y="480"/>
                </a:cubicBezTo>
                <a:cubicBezTo>
                  <a:pt x="2402" y="480"/>
                  <a:pt x="2402" y="481"/>
                  <a:pt x="2402" y="482"/>
                </a:cubicBezTo>
                <a:cubicBezTo>
                  <a:pt x="2402" y="483"/>
                  <a:pt x="2402" y="483"/>
                  <a:pt x="2402" y="483"/>
                </a:cubicBezTo>
                <a:cubicBezTo>
                  <a:pt x="2401" y="484"/>
                  <a:pt x="2401" y="484"/>
                  <a:pt x="2401" y="485"/>
                </a:cubicBezTo>
                <a:cubicBezTo>
                  <a:pt x="2400" y="485"/>
                  <a:pt x="2400" y="485"/>
                  <a:pt x="2399" y="485"/>
                </a:cubicBezTo>
                <a:cubicBezTo>
                  <a:pt x="2380" y="485"/>
                  <a:pt x="2380" y="485"/>
                  <a:pt x="2380" y="485"/>
                </a:cubicBezTo>
                <a:cubicBezTo>
                  <a:pt x="2379" y="485"/>
                  <a:pt x="2379" y="485"/>
                  <a:pt x="2378" y="484"/>
                </a:cubicBezTo>
                <a:cubicBezTo>
                  <a:pt x="2376" y="454"/>
                  <a:pt x="2376" y="454"/>
                  <a:pt x="2376" y="454"/>
                </a:cubicBezTo>
                <a:cubicBezTo>
                  <a:pt x="2331" y="454"/>
                  <a:pt x="2331" y="454"/>
                  <a:pt x="2331" y="454"/>
                </a:cubicBezTo>
                <a:cubicBezTo>
                  <a:pt x="2321" y="483"/>
                  <a:pt x="2321" y="483"/>
                  <a:pt x="2321" y="483"/>
                </a:cubicBezTo>
                <a:cubicBezTo>
                  <a:pt x="2321" y="485"/>
                  <a:pt x="2320" y="485"/>
                  <a:pt x="2319" y="485"/>
                </a:cubicBezTo>
                <a:cubicBezTo>
                  <a:pt x="2299" y="485"/>
                  <a:pt x="2299" y="485"/>
                  <a:pt x="2299" y="485"/>
                </a:cubicBezTo>
                <a:cubicBezTo>
                  <a:pt x="2298" y="485"/>
                  <a:pt x="2297" y="485"/>
                  <a:pt x="2298" y="483"/>
                </a:cubicBezTo>
                <a:cubicBezTo>
                  <a:pt x="2325" y="402"/>
                  <a:pt x="2325" y="402"/>
                  <a:pt x="2325" y="402"/>
                </a:cubicBezTo>
                <a:cubicBezTo>
                  <a:pt x="2326" y="400"/>
                  <a:pt x="2327" y="399"/>
                  <a:pt x="2330" y="399"/>
                </a:cubicBezTo>
                <a:cubicBezTo>
                  <a:pt x="2410" y="399"/>
                  <a:pt x="2410" y="399"/>
                  <a:pt x="2410" y="399"/>
                </a:cubicBezTo>
                <a:cubicBezTo>
                  <a:pt x="2412" y="399"/>
                  <a:pt x="2413" y="399"/>
                  <a:pt x="2414" y="400"/>
                </a:cubicBezTo>
                <a:cubicBezTo>
                  <a:pt x="2422" y="412"/>
                  <a:pt x="2422" y="412"/>
                  <a:pt x="2422" y="412"/>
                </a:cubicBezTo>
                <a:cubicBezTo>
                  <a:pt x="2422" y="413"/>
                  <a:pt x="2422" y="413"/>
                  <a:pt x="2422" y="415"/>
                </a:cubicBezTo>
                <a:close/>
                <a:moveTo>
                  <a:pt x="2396" y="418"/>
                </a:moveTo>
                <a:cubicBezTo>
                  <a:pt x="2392" y="413"/>
                  <a:pt x="2392" y="413"/>
                  <a:pt x="2392" y="413"/>
                </a:cubicBezTo>
                <a:cubicBezTo>
                  <a:pt x="2392" y="412"/>
                  <a:pt x="2391" y="412"/>
                  <a:pt x="2391" y="412"/>
                </a:cubicBezTo>
                <a:cubicBezTo>
                  <a:pt x="2347" y="412"/>
                  <a:pt x="2347" y="412"/>
                  <a:pt x="2347" y="412"/>
                </a:cubicBezTo>
                <a:cubicBezTo>
                  <a:pt x="2346" y="412"/>
                  <a:pt x="2345" y="413"/>
                  <a:pt x="2344" y="414"/>
                </a:cubicBezTo>
                <a:cubicBezTo>
                  <a:pt x="2335" y="441"/>
                  <a:pt x="2335" y="441"/>
                  <a:pt x="2335" y="441"/>
                </a:cubicBezTo>
                <a:cubicBezTo>
                  <a:pt x="2381" y="441"/>
                  <a:pt x="2381" y="441"/>
                  <a:pt x="2381" y="441"/>
                </a:cubicBezTo>
                <a:cubicBezTo>
                  <a:pt x="2391" y="434"/>
                  <a:pt x="2391" y="434"/>
                  <a:pt x="2391" y="434"/>
                </a:cubicBezTo>
                <a:cubicBezTo>
                  <a:pt x="2392" y="434"/>
                  <a:pt x="2392" y="433"/>
                  <a:pt x="2392" y="433"/>
                </a:cubicBezTo>
                <a:cubicBezTo>
                  <a:pt x="2396" y="420"/>
                  <a:pt x="2396" y="420"/>
                  <a:pt x="2396" y="420"/>
                </a:cubicBezTo>
                <a:cubicBezTo>
                  <a:pt x="2397" y="420"/>
                  <a:pt x="2397" y="419"/>
                  <a:pt x="2396" y="418"/>
                </a:cubicBezTo>
                <a:close/>
                <a:moveTo>
                  <a:pt x="2301" y="410"/>
                </a:moveTo>
                <a:cubicBezTo>
                  <a:pt x="2301" y="411"/>
                  <a:pt x="2300" y="412"/>
                  <a:pt x="2299" y="412"/>
                </a:cubicBezTo>
                <a:cubicBezTo>
                  <a:pt x="2243" y="412"/>
                  <a:pt x="2243" y="412"/>
                  <a:pt x="2243" y="412"/>
                </a:cubicBezTo>
                <a:cubicBezTo>
                  <a:pt x="2242" y="412"/>
                  <a:pt x="2241" y="412"/>
                  <a:pt x="2240" y="413"/>
                </a:cubicBezTo>
                <a:cubicBezTo>
                  <a:pt x="2233" y="418"/>
                  <a:pt x="2233" y="418"/>
                  <a:pt x="2233" y="418"/>
                </a:cubicBezTo>
                <a:cubicBezTo>
                  <a:pt x="2232" y="419"/>
                  <a:pt x="2231" y="420"/>
                  <a:pt x="2231" y="421"/>
                </a:cubicBezTo>
                <a:cubicBezTo>
                  <a:pt x="2226" y="435"/>
                  <a:pt x="2226" y="435"/>
                  <a:pt x="2226" y="435"/>
                </a:cubicBezTo>
                <a:cubicBezTo>
                  <a:pt x="2290" y="435"/>
                  <a:pt x="2290" y="435"/>
                  <a:pt x="2290" y="435"/>
                </a:cubicBezTo>
                <a:cubicBezTo>
                  <a:pt x="2292" y="435"/>
                  <a:pt x="2292" y="435"/>
                  <a:pt x="2292" y="437"/>
                </a:cubicBezTo>
                <a:cubicBezTo>
                  <a:pt x="2289" y="445"/>
                  <a:pt x="2289" y="445"/>
                  <a:pt x="2289" y="445"/>
                </a:cubicBezTo>
                <a:cubicBezTo>
                  <a:pt x="2288" y="447"/>
                  <a:pt x="2287" y="447"/>
                  <a:pt x="2286" y="447"/>
                </a:cubicBezTo>
                <a:cubicBezTo>
                  <a:pt x="2222" y="447"/>
                  <a:pt x="2222" y="447"/>
                  <a:pt x="2222" y="447"/>
                </a:cubicBezTo>
                <a:cubicBezTo>
                  <a:pt x="2217" y="462"/>
                  <a:pt x="2217" y="462"/>
                  <a:pt x="2217" y="462"/>
                </a:cubicBezTo>
                <a:cubicBezTo>
                  <a:pt x="2217" y="462"/>
                  <a:pt x="2217" y="463"/>
                  <a:pt x="2218" y="464"/>
                </a:cubicBezTo>
                <a:cubicBezTo>
                  <a:pt x="2223" y="471"/>
                  <a:pt x="2223" y="471"/>
                  <a:pt x="2223" y="471"/>
                </a:cubicBezTo>
                <a:cubicBezTo>
                  <a:pt x="2223" y="472"/>
                  <a:pt x="2224" y="472"/>
                  <a:pt x="2225" y="472"/>
                </a:cubicBezTo>
                <a:cubicBezTo>
                  <a:pt x="2279" y="472"/>
                  <a:pt x="2279" y="472"/>
                  <a:pt x="2279" y="472"/>
                </a:cubicBezTo>
                <a:cubicBezTo>
                  <a:pt x="2280" y="472"/>
                  <a:pt x="2281" y="473"/>
                  <a:pt x="2280" y="474"/>
                </a:cubicBezTo>
                <a:cubicBezTo>
                  <a:pt x="2277" y="483"/>
                  <a:pt x="2277" y="483"/>
                  <a:pt x="2277" y="483"/>
                </a:cubicBezTo>
                <a:cubicBezTo>
                  <a:pt x="2277" y="485"/>
                  <a:pt x="2276" y="485"/>
                  <a:pt x="2274" y="485"/>
                </a:cubicBezTo>
                <a:cubicBezTo>
                  <a:pt x="2207" y="485"/>
                  <a:pt x="2207" y="485"/>
                  <a:pt x="2207" y="485"/>
                </a:cubicBezTo>
                <a:cubicBezTo>
                  <a:pt x="2206" y="485"/>
                  <a:pt x="2205" y="485"/>
                  <a:pt x="2204" y="484"/>
                </a:cubicBezTo>
                <a:cubicBezTo>
                  <a:pt x="2192" y="468"/>
                  <a:pt x="2192" y="468"/>
                  <a:pt x="2192" y="468"/>
                </a:cubicBezTo>
                <a:cubicBezTo>
                  <a:pt x="2192" y="467"/>
                  <a:pt x="2192" y="467"/>
                  <a:pt x="2192" y="465"/>
                </a:cubicBezTo>
                <a:cubicBezTo>
                  <a:pt x="2209" y="415"/>
                  <a:pt x="2209" y="415"/>
                  <a:pt x="2209" y="415"/>
                </a:cubicBezTo>
                <a:cubicBezTo>
                  <a:pt x="2210" y="414"/>
                  <a:pt x="2210" y="413"/>
                  <a:pt x="2211" y="412"/>
                </a:cubicBezTo>
                <a:cubicBezTo>
                  <a:pt x="2227" y="400"/>
                  <a:pt x="2227" y="400"/>
                  <a:pt x="2227" y="400"/>
                </a:cubicBezTo>
                <a:cubicBezTo>
                  <a:pt x="2229" y="399"/>
                  <a:pt x="2230" y="399"/>
                  <a:pt x="2231" y="399"/>
                </a:cubicBezTo>
                <a:cubicBezTo>
                  <a:pt x="2303" y="399"/>
                  <a:pt x="2303" y="399"/>
                  <a:pt x="2303" y="399"/>
                </a:cubicBezTo>
                <a:cubicBezTo>
                  <a:pt x="2305" y="399"/>
                  <a:pt x="2305" y="400"/>
                  <a:pt x="2305" y="401"/>
                </a:cubicBezTo>
                <a:lnTo>
                  <a:pt x="2301" y="410"/>
                </a:lnTo>
                <a:close/>
                <a:moveTo>
                  <a:pt x="2196" y="415"/>
                </a:moveTo>
                <a:cubicBezTo>
                  <a:pt x="2189" y="434"/>
                  <a:pt x="2189" y="434"/>
                  <a:pt x="2189" y="434"/>
                </a:cubicBezTo>
                <a:cubicBezTo>
                  <a:pt x="2189" y="435"/>
                  <a:pt x="2188" y="436"/>
                  <a:pt x="2187" y="437"/>
                </a:cubicBezTo>
                <a:cubicBezTo>
                  <a:pt x="2166" y="452"/>
                  <a:pt x="2166" y="452"/>
                  <a:pt x="2166" y="452"/>
                </a:cubicBezTo>
                <a:cubicBezTo>
                  <a:pt x="2165" y="453"/>
                  <a:pt x="2163" y="454"/>
                  <a:pt x="2161" y="454"/>
                </a:cubicBezTo>
                <a:cubicBezTo>
                  <a:pt x="2105" y="454"/>
                  <a:pt x="2105" y="454"/>
                  <a:pt x="2105" y="454"/>
                </a:cubicBezTo>
                <a:cubicBezTo>
                  <a:pt x="2095" y="483"/>
                  <a:pt x="2095" y="483"/>
                  <a:pt x="2095" y="483"/>
                </a:cubicBezTo>
                <a:cubicBezTo>
                  <a:pt x="2095" y="485"/>
                  <a:pt x="2094" y="485"/>
                  <a:pt x="2093" y="485"/>
                </a:cubicBezTo>
                <a:cubicBezTo>
                  <a:pt x="2073" y="485"/>
                  <a:pt x="2073" y="485"/>
                  <a:pt x="2073" y="485"/>
                </a:cubicBezTo>
                <a:cubicBezTo>
                  <a:pt x="2072" y="485"/>
                  <a:pt x="2071" y="485"/>
                  <a:pt x="2072" y="483"/>
                </a:cubicBezTo>
                <a:cubicBezTo>
                  <a:pt x="2099" y="402"/>
                  <a:pt x="2099" y="402"/>
                  <a:pt x="2099" y="402"/>
                </a:cubicBezTo>
                <a:cubicBezTo>
                  <a:pt x="2100" y="400"/>
                  <a:pt x="2101" y="399"/>
                  <a:pt x="2104" y="399"/>
                </a:cubicBezTo>
                <a:cubicBezTo>
                  <a:pt x="2184" y="399"/>
                  <a:pt x="2184" y="399"/>
                  <a:pt x="2184" y="399"/>
                </a:cubicBezTo>
                <a:cubicBezTo>
                  <a:pt x="2186" y="399"/>
                  <a:pt x="2187" y="399"/>
                  <a:pt x="2187" y="400"/>
                </a:cubicBezTo>
                <a:cubicBezTo>
                  <a:pt x="2196" y="412"/>
                  <a:pt x="2196" y="412"/>
                  <a:pt x="2196" y="412"/>
                </a:cubicBezTo>
                <a:cubicBezTo>
                  <a:pt x="2196" y="413"/>
                  <a:pt x="2196" y="414"/>
                  <a:pt x="2196" y="415"/>
                </a:cubicBezTo>
                <a:close/>
                <a:moveTo>
                  <a:pt x="2170" y="418"/>
                </a:moveTo>
                <a:cubicBezTo>
                  <a:pt x="2166" y="413"/>
                  <a:pt x="2166" y="413"/>
                  <a:pt x="2166" y="413"/>
                </a:cubicBezTo>
                <a:cubicBezTo>
                  <a:pt x="2166" y="412"/>
                  <a:pt x="2165" y="412"/>
                  <a:pt x="2164" y="412"/>
                </a:cubicBezTo>
                <a:cubicBezTo>
                  <a:pt x="2121" y="412"/>
                  <a:pt x="2121" y="412"/>
                  <a:pt x="2121" y="412"/>
                </a:cubicBezTo>
                <a:cubicBezTo>
                  <a:pt x="2120" y="412"/>
                  <a:pt x="2119" y="413"/>
                  <a:pt x="2119" y="414"/>
                </a:cubicBezTo>
                <a:cubicBezTo>
                  <a:pt x="2109" y="441"/>
                  <a:pt x="2109" y="441"/>
                  <a:pt x="2109" y="441"/>
                </a:cubicBezTo>
                <a:cubicBezTo>
                  <a:pt x="2152" y="441"/>
                  <a:pt x="2152" y="441"/>
                  <a:pt x="2152" y="441"/>
                </a:cubicBezTo>
                <a:cubicBezTo>
                  <a:pt x="2153" y="441"/>
                  <a:pt x="2154" y="441"/>
                  <a:pt x="2156" y="440"/>
                </a:cubicBezTo>
                <a:cubicBezTo>
                  <a:pt x="2165" y="433"/>
                  <a:pt x="2165" y="433"/>
                  <a:pt x="2165" y="433"/>
                </a:cubicBezTo>
                <a:cubicBezTo>
                  <a:pt x="2166" y="432"/>
                  <a:pt x="2167" y="432"/>
                  <a:pt x="2167" y="430"/>
                </a:cubicBezTo>
                <a:cubicBezTo>
                  <a:pt x="2170" y="421"/>
                  <a:pt x="2170" y="421"/>
                  <a:pt x="2170" y="421"/>
                </a:cubicBezTo>
                <a:cubicBezTo>
                  <a:pt x="2171" y="420"/>
                  <a:pt x="2170" y="419"/>
                  <a:pt x="2170" y="418"/>
                </a:cubicBezTo>
                <a:close/>
                <a:moveTo>
                  <a:pt x="2077" y="404"/>
                </a:moveTo>
                <a:cubicBezTo>
                  <a:pt x="2077" y="405"/>
                  <a:pt x="2077" y="405"/>
                  <a:pt x="2076" y="406"/>
                </a:cubicBezTo>
                <a:cubicBezTo>
                  <a:pt x="2029" y="440"/>
                  <a:pt x="2029" y="440"/>
                  <a:pt x="2029" y="440"/>
                </a:cubicBezTo>
                <a:cubicBezTo>
                  <a:pt x="2053" y="478"/>
                  <a:pt x="2053" y="478"/>
                  <a:pt x="2053" y="478"/>
                </a:cubicBezTo>
                <a:cubicBezTo>
                  <a:pt x="2054" y="479"/>
                  <a:pt x="2054" y="480"/>
                  <a:pt x="2053" y="480"/>
                </a:cubicBezTo>
                <a:cubicBezTo>
                  <a:pt x="2052" y="483"/>
                  <a:pt x="2052" y="483"/>
                  <a:pt x="2052" y="483"/>
                </a:cubicBezTo>
                <a:cubicBezTo>
                  <a:pt x="2052" y="485"/>
                  <a:pt x="2051" y="485"/>
                  <a:pt x="2050" y="485"/>
                </a:cubicBezTo>
                <a:cubicBezTo>
                  <a:pt x="2029" y="485"/>
                  <a:pt x="2029" y="485"/>
                  <a:pt x="2029" y="485"/>
                </a:cubicBezTo>
                <a:cubicBezTo>
                  <a:pt x="2027" y="485"/>
                  <a:pt x="2026" y="485"/>
                  <a:pt x="2025" y="484"/>
                </a:cubicBezTo>
                <a:cubicBezTo>
                  <a:pt x="2007" y="453"/>
                  <a:pt x="2007" y="453"/>
                  <a:pt x="2007" y="453"/>
                </a:cubicBezTo>
                <a:cubicBezTo>
                  <a:pt x="1968" y="483"/>
                  <a:pt x="1968" y="483"/>
                  <a:pt x="1968" y="483"/>
                </a:cubicBezTo>
                <a:cubicBezTo>
                  <a:pt x="1967" y="484"/>
                  <a:pt x="1967" y="484"/>
                  <a:pt x="1966" y="485"/>
                </a:cubicBezTo>
                <a:cubicBezTo>
                  <a:pt x="1965" y="485"/>
                  <a:pt x="1965" y="485"/>
                  <a:pt x="1964" y="485"/>
                </a:cubicBezTo>
                <a:cubicBezTo>
                  <a:pt x="1949" y="485"/>
                  <a:pt x="1949" y="485"/>
                  <a:pt x="1949" y="485"/>
                </a:cubicBezTo>
                <a:cubicBezTo>
                  <a:pt x="1948" y="485"/>
                  <a:pt x="1947" y="485"/>
                  <a:pt x="1947" y="485"/>
                </a:cubicBezTo>
                <a:cubicBezTo>
                  <a:pt x="1947" y="485"/>
                  <a:pt x="1947" y="484"/>
                  <a:pt x="1947" y="483"/>
                </a:cubicBezTo>
                <a:cubicBezTo>
                  <a:pt x="1948" y="480"/>
                  <a:pt x="1948" y="480"/>
                  <a:pt x="1948" y="480"/>
                </a:cubicBezTo>
                <a:cubicBezTo>
                  <a:pt x="1949" y="479"/>
                  <a:pt x="1949" y="478"/>
                  <a:pt x="1950" y="478"/>
                </a:cubicBezTo>
                <a:cubicBezTo>
                  <a:pt x="2000" y="442"/>
                  <a:pt x="2000" y="442"/>
                  <a:pt x="2000" y="442"/>
                </a:cubicBezTo>
                <a:cubicBezTo>
                  <a:pt x="1977" y="406"/>
                  <a:pt x="1977" y="406"/>
                  <a:pt x="1977" y="406"/>
                </a:cubicBezTo>
                <a:cubicBezTo>
                  <a:pt x="1977" y="405"/>
                  <a:pt x="1977" y="405"/>
                  <a:pt x="1977" y="404"/>
                </a:cubicBezTo>
                <a:cubicBezTo>
                  <a:pt x="1978" y="401"/>
                  <a:pt x="1978" y="401"/>
                  <a:pt x="1978" y="401"/>
                </a:cubicBezTo>
                <a:cubicBezTo>
                  <a:pt x="1978" y="400"/>
                  <a:pt x="1979" y="399"/>
                  <a:pt x="1981" y="399"/>
                </a:cubicBezTo>
                <a:cubicBezTo>
                  <a:pt x="2001" y="399"/>
                  <a:pt x="2001" y="399"/>
                  <a:pt x="2001" y="399"/>
                </a:cubicBezTo>
                <a:cubicBezTo>
                  <a:pt x="2002" y="399"/>
                  <a:pt x="2003" y="399"/>
                  <a:pt x="2004" y="399"/>
                </a:cubicBezTo>
                <a:cubicBezTo>
                  <a:pt x="2004" y="400"/>
                  <a:pt x="2005" y="400"/>
                  <a:pt x="2005" y="401"/>
                </a:cubicBezTo>
                <a:cubicBezTo>
                  <a:pt x="2022" y="428"/>
                  <a:pt x="2022" y="428"/>
                  <a:pt x="2022" y="428"/>
                </a:cubicBezTo>
                <a:cubicBezTo>
                  <a:pt x="2059" y="400"/>
                  <a:pt x="2059" y="400"/>
                  <a:pt x="2059" y="400"/>
                </a:cubicBezTo>
                <a:cubicBezTo>
                  <a:pt x="2060" y="399"/>
                  <a:pt x="2062" y="399"/>
                  <a:pt x="2063" y="399"/>
                </a:cubicBezTo>
                <a:cubicBezTo>
                  <a:pt x="2077" y="399"/>
                  <a:pt x="2077" y="399"/>
                  <a:pt x="2077" y="399"/>
                </a:cubicBezTo>
                <a:cubicBezTo>
                  <a:pt x="2078" y="399"/>
                  <a:pt x="2079" y="399"/>
                  <a:pt x="2078" y="401"/>
                </a:cubicBezTo>
                <a:lnTo>
                  <a:pt x="2077" y="404"/>
                </a:lnTo>
                <a:close/>
                <a:moveTo>
                  <a:pt x="1959" y="410"/>
                </a:moveTo>
                <a:cubicBezTo>
                  <a:pt x="1959" y="411"/>
                  <a:pt x="1958" y="412"/>
                  <a:pt x="1957" y="412"/>
                </a:cubicBezTo>
                <a:cubicBezTo>
                  <a:pt x="1900" y="412"/>
                  <a:pt x="1900" y="412"/>
                  <a:pt x="1900" y="412"/>
                </a:cubicBezTo>
                <a:cubicBezTo>
                  <a:pt x="1900" y="412"/>
                  <a:pt x="1899" y="412"/>
                  <a:pt x="1898" y="413"/>
                </a:cubicBezTo>
                <a:cubicBezTo>
                  <a:pt x="1891" y="418"/>
                  <a:pt x="1891" y="418"/>
                  <a:pt x="1891" y="418"/>
                </a:cubicBezTo>
                <a:cubicBezTo>
                  <a:pt x="1890" y="419"/>
                  <a:pt x="1889" y="420"/>
                  <a:pt x="1889" y="421"/>
                </a:cubicBezTo>
                <a:cubicBezTo>
                  <a:pt x="1884" y="435"/>
                  <a:pt x="1884" y="435"/>
                  <a:pt x="1884" y="435"/>
                </a:cubicBezTo>
                <a:cubicBezTo>
                  <a:pt x="1948" y="435"/>
                  <a:pt x="1948" y="435"/>
                  <a:pt x="1948" y="435"/>
                </a:cubicBezTo>
                <a:cubicBezTo>
                  <a:pt x="1950" y="435"/>
                  <a:pt x="1950" y="435"/>
                  <a:pt x="1950" y="437"/>
                </a:cubicBezTo>
                <a:cubicBezTo>
                  <a:pt x="1947" y="445"/>
                  <a:pt x="1947" y="445"/>
                  <a:pt x="1947" y="445"/>
                </a:cubicBezTo>
                <a:cubicBezTo>
                  <a:pt x="1946" y="447"/>
                  <a:pt x="1945" y="447"/>
                  <a:pt x="1944" y="447"/>
                </a:cubicBezTo>
                <a:cubicBezTo>
                  <a:pt x="1880" y="447"/>
                  <a:pt x="1880" y="447"/>
                  <a:pt x="1880" y="447"/>
                </a:cubicBezTo>
                <a:cubicBezTo>
                  <a:pt x="1875" y="462"/>
                  <a:pt x="1875" y="462"/>
                  <a:pt x="1875" y="462"/>
                </a:cubicBezTo>
                <a:cubicBezTo>
                  <a:pt x="1875" y="462"/>
                  <a:pt x="1875" y="463"/>
                  <a:pt x="1875" y="464"/>
                </a:cubicBezTo>
                <a:cubicBezTo>
                  <a:pt x="1881" y="471"/>
                  <a:pt x="1881" y="471"/>
                  <a:pt x="1881" y="471"/>
                </a:cubicBezTo>
                <a:cubicBezTo>
                  <a:pt x="1881" y="472"/>
                  <a:pt x="1882" y="472"/>
                  <a:pt x="1883" y="472"/>
                </a:cubicBezTo>
                <a:cubicBezTo>
                  <a:pt x="1937" y="472"/>
                  <a:pt x="1937" y="472"/>
                  <a:pt x="1937" y="472"/>
                </a:cubicBezTo>
                <a:cubicBezTo>
                  <a:pt x="1938" y="472"/>
                  <a:pt x="1938" y="473"/>
                  <a:pt x="1938" y="474"/>
                </a:cubicBezTo>
                <a:cubicBezTo>
                  <a:pt x="1935" y="483"/>
                  <a:pt x="1935" y="483"/>
                  <a:pt x="1935" y="483"/>
                </a:cubicBezTo>
                <a:cubicBezTo>
                  <a:pt x="1934" y="485"/>
                  <a:pt x="1934" y="485"/>
                  <a:pt x="1932" y="485"/>
                </a:cubicBezTo>
                <a:cubicBezTo>
                  <a:pt x="1865" y="485"/>
                  <a:pt x="1865" y="485"/>
                  <a:pt x="1865" y="485"/>
                </a:cubicBezTo>
                <a:cubicBezTo>
                  <a:pt x="1864" y="485"/>
                  <a:pt x="1862" y="485"/>
                  <a:pt x="1862" y="484"/>
                </a:cubicBezTo>
                <a:cubicBezTo>
                  <a:pt x="1850" y="468"/>
                  <a:pt x="1850" y="468"/>
                  <a:pt x="1850" y="468"/>
                </a:cubicBezTo>
                <a:cubicBezTo>
                  <a:pt x="1850" y="467"/>
                  <a:pt x="1850" y="467"/>
                  <a:pt x="1850" y="465"/>
                </a:cubicBezTo>
                <a:cubicBezTo>
                  <a:pt x="1867" y="415"/>
                  <a:pt x="1867" y="415"/>
                  <a:pt x="1867" y="415"/>
                </a:cubicBezTo>
                <a:cubicBezTo>
                  <a:pt x="1867" y="414"/>
                  <a:pt x="1868" y="413"/>
                  <a:pt x="1869" y="412"/>
                </a:cubicBezTo>
                <a:cubicBezTo>
                  <a:pt x="1885" y="400"/>
                  <a:pt x="1885" y="400"/>
                  <a:pt x="1885" y="400"/>
                </a:cubicBezTo>
                <a:cubicBezTo>
                  <a:pt x="1886" y="399"/>
                  <a:pt x="1888" y="399"/>
                  <a:pt x="1889" y="399"/>
                </a:cubicBezTo>
                <a:cubicBezTo>
                  <a:pt x="1961" y="399"/>
                  <a:pt x="1961" y="399"/>
                  <a:pt x="1961" y="399"/>
                </a:cubicBezTo>
                <a:cubicBezTo>
                  <a:pt x="1962" y="399"/>
                  <a:pt x="1963" y="400"/>
                  <a:pt x="1962" y="401"/>
                </a:cubicBezTo>
                <a:lnTo>
                  <a:pt x="1959" y="410"/>
                </a:lnTo>
                <a:close/>
                <a:moveTo>
                  <a:pt x="1776" y="411"/>
                </a:moveTo>
                <a:cubicBezTo>
                  <a:pt x="1776" y="412"/>
                  <a:pt x="1775" y="413"/>
                  <a:pt x="1773" y="413"/>
                </a:cubicBezTo>
                <a:cubicBezTo>
                  <a:pt x="1741" y="413"/>
                  <a:pt x="1741" y="413"/>
                  <a:pt x="1741" y="413"/>
                </a:cubicBezTo>
                <a:cubicBezTo>
                  <a:pt x="1717" y="483"/>
                  <a:pt x="1717" y="483"/>
                  <a:pt x="1717" y="483"/>
                </a:cubicBezTo>
                <a:cubicBezTo>
                  <a:pt x="1717" y="485"/>
                  <a:pt x="1716" y="485"/>
                  <a:pt x="1715" y="485"/>
                </a:cubicBezTo>
                <a:cubicBezTo>
                  <a:pt x="1695" y="485"/>
                  <a:pt x="1695" y="485"/>
                  <a:pt x="1695" y="485"/>
                </a:cubicBezTo>
                <a:cubicBezTo>
                  <a:pt x="1693" y="485"/>
                  <a:pt x="1693" y="485"/>
                  <a:pt x="1693" y="483"/>
                </a:cubicBezTo>
                <a:cubicBezTo>
                  <a:pt x="1717" y="413"/>
                  <a:pt x="1717" y="413"/>
                  <a:pt x="1717" y="413"/>
                </a:cubicBezTo>
                <a:cubicBezTo>
                  <a:pt x="1684" y="413"/>
                  <a:pt x="1684" y="413"/>
                  <a:pt x="1684" y="413"/>
                </a:cubicBezTo>
                <a:cubicBezTo>
                  <a:pt x="1683" y="413"/>
                  <a:pt x="1683" y="412"/>
                  <a:pt x="1683" y="411"/>
                </a:cubicBezTo>
                <a:cubicBezTo>
                  <a:pt x="1686" y="401"/>
                  <a:pt x="1686" y="401"/>
                  <a:pt x="1686" y="401"/>
                </a:cubicBezTo>
                <a:cubicBezTo>
                  <a:pt x="1687" y="400"/>
                  <a:pt x="1688" y="399"/>
                  <a:pt x="1689" y="399"/>
                </a:cubicBezTo>
                <a:cubicBezTo>
                  <a:pt x="1778" y="399"/>
                  <a:pt x="1778" y="399"/>
                  <a:pt x="1778" y="399"/>
                </a:cubicBezTo>
                <a:cubicBezTo>
                  <a:pt x="1779" y="399"/>
                  <a:pt x="1780" y="400"/>
                  <a:pt x="1779" y="401"/>
                </a:cubicBezTo>
                <a:lnTo>
                  <a:pt x="1776" y="411"/>
                </a:lnTo>
                <a:close/>
                <a:moveTo>
                  <a:pt x="1673" y="410"/>
                </a:moveTo>
                <a:cubicBezTo>
                  <a:pt x="1672" y="411"/>
                  <a:pt x="1671" y="412"/>
                  <a:pt x="1670" y="412"/>
                </a:cubicBezTo>
                <a:cubicBezTo>
                  <a:pt x="1616" y="412"/>
                  <a:pt x="1616" y="412"/>
                  <a:pt x="1616" y="412"/>
                </a:cubicBezTo>
                <a:cubicBezTo>
                  <a:pt x="1615" y="412"/>
                  <a:pt x="1615" y="412"/>
                  <a:pt x="1614" y="413"/>
                </a:cubicBezTo>
                <a:cubicBezTo>
                  <a:pt x="1606" y="419"/>
                  <a:pt x="1606" y="419"/>
                  <a:pt x="1606" y="419"/>
                </a:cubicBezTo>
                <a:cubicBezTo>
                  <a:pt x="1605" y="419"/>
                  <a:pt x="1605" y="420"/>
                  <a:pt x="1605" y="420"/>
                </a:cubicBezTo>
                <a:cubicBezTo>
                  <a:pt x="1591" y="462"/>
                  <a:pt x="1591" y="462"/>
                  <a:pt x="1591" y="462"/>
                </a:cubicBezTo>
                <a:cubicBezTo>
                  <a:pt x="1590" y="463"/>
                  <a:pt x="1590" y="463"/>
                  <a:pt x="1591" y="464"/>
                </a:cubicBezTo>
                <a:cubicBezTo>
                  <a:pt x="1596" y="471"/>
                  <a:pt x="1596" y="471"/>
                  <a:pt x="1596" y="471"/>
                </a:cubicBezTo>
                <a:cubicBezTo>
                  <a:pt x="1597" y="472"/>
                  <a:pt x="1597" y="472"/>
                  <a:pt x="1598" y="472"/>
                </a:cubicBezTo>
                <a:cubicBezTo>
                  <a:pt x="1650" y="472"/>
                  <a:pt x="1650" y="472"/>
                  <a:pt x="1650" y="472"/>
                </a:cubicBezTo>
                <a:cubicBezTo>
                  <a:pt x="1651" y="472"/>
                  <a:pt x="1652" y="473"/>
                  <a:pt x="1651" y="474"/>
                </a:cubicBezTo>
                <a:cubicBezTo>
                  <a:pt x="1648" y="483"/>
                  <a:pt x="1648" y="483"/>
                  <a:pt x="1648" y="483"/>
                </a:cubicBezTo>
                <a:cubicBezTo>
                  <a:pt x="1648" y="485"/>
                  <a:pt x="1647" y="485"/>
                  <a:pt x="1645" y="485"/>
                </a:cubicBezTo>
                <a:cubicBezTo>
                  <a:pt x="1580" y="485"/>
                  <a:pt x="1580" y="485"/>
                  <a:pt x="1580" y="485"/>
                </a:cubicBezTo>
                <a:cubicBezTo>
                  <a:pt x="1579" y="485"/>
                  <a:pt x="1578" y="485"/>
                  <a:pt x="1577" y="484"/>
                </a:cubicBezTo>
                <a:cubicBezTo>
                  <a:pt x="1566" y="468"/>
                  <a:pt x="1566" y="468"/>
                  <a:pt x="1566" y="468"/>
                </a:cubicBezTo>
                <a:cubicBezTo>
                  <a:pt x="1565" y="467"/>
                  <a:pt x="1565" y="467"/>
                  <a:pt x="1566" y="465"/>
                </a:cubicBezTo>
                <a:cubicBezTo>
                  <a:pt x="1583" y="415"/>
                  <a:pt x="1583" y="415"/>
                  <a:pt x="1583" y="415"/>
                </a:cubicBezTo>
                <a:cubicBezTo>
                  <a:pt x="1583" y="414"/>
                  <a:pt x="1584" y="413"/>
                  <a:pt x="1585" y="412"/>
                </a:cubicBezTo>
                <a:cubicBezTo>
                  <a:pt x="1601" y="400"/>
                  <a:pt x="1601" y="400"/>
                  <a:pt x="1601" y="400"/>
                </a:cubicBezTo>
                <a:cubicBezTo>
                  <a:pt x="1602" y="399"/>
                  <a:pt x="1603" y="399"/>
                  <a:pt x="1605" y="399"/>
                </a:cubicBezTo>
                <a:cubicBezTo>
                  <a:pt x="1674" y="399"/>
                  <a:pt x="1674" y="399"/>
                  <a:pt x="1674" y="399"/>
                </a:cubicBezTo>
                <a:cubicBezTo>
                  <a:pt x="1676" y="399"/>
                  <a:pt x="1676" y="400"/>
                  <a:pt x="1676" y="401"/>
                </a:cubicBezTo>
                <a:lnTo>
                  <a:pt x="1673" y="410"/>
                </a:lnTo>
                <a:close/>
                <a:moveTo>
                  <a:pt x="1564" y="410"/>
                </a:moveTo>
                <a:cubicBezTo>
                  <a:pt x="1564" y="411"/>
                  <a:pt x="1563" y="412"/>
                  <a:pt x="1562" y="412"/>
                </a:cubicBezTo>
                <a:cubicBezTo>
                  <a:pt x="1505" y="412"/>
                  <a:pt x="1505" y="412"/>
                  <a:pt x="1505" y="412"/>
                </a:cubicBezTo>
                <a:cubicBezTo>
                  <a:pt x="1505" y="412"/>
                  <a:pt x="1504" y="412"/>
                  <a:pt x="1503" y="413"/>
                </a:cubicBezTo>
                <a:cubicBezTo>
                  <a:pt x="1495" y="418"/>
                  <a:pt x="1495" y="418"/>
                  <a:pt x="1495" y="418"/>
                </a:cubicBezTo>
                <a:cubicBezTo>
                  <a:pt x="1495" y="419"/>
                  <a:pt x="1494" y="420"/>
                  <a:pt x="1494" y="421"/>
                </a:cubicBezTo>
                <a:cubicBezTo>
                  <a:pt x="1489" y="435"/>
                  <a:pt x="1489" y="435"/>
                  <a:pt x="1489" y="435"/>
                </a:cubicBezTo>
                <a:cubicBezTo>
                  <a:pt x="1553" y="435"/>
                  <a:pt x="1553" y="435"/>
                  <a:pt x="1553" y="435"/>
                </a:cubicBezTo>
                <a:cubicBezTo>
                  <a:pt x="1555" y="435"/>
                  <a:pt x="1555" y="435"/>
                  <a:pt x="1555" y="437"/>
                </a:cubicBezTo>
                <a:cubicBezTo>
                  <a:pt x="1552" y="445"/>
                  <a:pt x="1552" y="445"/>
                  <a:pt x="1552" y="445"/>
                </a:cubicBezTo>
                <a:cubicBezTo>
                  <a:pt x="1551" y="447"/>
                  <a:pt x="1550" y="447"/>
                  <a:pt x="1549" y="447"/>
                </a:cubicBezTo>
                <a:cubicBezTo>
                  <a:pt x="1485" y="447"/>
                  <a:pt x="1485" y="447"/>
                  <a:pt x="1485" y="447"/>
                </a:cubicBezTo>
                <a:cubicBezTo>
                  <a:pt x="1480" y="462"/>
                  <a:pt x="1480" y="462"/>
                  <a:pt x="1480" y="462"/>
                </a:cubicBezTo>
                <a:cubicBezTo>
                  <a:pt x="1480" y="462"/>
                  <a:pt x="1480" y="463"/>
                  <a:pt x="1480" y="464"/>
                </a:cubicBezTo>
                <a:cubicBezTo>
                  <a:pt x="1486" y="471"/>
                  <a:pt x="1486" y="471"/>
                  <a:pt x="1486" y="471"/>
                </a:cubicBezTo>
                <a:cubicBezTo>
                  <a:pt x="1486" y="472"/>
                  <a:pt x="1487" y="472"/>
                  <a:pt x="1488" y="472"/>
                </a:cubicBezTo>
                <a:cubicBezTo>
                  <a:pt x="1542" y="472"/>
                  <a:pt x="1542" y="472"/>
                  <a:pt x="1542" y="472"/>
                </a:cubicBezTo>
                <a:cubicBezTo>
                  <a:pt x="1543" y="472"/>
                  <a:pt x="1543" y="473"/>
                  <a:pt x="1543" y="474"/>
                </a:cubicBezTo>
                <a:cubicBezTo>
                  <a:pt x="1540" y="483"/>
                  <a:pt x="1540" y="483"/>
                  <a:pt x="1540" y="483"/>
                </a:cubicBezTo>
                <a:cubicBezTo>
                  <a:pt x="1539" y="485"/>
                  <a:pt x="1539" y="485"/>
                  <a:pt x="1537" y="485"/>
                </a:cubicBezTo>
                <a:cubicBezTo>
                  <a:pt x="1470" y="485"/>
                  <a:pt x="1470" y="485"/>
                  <a:pt x="1470" y="485"/>
                </a:cubicBezTo>
                <a:cubicBezTo>
                  <a:pt x="1469" y="485"/>
                  <a:pt x="1467" y="485"/>
                  <a:pt x="1467" y="484"/>
                </a:cubicBezTo>
                <a:cubicBezTo>
                  <a:pt x="1455" y="468"/>
                  <a:pt x="1455" y="468"/>
                  <a:pt x="1455" y="468"/>
                </a:cubicBezTo>
                <a:cubicBezTo>
                  <a:pt x="1455" y="467"/>
                  <a:pt x="1455" y="467"/>
                  <a:pt x="1455" y="465"/>
                </a:cubicBezTo>
                <a:cubicBezTo>
                  <a:pt x="1472" y="415"/>
                  <a:pt x="1472" y="415"/>
                  <a:pt x="1472" y="415"/>
                </a:cubicBezTo>
                <a:cubicBezTo>
                  <a:pt x="1472" y="414"/>
                  <a:pt x="1473" y="413"/>
                  <a:pt x="1474" y="412"/>
                </a:cubicBezTo>
                <a:cubicBezTo>
                  <a:pt x="1490" y="400"/>
                  <a:pt x="1490" y="400"/>
                  <a:pt x="1490" y="400"/>
                </a:cubicBezTo>
                <a:cubicBezTo>
                  <a:pt x="1491" y="399"/>
                  <a:pt x="1493" y="399"/>
                  <a:pt x="1494" y="399"/>
                </a:cubicBezTo>
                <a:cubicBezTo>
                  <a:pt x="1566" y="399"/>
                  <a:pt x="1566" y="399"/>
                  <a:pt x="1566" y="399"/>
                </a:cubicBezTo>
                <a:cubicBezTo>
                  <a:pt x="1567" y="399"/>
                  <a:pt x="1568" y="400"/>
                  <a:pt x="1567" y="401"/>
                </a:cubicBezTo>
                <a:lnTo>
                  <a:pt x="1564" y="410"/>
                </a:lnTo>
                <a:close/>
                <a:moveTo>
                  <a:pt x="1434" y="465"/>
                </a:moveTo>
                <a:cubicBezTo>
                  <a:pt x="1433" y="467"/>
                  <a:pt x="1433" y="467"/>
                  <a:pt x="1432" y="468"/>
                </a:cubicBezTo>
                <a:cubicBezTo>
                  <a:pt x="1410" y="484"/>
                  <a:pt x="1410" y="484"/>
                  <a:pt x="1410" y="484"/>
                </a:cubicBezTo>
                <a:cubicBezTo>
                  <a:pt x="1408" y="485"/>
                  <a:pt x="1407" y="485"/>
                  <a:pt x="1406" y="485"/>
                </a:cubicBezTo>
                <a:cubicBezTo>
                  <a:pt x="1359" y="485"/>
                  <a:pt x="1359" y="485"/>
                  <a:pt x="1359" y="485"/>
                </a:cubicBezTo>
                <a:cubicBezTo>
                  <a:pt x="1357" y="485"/>
                  <a:pt x="1357" y="485"/>
                  <a:pt x="1357" y="483"/>
                </a:cubicBezTo>
                <a:cubicBezTo>
                  <a:pt x="1361" y="473"/>
                  <a:pt x="1361" y="473"/>
                  <a:pt x="1361" y="473"/>
                </a:cubicBezTo>
                <a:cubicBezTo>
                  <a:pt x="1361" y="472"/>
                  <a:pt x="1362" y="471"/>
                  <a:pt x="1363" y="471"/>
                </a:cubicBezTo>
                <a:cubicBezTo>
                  <a:pt x="1397" y="471"/>
                  <a:pt x="1397" y="471"/>
                  <a:pt x="1397" y="471"/>
                </a:cubicBezTo>
                <a:cubicBezTo>
                  <a:pt x="1398" y="471"/>
                  <a:pt x="1399" y="471"/>
                  <a:pt x="1399" y="470"/>
                </a:cubicBezTo>
                <a:cubicBezTo>
                  <a:pt x="1410" y="463"/>
                  <a:pt x="1410" y="463"/>
                  <a:pt x="1410" y="463"/>
                </a:cubicBezTo>
                <a:cubicBezTo>
                  <a:pt x="1410" y="463"/>
                  <a:pt x="1411" y="462"/>
                  <a:pt x="1411" y="461"/>
                </a:cubicBezTo>
                <a:cubicBezTo>
                  <a:pt x="1431" y="401"/>
                  <a:pt x="1431" y="401"/>
                  <a:pt x="1431" y="401"/>
                </a:cubicBezTo>
                <a:cubicBezTo>
                  <a:pt x="1432" y="400"/>
                  <a:pt x="1433" y="399"/>
                  <a:pt x="1434" y="399"/>
                </a:cubicBezTo>
                <a:cubicBezTo>
                  <a:pt x="1454" y="399"/>
                  <a:pt x="1454" y="399"/>
                  <a:pt x="1454" y="399"/>
                </a:cubicBezTo>
                <a:cubicBezTo>
                  <a:pt x="1455" y="399"/>
                  <a:pt x="1456" y="400"/>
                  <a:pt x="1455" y="401"/>
                </a:cubicBezTo>
                <a:lnTo>
                  <a:pt x="1434" y="465"/>
                </a:lnTo>
                <a:close/>
                <a:moveTo>
                  <a:pt x="1369" y="415"/>
                </a:moveTo>
                <a:cubicBezTo>
                  <a:pt x="1350" y="469"/>
                  <a:pt x="1350" y="469"/>
                  <a:pt x="1350" y="469"/>
                </a:cubicBezTo>
                <a:cubicBezTo>
                  <a:pt x="1350" y="470"/>
                  <a:pt x="1349" y="472"/>
                  <a:pt x="1348" y="472"/>
                </a:cubicBezTo>
                <a:cubicBezTo>
                  <a:pt x="1332" y="484"/>
                  <a:pt x="1332" y="484"/>
                  <a:pt x="1332" y="484"/>
                </a:cubicBezTo>
                <a:cubicBezTo>
                  <a:pt x="1331" y="485"/>
                  <a:pt x="1330" y="485"/>
                  <a:pt x="1329" y="485"/>
                </a:cubicBezTo>
                <a:cubicBezTo>
                  <a:pt x="1260" y="485"/>
                  <a:pt x="1260" y="485"/>
                  <a:pt x="1260" y="485"/>
                </a:cubicBezTo>
                <a:cubicBezTo>
                  <a:pt x="1259" y="485"/>
                  <a:pt x="1258" y="485"/>
                  <a:pt x="1258" y="484"/>
                </a:cubicBezTo>
                <a:cubicBezTo>
                  <a:pt x="1250" y="472"/>
                  <a:pt x="1250" y="472"/>
                  <a:pt x="1250" y="472"/>
                </a:cubicBezTo>
                <a:cubicBezTo>
                  <a:pt x="1249" y="472"/>
                  <a:pt x="1249" y="470"/>
                  <a:pt x="1249" y="469"/>
                </a:cubicBezTo>
                <a:cubicBezTo>
                  <a:pt x="1267" y="415"/>
                  <a:pt x="1267" y="415"/>
                  <a:pt x="1267" y="415"/>
                </a:cubicBezTo>
                <a:cubicBezTo>
                  <a:pt x="1268" y="414"/>
                  <a:pt x="1269" y="413"/>
                  <a:pt x="1270" y="412"/>
                </a:cubicBezTo>
                <a:cubicBezTo>
                  <a:pt x="1286" y="400"/>
                  <a:pt x="1286" y="400"/>
                  <a:pt x="1286" y="400"/>
                </a:cubicBezTo>
                <a:cubicBezTo>
                  <a:pt x="1287" y="399"/>
                  <a:pt x="1288" y="399"/>
                  <a:pt x="1289" y="399"/>
                </a:cubicBezTo>
                <a:cubicBezTo>
                  <a:pt x="1357" y="399"/>
                  <a:pt x="1357" y="399"/>
                  <a:pt x="1357" y="399"/>
                </a:cubicBezTo>
                <a:cubicBezTo>
                  <a:pt x="1359" y="399"/>
                  <a:pt x="1360" y="399"/>
                  <a:pt x="1360" y="400"/>
                </a:cubicBezTo>
                <a:cubicBezTo>
                  <a:pt x="1368" y="412"/>
                  <a:pt x="1368" y="412"/>
                  <a:pt x="1368" y="412"/>
                </a:cubicBezTo>
                <a:cubicBezTo>
                  <a:pt x="1369" y="413"/>
                  <a:pt x="1369" y="414"/>
                  <a:pt x="1369" y="415"/>
                </a:cubicBezTo>
                <a:close/>
                <a:moveTo>
                  <a:pt x="1343" y="419"/>
                </a:moveTo>
                <a:cubicBezTo>
                  <a:pt x="1339" y="413"/>
                  <a:pt x="1339" y="413"/>
                  <a:pt x="1339" y="413"/>
                </a:cubicBezTo>
                <a:cubicBezTo>
                  <a:pt x="1339" y="412"/>
                  <a:pt x="1338" y="412"/>
                  <a:pt x="1337" y="412"/>
                </a:cubicBezTo>
                <a:cubicBezTo>
                  <a:pt x="1301" y="412"/>
                  <a:pt x="1301" y="412"/>
                  <a:pt x="1301" y="412"/>
                </a:cubicBezTo>
                <a:cubicBezTo>
                  <a:pt x="1300" y="412"/>
                  <a:pt x="1299" y="412"/>
                  <a:pt x="1298" y="413"/>
                </a:cubicBezTo>
                <a:cubicBezTo>
                  <a:pt x="1291" y="419"/>
                  <a:pt x="1291" y="419"/>
                  <a:pt x="1291" y="419"/>
                </a:cubicBezTo>
                <a:cubicBezTo>
                  <a:pt x="1290" y="419"/>
                  <a:pt x="1289" y="420"/>
                  <a:pt x="1289" y="421"/>
                </a:cubicBezTo>
                <a:cubicBezTo>
                  <a:pt x="1275" y="463"/>
                  <a:pt x="1275" y="463"/>
                  <a:pt x="1275" y="463"/>
                </a:cubicBezTo>
                <a:cubicBezTo>
                  <a:pt x="1274" y="464"/>
                  <a:pt x="1275" y="465"/>
                  <a:pt x="1275" y="466"/>
                </a:cubicBezTo>
                <a:cubicBezTo>
                  <a:pt x="1279" y="471"/>
                  <a:pt x="1279" y="471"/>
                  <a:pt x="1279" y="471"/>
                </a:cubicBezTo>
                <a:cubicBezTo>
                  <a:pt x="1279" y="472"/>
                  <a:pt x="1280" y="472"/>
                  <a:pt x="1281" y="472"/>
                </a:cubicBezTo>
                <a:cubicBezTo>
                  <a:pt x="1317" y="472"/>
                  <a:pt x="1317" y="472"/>
                  <a:pt x="1317" y="472"/>
                </a:cubicBezTo>
                <a:cubicBezTo>
                  <a:pt x="1318" y="472"/>
                  <a:pt x="1319" y="472"/>
                  <a:pt x="1320" y="471"/>
                </a:cubicBezTo>
                <a:cubicBezTo>
                  <a:pt x="1327" y="466"/>
                  <a:pt x="1327" y="466"/>
                  <a:pt x="1327" y="466"/>
                </a:cubicBezTo>
                <a:cubicBezTo>
                  <a:pt x="1328" y="465"/>
                  <a:pt x="1329" y="464"/>
                  <a:pt x="1329" y="463"/>
                </a:cubicBezTo>
                <a:cubicBezTo>
                  <a:pt x="1343" y="421"/>
                  <a:pt x="1343" y="421"/>
                  <a:pt x="1343" y="421"/>
                </a:cubicBezTo>
                <a:cubicBezTo>
                  <a:pt x="1343" y="420"/>
                  <a:pt x="1343" y="419"/>
                  <a:pt x="1343" y="419"/>
                </a:cubicBezTo>
                <a:close/>
                <a:moveTo>
                  <a:pt x="1246" y="415"/>
                </a:moveTo>
                <a:cubicBezTo>
                  <a:pt x="1240" y="435"/>
                  <a:pt x="1240" y="435"/>
                  <a:pt x="1240" y="435"/>
                </a:cubicBezTo>
                <a:cubicBezTo>
                  <a:pt x="1239" y="436"/>
                  <a:pt x="1238" y="438"/>
                  <a:pt x="1237" y="439"/>
                </a:cubicBezTo>
                <a:cubicBezTo>
                  <a:pt x="1223" y="449"/>
                  <a:pt x="1223" y="449"/>
                  <a:pt x="1223" y="449"/>
                </a:cubicBezTo>
                <a:cubicBezTo>
                  <a:pt x="1227" y="478"/>
                  <a:pt x="1227" y="478"/>
                  <a:pt x="1227" y="478"/>
                </a:cubicBezTo>
                <a:cubicBezTo>
                  <a:pt x="1227" y="479"/>
                  <a:pt x="1227" y="479"/>
                  <a:pt x="1227" y="480"/>
                </a:cubicBezTo>
                <a:cubicBezTo>
                  <a:pt x="1227" y="480"/>
                  <a:pt x="1227" y="481"/>
                  <a:pt x="1227" y="482"/>
                </a:cubicBezTo>
                <a:cubicBezTo>
                  <a:pt x="1226" y="483"/>
                  <a:pt x="1226" y="483"/>
                  <a:pt x="1226" y="483"/>
                </a:cubicBezTo>
                <a:cubicBezTo>
                  <a:pt x="1226" y="484"/>
                  <a:pt x="1226" y="484"/>
                  <a:pt x="1225" y="485"/>
                </a:cubicBezTo>
                <a:cubicBezTo>
                  <a:pt x="1225" y="485"/>
                  <a:pt x="1224" y="485"/>
                  <a:pt x="1223" y="485"/>
                </a:cubicBezTo>
                <a:cubicBezTo>
                  <a:pt x="1204" y="485"/>
                  <a:pt x="1204" y="485"/>
                  <a:pt x="1204" y="485"/>
                </a:cubicBezTo>
                <a:cubicBezTo>
                  <a:pt x="1204" y="485"/>
                  <a:pt x="1203" y="485"/>
                  <a:pt x="1203" y="484"/>
                </a:cubicBezTo>
                <a:cubicBezTo>
                  <a:pt x="1200" y="454"/>
                  <a:pt x="1200" y="454"/>
                  <a:pt x="1200" y="454"/>
                </a:cubicBezTo>
                <a:cubicBezTo>
                  <a:pt x="1156" y="454"/>
                  <a:pt x="1156" y="454"/>
                  <a:pt x="1156" y="454"/>
                </a:cubicBezTo>
                <a:cubicBezTo>
                  <a:pt x="1146" y="483"/>
                  <a:pt x="1146" y="483"/>
                  <a:pt x="1146" y="483"/>
                </a:cubicBezTo>
                <a:cubicBezTo>
                  <a:pt x="1145" y="485"/>
                  <a:pt x="1145" y="485"/>
                  <a:pt x="1143" y="485"/>
                </a:cubicBezTo>
                <a:cubicBezTo>
                  <a:pt x="1124" y="485"/>
                  <a:pt x="1124" y="485"/>
                  <a:pt x="1124" y="485"/>
                </a:cubicBezTo>
                <a:cubicBezTo>
                  <a:pt x="1122" y="485"/>
                  <a:pt x="1122" y="485"/>
                  <a:pt x="1122" y="483"/>
                </a:cubicBezTo>
                <a:cubicBezTo>
                  <a:pt x="1149" y="402"/>
                  <a:pt x="1149" y="402"/>
                  <a:pt x="1149" y="402"/>
                </a:cubicBezTo>
                <a:cubicBezTo>
                  <a:pt x="1150" y="400"/>
                  <a:pt x="1152" y="399"/>
                  <a:pt x="1154" y="399"/>
                </a:cubicBezTo>
                <a:cubicBezTo>
                  <a:pt x="1235" y="399"/>
                  <a:pt x="1235" y="399"/>
                  <a:pt x="1235" y="399"/>
                </a:cubicBezTo>
                <a:cubicBezTo>
                  <a:pt x="1236" y="399"/>
                  <a:pt x="1237" y="399"/>
                  <a:pt x="1238" y="400"/>
                </a:cubicBezTo>
                <a:cubicBezTo>
                  <a:pt x="1246" y="412"/>
                  <a:pt x="1246" y="412"/>
                  <a:pt x="1246" y="412"/>
                </a:cubicBezTo>
                <a:cubicBezTo>
                  <a:pt x="1247" y="413"/>
                  <a:pt x="1247" y="413"/>
                  <a:pt x="1246" y="415"/>
                </a:cubicBezTo>
                <a:close/>
                <a:moveTo>
                  <a:pt x="1221" y="418"/>
                </a:moveTo>
                <a:cubicBezTo>
                  <a:pt x="1217" y="413"/>
                  <a:pt x="1217" y="413"/>
                  <a:pt x="1217" y="413"/>
                </a:cubicBezTo>
                <a:cubicBezTo>
                  <a:pt x="1217" y="412"/>
                  <a:pt x="1216" y="412"/>
                  <a:pt x="1215" y="412"/>
                </a:cubicBezTo>
                <a:cubicBezTo>
                  <a:pt x="1172" y="412"/>
                  <a:pt x="1172" y="412"/>
                  <a:pt x="1172" y="412"/>
                </a:cubicBezTo>
                <a:cubicBezTo>
                  <a:pt x="1170" y="412"/>
                  <a:pt x="1169" y="413"/>
                  <a:pt x="1169" y="414"/>
                </a:cubicBezTo>
                <a:cubicBezTo>
                  <a:pt x="1160" y="441"/>
                  <a:pt x="1160" y="441"/>
                  <a:pt x="1160" y="441"/>
                </a:cubicBezTo>
                <a:cubicBezTo>
                  <a:pt x="1205" y="441"/>
                  <a:pt x="1205" y="441"/>
                  <a:pt x="1205" y="441"/>
                </a:cubicBezTo>
                <a:cubicBezTo>
                  <a:pt x="1215" y="434"/>
                  <a:pt x="1215" y="434"/>
                  <a:pt x="1215" y="434"/>
                </a:cubicBezTo>
                <a:cubicBezTo>
                  <a:pt x="1216" y="434"/>
                  <a:pt x="1217" y="433"/>
                  <a:pt x="1217" y="433"/>
                </a:cubicBezTo>
                <a:cubicBezTo>
                  <a:pt x="1221" y="420"/>
                  <a:pt x="1221" y="420"/>
                  <a:pt x="1221" y="420"/>
                </a:cubicBezTo>
                <a:cubicBezTo>
                  <a:pt x="1221" y="420"/>
                  <a:pt x="1221" y="419"/>
                  <a:pt x="1221" y="418"/>
                </a:cubicBezTo>
                <a:close/>
                <a:moveTo>
                  <a:pt x="1131" y="415"/>
                </a:moveTo>
                <a:cubicBezTo>
                  <a:pt x="1124" y="434"/>
                  <a:pt x="1124" y="434"/>
                  <a:pt x="1124" y="434"/>
                </a:cubicBezTo>
                <a:cubicBezTo>
                  <a:pt x="1124" y="435"/>
                  <a:pt x="1123" y="436"/>
                  <a:pt x="1122" y="437"/>
                </a:cubicBezTo>
                <a:cubicBezTo>
                  <a:pt x="1102" y="452"/>
                  <a:pt x="1102" y="452"/>
                  <a:pt x="1102" y="452"/>
                </a:cubicBezTo>
                <a:cubicBezTo>
                  <a:pt x="1100" y="453"/>
                  <a:pt x="1098" y="454"/>
                  <a:pt x="1096" y="454"/>
                </a:cubicBezTo>
                <a:cubicBezTo>
                  <a:pt x="1040" y="454"/>
                  <a:pt x="1040" y="454"/>
                  <a:pt x="1040" y="454"/>
                </a:cubicBezTo>
                <a:cubicBezTo>
                  <a:pt x="1031" y="483"/>
                  <a:pt x="1031" y="483"/>
                  <a:pt x="1031" y="483"/>
                </a:cubicBezTo>
                <a:cubicBezTo>
                  <a:pt x="1030" y="485"/>
                  <a:pt x="1029" y="485"/>
                  <a:pt x="1028" y="485"/>
                </a:cubicBezTo>
                <a:cubicBezTo>
                  <a:pt x="1008" y="485"/>
                  <a:pt x="1008" y="485"/>
                  <a:pt x="1008" y="485"/>
                </a:cubicBezTo>
                <a:cubicBezTo>
                  <a:pt x="1007" y="485"/>
                  <a:pt x="1007" y="485"/>
                  <a:pt x="1007" y="483"/>
                </a:cubicBezTo>
                <a:cubicBezTo>
                  <a:pt x="1034" y="402"/>
                  <a:pt x="1034" y="402"/>
                  <a:pt x="1034" y="402"/>
                </a:cubicBezTo>
                <a:cubicBezTo>
                  <a:pt x="1035" y="400"/>
                  <a:pt x="1036" y="399"/>
                  <a:pt x="1039" y="399"/>
                </a:cubicBezTo>
                <a:cubicBezTo>
                  <a:pt x="1119" y="399"/>
                  <a:pt x="1119" y="399"/>
                  <a:pt x="1119" y="399"/>
                </a:cubicBezTo>
                <a:cubicBezTo>
                  <a:pt x="1121" y="399"/>
                  <a:pt x="1122" y="399"/>
                  <a:pt x="1123" y="400"/>
                </a:cubicBezTo>
                <a:cubicBezTo>
                  <a:pt x="1131" y="412"/>
                  <a:pt x="1131" y="412"/>
                  <a:pt x="1131" y="412"/>
                </a:cubicBezTo>
                <a:cubicBezTo>
                  <a:pt x="1131" y="413"/>
                  <a:pt x="1131" y="414"/>
                  <a:pt x="1131" y="415"/>
                </a:cubicBezTo>
                <a:close/>
                <a:moveTo>
                  <a:pt x="1105" y="418"/>
                </a:moveTo>
                <a:cubicBezTo>
                  <a:pt x="1101" y="413"/>
                  <a:pt x="1101" y="413"/>
                  <a:pt x="1101" y="413"/>
                </a:cubicBezTo>
                <a:cubicBezTo>
                  <a:pt x="1101" y="412"/>
                  <a:pt x="1100" y="412"/>
                  <a:pt x="1099" y="412"/>
                </a:cubicBezTo>
                <a:cubicBezTo>
                  <a:pt x="1056" y="412"/>
                  <a:pt x="1056" y="412"/>
                  <a:pt x="1056" y="412"/>
                </a:cubicBezTo>
                <a:cubicBezTo>
                  <a:pt x="1055" y="412"/>
                  <a:pt x="1054" y="413"/>
                  <a:pt x="1054" y="414"/>
                </a:cubicBezTo>
                <a:cubicBezTo>
                  <a:pt x="1045" y="441"/>
                  <a:pt x="1045" y="441"/>
                  <a:pt x="1045" y="441"/>
                </a:cubicBezTo>
                <a:cubicBezTo>
                  <a:pt x="1087" y="441"/>
                  <a:pt x="1087" y="441"/>
                  <a:pt x="1087" y="441"/>
                </a:cubicBezTo>
                <a:cubicBezTo>
                  <a:pt x="1088" y="441"/>
                  <a:pt x="1090" y="441"/>
                  <a:pt x="1091" y="440"/>
                </a:cubicBezTo>
                <a:cubicBezTo>
                  <a:pt x="1100" y="433"/>
                  <a:pt x="1100" y="433"/>
                  <a:pt x="1100" y="433"/>
                </a:cubicBezTo>
                <a:cubicBezTo>
                  <a:pt x="1101" y="432"/>
                  <a:pt x="1102" y="432"/>
                  <a:pt x="1102" y="430"/>
                </a:cubicBezTo>
                <a:cubicBezTo>
                  <a:pt x="1105" y="421"/>
                  <a:pt x="1105" y="421"/>
                  <a:pt x="1105" y="421"/>
                </a:cubicBezTo>
                <a:cubicBezTo>
                  <a:pt x="1106" y="420"/>
                  <a:pt x="1106" y="419"/>
                  <a:pt x="1105" y="418"/>
                </a:cubicBezTo>
                <a:close/>
                <a:moveTo>
                  <a:pt x="911" y="415"/>
                </a:moveTo>
                <a:cubicBezTo>
                  <a:pt x="905" y="435"/>
                  <a:pt x="905" y="435"/>
                  <a:pt x="905" y="435"/>
                </a:cubicBezTo>
                <a:cubicBezTo>
                  <a:pt x="904" y="436"/>
                  <a:pt x="903" y="438"/>
                  <a:pt x="902" y="439"/>
                </a:cubicBezTo>
                <a:cubicBezTo>
                  <a:pt x="888" y="449"/>
                  <a:pt x="888" y="449"/>
                  <a:pt x="888" y="449"/>
                </a:cubicBezTo>
                <a:cubicBezTo>
                  <a:pt x="892" y="478"/>
                  <a:pt x="892" y="478"/>
                  <a:pt x="892" y="478"/>
                </a:cubicBezTo>
                <a:cubicBezTo>
                  <a:pt x="892" y="479"/>
                  <a:pt x="892" y="479"/>
                  <a:pt x="892" y="480"/>
                </a:cubicBezTo>
                <a:cubicBezTo>
                  <a:pt x="892" y="480"/>
                  <a:pt x="892" y="481"/>
                  <a:pt x="892" y="482"/>
                </a:cubicBezTo>
                <a:cubicBezTo>
                  <a:pt x="891" y="483"/>
                  <a:pt x="891" y="483"/>
                  <a:pt x="891" y="483"/>
                </a:cubicBezTo>
                <a:cubicBezTo>
                  <a:pt x="891" y="484"/>
                  <a:pt x="891" y="484"/>
                  <a:pt x="890" y="485"/>
                </a:cubicBezTo>
                <a:cubicBezTo>
                  <a:pt x="890" y="485"/>
                  <a:pt x="889" y="485"/>
                  <a:pt x="888" y="485"/>
                </a:cubicBezTo>
                <a:cubicBezTo>
                  <a:pt x="869" y="485"/>
                  <a:pt x="869" y="485"/>
                  <a:pt x="869" y="485"/>
                </a:cubicBezTo>
                <a:cubicBezTo>
                  <a:pt x="869" y="485"/>
                  <a:pt x="868" y="485"/>
                  <a:pt x="868" y="484"/>
                </a:cubicBezTo>
                <a:cubicBezTo>
                  <a:pt x="865" y="454"/>
                  <a:pt x="865" y="454"/>
                  <a:pt x="865" y="454"/>
                </a:cubicBezTo>
                <a:cubicBezTo>
                  <a:pt x="821" y="454"/>
                  <a:pt x="821" y="454"/>
                  <a:pt x="821" y="454"/>
                </a:cubicBezTo>
                <a:cubicBezTo>
                  <a:pt x="811" y="483"/>
                  <a:pt x="811" y="483"/>
                  <a:pt x="811" y="483"/>
                </a:cubicBezTo>
                <a:cubicBezTo>
                  <a:pt x="810" y="485"/>
                  <a:pt x="810" y="485"/>
                  <a:pt x="808" y="485"/>
                </a:cubicBezTo>
                <a:cubicBezTo>
                  <a:pt x="789" y="485"/>
                  <a:pt x="789" y="485"/>
                  <a:pt x="789" y="485"/>
                </a:cubicBezTo>
                <a:cubicBezTo>
                  <a:pt x="787" y="485"/>
                  <a:pt x="787" y="485"/>
                  <a:pt x="787" y="483"/>
                </a:cubicBezTo>
                <a:cubicBezTo>
                  <a:pt x="814" y="402"/>
                  <a:pt x="814" y="402"/>
                  <a:pt x="814" y="402"/>
                </a:cubicBezTo>
                <a:cubicBezTo>
                  <a:pt x="815" y="400"/>
                  <a:pt x="817" y="399"/>
                  <a:pt x="819" y="399"/>
                </a:cubicBezTo>
                <a:cubicBezTo>
                  <a:pt x="900" y="399"/>
                  <a:pt x="900" y="399"/>
                  <a:pt x="900" y="399"/>
                </a:cubicBezTo>
                <a:cubicBezTo>
                  <a:pt x="901" y="399"/>
                  <a:pt x="902" y="399"/>
                  <a:pt x="903" y="400"/>
                </a:cubicBezTo>
                <a:cubicBezTo>
                  <a:pt x="911" y="412"/>
                  <a:pt x="911" y="412"/>
                  <a:pt x="911" y="412"/>
                </a:cubicBezTo>
                <a:cubicBezTo>
                  <a:pt x="912" y="413"/>
                  <a:pt x="912" y="413"/>
                  <a:pt x="911" y="415"/>
                </a:cubicBezTo>
                <a:close/>
                <a:moveTo>
                  <a:pt x="886" y="418"/>
                </a:moveTo>
                <a:cubicBezTo>
                  <a:pt x="882" y="413"/>
                  <a:pt x="882" y="413"/>
                  <a:pt x="882" y="413"/>
                </a:cubicBezTo>
                <a:cubicBezTo>
                  <a:pt x="881" y="412"/>
                  <a:pt x="881" y="412"/>
                  <a:pt x="880" y="412"/>
                </a:cubicBezTo>
                <a:cubicBezTo>
                  <a:pt x="837" y="412"/>
                  <a:pt x="837" y="412"/>
                  <a:pt x="837" y="412"/>
                </a:cubicBezTo>
                <a:cubicBezTo>
                  <a:pt x="835" y="412"/>
                  <a:pt x="834" y="413"/>
                  <a:pt x="834" y="414"/>
                </a:cubicBezTo>
                <a:cubicBezTo>
                  <a:pt x="825" y="441"/>
                  <a:pt x="825" y="441"/>
                  <a:pt x="825" y="441"/>
                </a:cubicBezTo>
                <a:cubicBezTo>
                  <a:pt x="870" y="441"/>
                  <a:pt x="870" y="441"/>
                  <a:pt x="870" y="441"/>
                </a:cubicBezTo>
                <a:cubicBezTo>
                  <a:pt x="880" y="434"/>
                  <a:pt x="880" y="434"/>
                  <a:pt x="880" y="434"/>
                </a:cubicBezTo>
                <a:cubicBezTo>
                  <a:pt x="881" y="434"/>
                  <a:pt x="882" y="433"/>
                  <a:pt x="882" y="433"/>
                </a:cubicBezTo>
                <a:cubicBezTo>
                  <a:pt x="886" y="420"/>
                  <a:pt x="886" y="420"/>
                  <a:pt x="886" y="420"/>
                </a:cubicBezTo>
                <a:cubicBezTo>
                  <a:pt x="886" y="420"/>
                  <a:pt x="886" y="419"/>
                  <a:pt x="886" y="418"/>
                </a:cubicBezTo>
                <a:close/>
                <a:moveTo>
                  <a:pt x="770" y="468"/>
                </a:moveTo>
                <a:cubicBezTo>
                  <a:pt x="770" y="469"/>
                  <a:pt x="769" y="470"/>
                  <a:pt x="768" y="470"/>
                </a:cubicBezTo>
                <a:cubicBezTo>
                  <a:pt x="751" y="483"/>
                  <a:pt x="751" y="483"/>
                  <a:pt x="751" y="483"/>
                </a:cubicBezTo>
                <a:cubicBezTo>
                  <a:pt x="750" y="484"/>
                  <a:pt x="749" y="485"/>
                  <a:pt x="748" y="485"/>
                </a:cubicBezTo>
                <a:cubicBezTo>
                  <a:pt x="747" y="485"/>
                  <a:pt x="746" y="485"/>
                  <a:pt x="745" y="485"/>
                </a:cubicBezTo>
                <a:cubicBezTo>
                  <a:pt x="683" y="485"/>
                  <a:pt x="683" y="485"/>
                  <a:pt x="683" y="485"/>
                </a:cubicBezTo>
                <a:cubicBezTo>
                  <a:pt x="681" y="485"/>
                  <a:pt x="680" y="485"/>
                  <a:pt x="679" y="483"/>
                </a:cubicBezTo>
                <a:cubicBezTo>
                  <a:pt x="670" y="470"/>
                  <a:pt x="670" y="470"/>
                  <a:pt x="670" y="470"/>
                </a:cubicBezTo>
                <a:cubicBezTo>
                  <a:pt x="669" y="470"/>
                  <a:pt x="669" y="469"/>
                  <a:pt x="669" y="468"/>
                </a:cubicBezTo>
                <a:cubicBezTo>
                  <a:pt x="692" y="401"/>
                  <a:pt x="692" y="401"/>
                  <a:pt x="692" y="401"/>
                </a:cubicBezTo>
                <a:cubicBezTo>
                  <a:pt x="692" y="400"/>
                  <a:pt x="693" y="399"/>
                  <a:pt x="695" y="399"/>
                </a:cubicBezTo>
                <a:cubicBezTo>
                  <a:pt x="714" y="399"/>
                  <a:pt x="714" y="399"/>
                  <a:pt x="714" y="399"/>
                </a:cubicBezTo>
                <a:cubicBezTo>
                  <a:pt x="716" y="399"/>
                  <a:pt x="716" y="400"/>
                  <a:pt x="716" y="401"/>
                </a:cubicBezTo>
                <a:cubicBezTo>
                  <a:pt x="695" y="463"/>
                  <a:pt x="695" y="463"/>
                  <a:pt x="695" y="463"/>
                </a:cubicBezTo>
                <a:cubicBezTo>
                  <a:pt x="695" y="464"/>
                  <a:pt x="695" y="464"/>
                  <a:pt x="695" y="465"/>
                </a:cubicBezTo>
                <a:cubicBezTo>
                  <a:pt x="700" y="471"/>
                  <a:pt x="700" y="471"/>
                  <a:pt x="700" y="471"/>
                </a:cubicBezTo>
                <a:cubicBezTo>
                  <a:pt x="700" y="472"/>
                  <a:pt x="701" y="472"/>
                  <a:pt x="701" y="472"/>
                </a:cubicBezTo>
                <a:cubicBezTo>
                  <a:pt x="736" y="472"/>
                  <a:pt x="736" y="472"/>
                  <a:pt x="736" y="472"/>
                </a:cubicBezTo>
                <a:cubicBezTo>
                  <a:pt x="737" y="472"/>
                  <a:pt x="737" y="472"/>
                  <a:pt x="738" y="471"/>
                </a:cubicBezTo>
                <a:cubicBezTo>
                  <a:pt x="747" y="465"/>
                  <a:pt x="747" y="465"/>
                  <a:pt x="747" y="465"/>
                </a:cubicBezTo>
                <a:cubicBezTo>
                  <a:pt x="748" y="464"/>
                  <a:pt x="748" y="464"/>
                  <a:pt x="749" y="463"/>
                </a:cubicBezTo>
                <a:cubicBezTo>
                  <a:pt x="770" y="401"/>
                  <a:pt x="770" y="401"/>
                  <a:pt x="770" y="401"/>
                </a:cubicBezTo>
                <a:cubicBezTo>
                  <a:pt x="770" y="400"/>
                  <a:pt x="771" y="399"/>
                  <a:pt x="772" y="399"/>
                </a:cubicBezTo>
                <a:cubicBezTo>
                  <a:pt x="792" y="399"/>
                  <a:pt x="792" y="399"/>
                  <a:pt x="792" y="399"/>
                </a:cubicBezTo>
                <a:cubicBezTo>
                  <a:pt x="793" y="399"/>
                  <a:pt x="793" y="400"/>
                  <a:pt x="793" y="401"/>
                </a:cubicBezTo>
                <a:lnTo>
                  <a:pt x="770" y="468"/>
                </a:lnTo>
                <a:close/>
                <a:moveTo>
                  <a:pt x="666" y="415"/>
                </a:moveTo>
                <a:cubicBezTo>
                  <a:pt x="648" y="469"/>
                  <a:pt x="648" y="469"/>
                  <a:pt x="648" y="469"/>
                </a:cubicBezTo>
                <a:cubicBezTo>
                  <a:pt x="647" y="470"/>
                  <a:pt x="647" y="472"/>
                  <a:pt x="645" y="472"/>
                </a:cubicBezTo>
                <a:cubicBezTo>
                  <a:pt x="629" y="484"/>
                  <a:pt x="629" y="484"/>
                  <a:pt x="629" y="484"/>
                </a:cubicBezTo>
                <a:cubicBezTo>
                  <a:pt x="628" y="485"/>
                  <a:pt x="627" y="485"/>
                  <a:pt x="626" y="485"/>
                </a:cubicBezTo>
                <a:cubicBezTo>
                  <a:pt x="558" y="485"/>
                  <a:pt x="558" y="485"/>
                  <a:pt x="558" y="485"/>
                </a:cubicBezTo>
                <a:cubicBezTo>
                  <a:pt x="556" y="485"/>
                  <a:pt x="556" y="485"/>
                  <a:pt x="555" y="484"/>
                </a:cubicBezTo>
                <a:cubicBezTo>
                  <a:pt x="547" y="472"/>
                  <a:pt x="547" y="472"/>
                  <a:pt x="547" y="472"/>
                </a:cubicBezTo>
                <a:cubicBezTo>
                  <a:pt x="546" y="472"/>
                  <a:pt x="546" y="470"/>
                  <a:pt x="547" y="469"/>
                </a:cubicBezTo>
                <a:cubicBezTo>
                  <a:pt x="565" y="415"/>
                  <a:pt x="565" y="415"/>
                  <a:pt x="565" y="415"/>
                </a:cubicBezTo>
                <a:cubicBezTo>
                  <a:pt x="565" y="414"/>
                  <a:pt x="566" y="413"/>
                  <a:pt x="567" y="412"/>
                </a:cubicBezTo>
                <a:cubicBezTo>
                  <a:pt x="583" y="400"/>
                  <a:pt x="583" y="400"/>
                  <a:pt x="583" y="400"/>
                </a:cubicBezTo>
                <a:cubicBezTo>
                  <a:pt x="584" y="399"/>
                  <a:pt x="585" y="399"/>
                  <a:pt x="587" y="399"/>
                </a:cubicBezTo>
                <a:cubicBezTo>
                  <a:pt x="655" y="399"/>
                  <a:pt x="655" y="399"/>
                  <a:pt x="655" y="399"/>
                </a:cubicBezTo>
                <a:cubicBezTo>
                  <a:pt x="656" y="399"/>
                  <a:pt x="657" y="399"/>
                  <a:pt x="657" y="400"/>
                </a:cubicBezTo>
                <a:cubicBezTo>
                  <a:pt x="666" y="412"/>
                  <a:pt x="666" y="412"/>
                  <a:pt x="666" y="412"/>
                </a:cubicBezTo>
                <a:cubicBezTo>
                  <a:pt x="666" y="413"/>
                  <a:pt x="666" y="414"/>
                  <a:pt x="666" y="415"/>
                </a:cubicBezTo>
                <a:close/>
                <a:moveTo>
                  <a:pt x="640" y="419"/>
                </a:moveTo>
                <a:cubicBezTo>
                  <a:pt x="637" y="413"/>
                  <a:pt x="637" y="413"/>
                  <a:pt x="637" y="413"/>
                </a:cubicBezTo>
                <a:cubicBezTo>
                  <a:pt x="636" y="412"/>
                  <a:pt x="635" y="412"/>
                  <a:pt x="635" y="412"/>
                </a:cubicBezTo>
                <a:cubicBezTo>
                  <a:pt x="598" y="412"/>
                  <a:pt x="598" y="412"/>
                  <a:pt x="598" y="412"/>
                </a:cubicBezTo>
                <a:cubicBezTo>
                  <a:pt x="597" y="412"/>
                  <a:pt x="596" y="412"/>
                  <a:pt x="595" y="413"/>
                </a:cubicBezTo>
                <a:cubicBezTo>
                  <a:pt x="588" y="419"/>
                  <a:pt x="588" y="419"/>
                  <a:pt x="588" y="419"/>
                </a:cubicBezTo>
                <a:cubicBezTo>
                  <a:pt x="587" y="419"/>
                  <a:pt x="587" y="420"/>
                  <a:pt x="586" y="421"/>
                </a:cubicBezTo>
                <a:cubicBezTo>
                  <a:pt x="572" y="463"/>
                  <a:pt x="572" y="463"/>
                  <a:pt x="572" y="463"/>
                </a:cubicBezTo>
                <a:cubicBezTo>
                  <a:pt x="572" y="464"/>
                  <a:pt x="572" y="465"/>
                  <a:pt x="572" y="466"/>
                </a:cubicBezTo>
                <a:cubicBezTo>
                  <a:pt x="576" y="471"/>
                  <a:pt x="576" y="471"/>
                  <a:pt x="576" y="471"/>
                </a:cubicBezTo>
                <a:cubicBezTo>
                  <a:pt x="576" y="472"/>
                  <a:pt x="577" y="472"/>
                  <a:pt x="578" y="472"/>
                </a:cubicBezTo>
                <a:cubicBezTo>
                  <a:pt x="614" y="472"/>
                  <a:pt x="614" y="472"/>
                  <a:pt x="614" y="472"/>
                </a:cubicBezTo>
                <a:cubicBezTo>
                  <a:pt x="615" y="472"/>
                  <a:pt x="616" y="472"/>
                  <a:pt x="617" y="471"/>
                </a:cubicBezTo>
                <a:cubicBezTo>
                  <a:pt x="625" y="466"/>
                  <a:pt x="625" y="466"/>
                  <a:pt x="625" y="466"/>
                </a:cubicBezTo>
                <a:cubicBezTo>
                  <a:pt x="625" y="465"/>
                  <a:pt x="626" y="464"/>
                  <a:pt x="626" y="463"/>
                </a:cubicBezTo>
                <a:cubicBezTo>
                  <a:pt x="640" y="421"/>
                  <a:pt x="640" y="421"/>
                  <a:pt x="640" y="421"/>
                </a:cubicBezTo>
                <a:cubicBezTo>
                  <a:pt x="641" y="420"/>
                  <a:pt x="641" y="419"/>
                  <a:pt x="640" y="419"/>
                </a:cubicBezTo>
                <a:close/>
                <a:moveTo>
                  <a:pt x="547" y="428"/>
                </a:moveTo>
                <a:cubicBezTo>
                  <a:pt x="546" y="429"/>
                  <a:pt x="546" y="429"/>
                  <a:pt x="545" y="430"/>
                </a:cubicBezTo>
                <a:cubicBezTo>
                  <a:pt x="501" y="456"/>
                  <a:pt x="501" y="456"/>
                  <a:pt x="501" y="456"/>
                </a:cubicBezTo>
                <a:cubicBezTo>
                  <a:pt x="492" y="483"/>
                  <a:pt x="492" y="483"/>
                  <a:pt x="492" y="483"/>
                </a:cubicBezTo>
                <a:cubicBezTo>
                  <a:pt x="492" y="485"/>
                  <a:pt x="491" y="485"/>
                  <a:pt x="489" y="485"/>
                </a:cubicBezTo>
                <a:cubicBezTo>
                  <a:pt x="470" y="485"/>
                  <a:pt x="470" y="485"/>
                  <a:pt x="470" y="485"/>
                </a:cubicBezTo>
                <a:cubicBezTo>
                  <a:pt x="468" y="485"/>
                  <a:pt x="468" y="485"/>
                  <a:pt x="468" y="483"/>
                </a:cubicBezTo>
                <a:cubicBezTo>
                  <a:pt x="477" y="456"/>
                  <a:pt x="477" y="456"/>
                  <a:pt x="477" y="456"/>
                </a:cubicBezTo>
                <a:cubicBezTo>
                  <a:pt x="451" y="430"/>
                  <a:pt x="451" y="430"/>
                  <a:pt x="451" y="430"/>
                </a:cubicBezTo>
                <a:cubicBezTo>
                  <a:pt x="451" y="429"/>
                  <a:pt x="450" y="429"/>
                  <a:pt x="451" y="428"/>
                </a:cubicBezTo>
                <a:cubicBezTo>
                  <a:pt x="460" y="401"/>
                  <a:pt x="460" y="401"/>
                  <a:pt x="460" y="401"/>
                </a:cubicBezTo>
                <a:cubicBezTo>
                  <a:pt x="460" y="400"/>
                  <a:pt x="461" y="399"/>
                  <a:pt x="462" y="399"/>
                </a:cubicBezTo>
                <a:cubicBezTo>
                  <a:pt x="481" y="399"/>
                  <a:pt x="481" y="399"/>
                  <a:pt x="481" y="399"/>
                </a:cubicBezTo>
                <a:cubicBezTo>
                  <a:pt x="482" y="399"/>
                  <a:pt x="483" y="400"/>
                  <a:pt x="482" y="401"/>
                </a:cubicBezTo>
                <a:cubicBezTo>
                  <a:pt x="474" y="425"/>
                  <a:pt x="474" y="425"/>
                  <a:pt x="474" y="425"/>
                </a:cubicBezTo>
                <a:cubicBezTo>
                  <a:pt x="474" y="426"/>
                  <a:pt x="474" y="427"/>
                  <a:pt x="474" y="427"/>
                </a:cubicBezTo>
                <a:cubicBezTo>
                  <a:pt x="493" y="446"/>
                  <a:pt x="493" y="446"/>
                  <a:pt x="493" y="446"/>
                </a:cubicBezTo>
                <a:cubicBezTo>
                  <a:pt x="524" y="427"/>
                  <a:pt x="524" y="427"/>
                  <a:pt x="524" y="427"/>
                </a:cubicBezTo>
                <a:cubicBezTo>
                  <a:pt x="524" y="427"/>
                  <a:pt x="525" y="426"/>
                  <a:pt x="526" y="425"/>
                </a:cubicBezTo>
                <a:cubicBezTo>
                  <a:pt x="534" y="401"/>
                  <a:pt x="534" y="401"/>
                  <a:pt x="534" y="401"/>
                </a:cubicBezTo>
                <a:cubicBezTo>
                  <a:pt x="534" y="400"/>
                  <a:pt x="535" y="399"/>
                  <a:pt x="536" y="399"/>
                </a:cubicBezTo>
                <a:cubicBezTo>
                  <a:pt x="554" y="399"/>
                  <a:pt x="554" y="399"/>
                  <a:pt x="554" y="399"/>
                </a:cubicBezTo>
                <a:cubicBezTo>
                  <a:pt x="556" y="399"/>
                  <a:pt x="556" y="400"/>
                  <a:pt x="556" y="401"/>
                </a:cubicBezTo>
                <a:lnTo>
                  <a:pt x="547" y="4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lvl="0"/>
            <a:endParaRPr lang="en-US" dirty="0"/>
          </a:p>
        </p:txBody>
      </p:sp>
    </p:spTree>
    <p:extLst>
      <p:ext uri="{BB962C8B-B14F-4D97-AF65-F5344CB8AC3E}">
        <p14:creationId xmlns:p14="http://schemas.microsoft.com/office/powerpoint/2010/main" val="288605353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302" userDrawn="1">
          <p15:clr>
            <a:srgbClr val="C35EA4"/>
          </p15:clr>
        </p15:guide>
        <p15:guide id="2" orient="horz" pos="4104" userDrawn="1">
          <p15:clr>
            <a:srgbClr val="C35EA4"/>
          </p15:clr>
        </p15:guide>
        <p15:guide id="3" pos="288" userDrawn="1">
          <p15:clr>
            <a:srgbClr val="C35EA4"/>
          </p15:clr>
        </p15:guide>
        <p15:guide id="4" pos="7546" userDrawn="1">
          <p15:clr>
            <a:srgbClr val="C35EA4"/>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62577389"/>
      </p:ext>
    </p:extLst>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5309969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stretch>
            <a:fillRect/>
          </a:stretch>
        </p:blipFill>
        <p:spPr>
          <a:xfrm>
            <a:off x="1006214" y="2582095"/>
            <a:ext cx="11173324" cy="4000518"/>
          </a:xfrm>
          <a:prstGeom prst="rect">
            <a:avLst/>
          </a:prstGeom>
        </p:spPr>
      </p:pic>
      <p:pic>
        <p:nvPicPr>
          <p:cNvPr id="3" name="Picture 2"/>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bwMode="invGray">
          <a:xfrm>
            <a:off x="10163551" y="479425"/>
            <a:ext cx="1827522" cy="391481"/>
          </a:xfrm>
          <a:prstGeom prst="rect">
            <a:avLst/>
          </a:prstGeom>
        </p:spPr>
      </p:pic>
      <p:pic>
        <p:nvPicPr>
          <p:cNvPr id="8" name="Picture 7"/>
          <p:cNvPicPr>
            <a:picLocks noChangeAspect="1"/>
          </p:cNvPicPr>
          <p:nvPr userDrawn="1"/>
        </p:nvPicPr>
        <p:blipFill>
          <a:blip r:embed="rId4"/>
          <a:stretch>
            <a:fillRect/>
          </a:stretch>
        </p:blipFill>
        <p:spPr>
          <a:xfrm>
            <a:off x="457200" y="479425"/>
            <a:ext cx="11368399" cy="6035675"/>
          </a:xfrm>
          <a:prstGeom prst="rect">
            <a:avLst/>
          </a:prstGeom>
        </p:spPr>
      </p:pic>
      <p:sp>
        <p:nvSpPr>
          <p:cNvPr id="7" name="Rectangle 6"/>
          <p:cNvSpPr/>
          <p:nvPr userDrawn="1"/>
        </p:nvSpPr>
        <p:spPr>
          <a:xfrm>
            <a:off x="473302" y="2132240"/>
            <a:ext cx="7116536" cy="523220"/>
          </a:xfrm>
          <a:prstGeom prst="rect">
            <a:avLst/>
          </a:prstGeom>
        </p:spPr>
        <p:txBody>
          <a:bodyPr wrap="square" lIns="347472" rIns="91440">
            <a:spAutoFit/>
          </a:bodyPr>
          <a:lstStyle/>
          <a:p>
            <a:r>
              <a:rPr lang="en-US" sz="2800" dirty="0" smtClean="0">
                <a:gradFill>
                  <a:gsLst>
                    <a:gs pos="0">
                      <a:srgbClr val="007233"/>
                    </a:gs>
                    <a:gs pos="100000">
                      <a:srgbClr val="007233"/>
                    </a:gs>
                  </a:gsLst>
                  <a:lin ang="5400000" scaled="0"/>
                </a:gradFill>
                <a:ea typeface="Calibri" panose="020F0502020204030204" pitchFamily="34" charset="0"/>
                <a:cs typeface="Times New Roman" panose="02020603050405020304" pitchFamily="18" charset="0"/>
              </a:rPr>
              <a:t>Anaheim, CA  |  February 2-5, 2014</a:t>
            </a:r>
            <a:endParaRPr lang="en-US" sz="2800" dirty="0">
              <a:gradFill>
                <a:gsLst>
                  <a:gs pos="0">
                    <a:srgbClr val="007233"/>
                  </a:gs>
                  <a:gs pos="100000">
                    <a:srgbClr val="007233"/>
                  </a:gs>
                </a:gsLst>
                <a:lin ang="5400000" scaled="0"/>
              </a:gradFill>
              <a:ea typeface="Calibri" panose="020F0502020204030204" pitchFamily="34" charset="0"/>
              <a:cs typeface="Times New Roman" panose="02020603050405020304" pitchFamily="18" charset="0"/>
            </a:endParaRPr>
          </a:p>
        </p:txBody>
      </p:sp>
      <p:sp>
        <p:nvSpPr>
          <p:cNvPr id="9" name="Freeform 5"/>
          <p:cNvSpPr>
            <a:spLocks noEditPoints="1"/>
          </p:cNvSpPr>
          <p:nvPr userDrawn="1"/>
        </p:nvSpPr>
        <p:spPr bwMode="auto">
          <a:xfrm>
            <a:off x="457201" y="6245260"/>
            <a:ext cx="1463404" cy="269840"/>
          </a:xfrm>
          <a:custGeom>
            <a:avLst/>
            <a:gdLst>
              <a:gd name="T0" fmla="*/ 1326 w 2637"/>
              <a:gd name="T1" fmla="*/ 170 h 485"/>
              <a:gd name="T2" fmla="*/ 590 w 2637"/>
              <a:gd name="T3" fmla="*/ 0 h 485"/>
              <a:gd name="T4" fmla="*/ 699 w 2637"/>
              <a:gd name="T5" fmla="*/ 274 h 485"/>
              <a:gd name="T6" fmla="*/ 0 w 2637"/>
              <a:gd name="T7" fmla="*/ 40 h 485"/>
              <a:gd name="T8" fmla="*/ 2631 w 2637"/>
              <a:gd name="T9" fmla="*/ 412 h 485"/>
              <a:gd name="T10" fmla="*/ 2612 w 2637"/>
              <a:gd name="T11" fmla="*/ 434 h 485"/>
              <a:gd name="T12" fmla="*/ 2514 w 2637"/>
              <a:gd name="T13" fmla="*/ 485 h 485"/>
              <a:gd name="T14" fmla="*/ 2597 w 2637"/>
              <a:gd name="T15" fmla="*/ 454 h 485"/>
              <a:gd name="T16" fmla="*/ 2539 w 2637"/>
              <a:gd name="T17" fmla="*/ 412 h 485"/>
              <a:gd name="T18" fmla="*/ 2492 w 2637"/>
              <a:gd name="T19" fmla="*/ 413 h 485"/>
              <a:gd name="T20" fmla="*/ 2440 w 2637"/>
              <a:gd name="T21" fmla="*/ 399 h 485"/>
              <a:gd name="T22" fmla="*/ 2402 w 2637"/>
              <a:gd name="T23" fmla="*/ 480 h 485"/>
              <a:gd name="T24" fmla="*/ 2321 w 2637"/>
              <a:gd name="T25" fmla="*/ 483 h 485"/>
              <a:gd name="T26" fmla="*/ 2422 w 2637"/>
              <a:gd name="T27" fmla="*/ 415 h 485"/>
              <a:gd name="T28" fmla="*/ 2392 w 2637"/>
              <a:gd name="T29" fmla="*/ 433 h 485"/>
              <a:gd name="T30" fmla="*/ 2226 w 2637"/>
              <a:gd name="T31" fmla="*/ 435 h 485"/>
              <a:gd name="T32" fmla="*/ 2225 w 2637"/>
              <a:gd name="T33" fmla="*/ 472 h 485"/>
              <a:gd name="T34" fmla="*/ 2209 w 2637"/>
              <a:gd name="T35" fmla="*/ 415 h 485"/>
              <a:gd name="T36" fmla="*/ 2187 w 2637"/>
              <a:gd name="T37" fmla="*/ 437 h 485"/>
              <a:gd name="T38" fmla="*/ 2104 w 2637"/>
              <a:gd name="T39" fmla="*/ 399 h 485"/>
              <a:gd name="T40" fmla="*/ 2119 w 2637"/>
              <a:gd name="T41" fmla="*/ 414 h 485"/>
              <a:gd name="T42" fmla="*/ 2076 w 2637"/>
              <a:gd name="T43" fmla="*/ 406 h 485"/>
              <a:gd name="T44" fmla="*/ 1968 w 2637"/>
              <a:gd name="T45" fmla="*/ 483 h 485"/>
              <a:gd name="T46" fmla="*/ 1977 w 2637"/>
              <a:gd name="T47" fmla="*/ 406 h 485"/>
              <a:gd name="T48" fmla="*/ 2063 w 2637"/>
              <a:gd name="T49" fmla="*/ 399 h 485"/>
              <a:gd name="T50" fmla="*/ 1889 w 2637"/>
              <a:gd name="T51" fmla="*/ 421 h 485"/>
              <a:gd name="T52" fmla="*/ 1881 w 2637"/>
              <a:gd name="T53" fmla="*/ 471 h 485"/>
              <a:gd name="T54" fmla="*/ 1850 w 2637"/>
              <a:gd name="T55" fmla="*/ 465 h 485"/>
              <a:gd name="T56" fmla="*/ 1773 w 2637"/>
              <a:gd name="T57" fmla="*/ 413 h 485"/>
              <a:gd name="T58" fmla="*/ 1686 w 2637"/>
              <a:gd name="T59" fmla="*/ 401 h 485"/>
              <a:gd name="T60" fmla="*/ 1606 w 2637"/>
              <a:gd name="T61" fmla="*/ 419 h 485"/>
              <a:gd name="T62" fmla="*/ 1645 w 2637"/>
              <a:gd name="T63" fmla="*/ 485 h 485"/>
              <a:gd name="T64" fmla="*/ 1674 w 2637"/>
              <a:gd name="T65" fmla="*/ 399 h 485"/>
              <a:gd name="T66" fmla="*/ 1489 w 2637"/>
              <a:gd name="T67" fmla="*/ 435 h 485"/>
              <a:gd name="T68" fmla="*/ 1488 w 2637"/>
              <a:gd name="T69" fmla="*/ 472 h 485"/>
              <a:gd name="T70" fmla="*/ 1472 w 2637"/>
              <a:gd name="T71" fmla="*/ 415 h 485"/>
              <a:gd name="T72" fmla="*/ 1410 w 2637"/>
              <a:gd name="T73" fmla="*/ 484 h 485"/>
              <a:gd name="T74" fmla="*/ 1411 w 2637"/>
              <a:gd name="T75" fmla="*/ 461 h 485"/>
              <a:gd name="T76" fmla="*/ 1332 w 2637"/>
              <a:gd name="T77" fmla="*/ 484 h 485"/>
              <a:gd name="T78" fmla="*/ 1289 w 2637"/>
              <a:gd name="T79" fmla="*/ 399 h 485"/>
              <a:gd name="T80" fmla="*/ 1298 w 2637"/>
              <a:gd name="T81" fmla="*/ 413 h 485"/>
              <a:gd name="T82" fmla="*/ 1327 w 2637"/>
              <a:gd name="T83" fmla="*/ 466 h 485"/>
              <a:gd name="T84" fmla="*/ 1227 w 2637"/>
              <a:gd name="T85" fmla="*/ 480 h 485"/>
              <a:gd name="T86" fmla="*/ 1146 w 2637"/>
              <a:gd name="T87" fmla="*/ 483 h 485"/>
              <a:gd name="T88" fmla="*/ 1246 w 2637"/>
              <a:gd name="T89" fmla="*/ 415 h 485"/>
              <a:gd name="T90" fmla="*/ 1217 w 2637"/>
              <a:gd name="T91" fmla="*/ 433 h 485"/>
              <a:gd name="T92" fmla="*/ 1031 w 2637"/>
              <a:gd name="T93" fmla="*/ 483 h 485"/>
              <a:gd name="T94" fmla="*/ 1131 w 2637"/>
              <a:gd name="T95" fmla="*/ 415 h 485"/>
              <a:gd name="T96" fmla="*/ 1100 w 2637"/>
              <a:gd name="T97" fmla="*/ 433 h 485"/>
              <a:gd name="T98" fmla="*/ 892 w 2637"/>
              <a:gd name="T99" fmla="*/ 480 h 485"/>
              <a:gd name="T100" fmla="*/ 811 w 2637"/>
              <a:gd name="T101" fmla="*/ 483 h 485"/>
              <a:gd name="T102" fmla="*/ 911 w 2637"/>
              <a:gd name="T103" fmla="*/ 415 h 485"/>
              <a:gd name="T104" fmla="*/ 882 w 2637"/>
              <a:gd name="T105" fmla="*/ 433 h 485"/>
              <a:gd name="T106" fmla="*/ 679 w 2637"/>
              <a:gd name="T107" fmla="*/ 483 h 485"/>
              <a:gd name="T108" fmla="*/ 700 w 2637"/>
              <a:gd name="T109" fmla="*/ 471 h 485"/>
              <a:gd name="T110" fmla="*/ 793 w 2637"/>
              <a:gd name="T111" fmla="*/ 401 h 485"/>
              <a:gd name="T112" fmla="*/ 547 w 2637"/>
              <a:gd name="T113" fmla="*/ 472 h 485"/>
              <a:gd name="T114" fmla="*/ 666 w 2637"/>
              <a:gd name="T115" fmla="*/ 415 h 485"/>
              <a:gd name="T116" fmla="*/ 572 w 2637"/>
              <a:gd name="T117" fmla="*/ 466 h 485"/>
              <a:gd name="T118" fmla="*/ 547 w 2637"/>
              <a:gd name="T119" fmla="*/ 428 h 485"/>
              <a:gd name="T120" fmla="*/ 451 w 2637"/>
              <a:gd name="T121" fmla="*/ 428 h 485"/>
              <a:gd name="T122" fmla="*/ 526 w 2637"/>
              <a:gd name="T123" fmla="*/ 425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37" h="485">
                <a:moveTo>
                  <a:pt x="1135" y="1"/>
                </a:moveTo>
                <a:cubicBezTo>
                  <a:pt x="1694" y="1"/>
                  <a:pt x="1694" y="1"/>
                  <a:pt x="1694" y="1"/>
                </a:cubicBezTo>
                <a:cubicBezTo>
                  <a:pt x="1681" y="40"/>
                  <a:pt x="1681" y="40"/>
                  <a:pt x="1681" y="40"/>
                </a:cubicBezTo>
                <a:cubicBezTo>
                  <a:pt x="1297" y="40"/>
                  <a:pt x="1297" y="40"/>
                  <a:pt x="1297" y="40"/>
                </a:cubicBezTo>
                <a:cubicBezTo>
                  <a:pt x="1233" y="235"/>
                  <a:pt x="1233" y="235"/>
                  <a:pt x="1233" y="235"/>
                </a:cubicBezTo>
                <a:cubicBezTo>
                  <a:pt x="1440" y="235"/>
                  <a:pt x="1440" y="235"/>
                  <a:pt x="1440" y="235"/>
                </a:cubicBezTo>
                <a:cubicBezTo>
                  <a:pt x="1454" y="192"/>
                  <a:pt x="1454" y="192"/>
                  <a:pt x="1454" y="192"/>
                </a:cubicBezTo>
                <a:cubicBezTo>
                  <a:pt x="1438" y="170"/>
                  <a:pt x="1438" y="170"/>
                  <a:pt x="1438" y="170"/>
                </a:cubicBezTo>
                <a:cubicBezTo>
                  <a:pt x="1326" y="170"/>
                  <a:pt x="1326" y="170"/>
                  <a:pt x="1326" y="170"/>
                </a:cubicBezTo>
                <a:cubicBezTo>
                  <a:pt x="1339" y="130"/>
                  <a:pt x="1339" y="130"/>
                  <a:pt x="1339" y="130"/>
                </a:cubicBezTo>
                <a:cubicBezTo>
                  <a:pt x="1629" y="130"/>
                  <a:pt x="1629" y="130"/>
                  <a:pt x="1629" y="130"/>
                </a:cubicBezTo>
                <a:cubicBezTo>
                  <a:pt x="1644" y="153"/>
                  <a:pt x="1644" y="153"/>
                  <a:pt x="1644" y="153"/>
                </a:cubicBezTo>
                <a:cubicBezTo>
                  <a:pt x="1605" y="274"/>
                  <a:pt x="1605" y="274"/>
                  <a:pt x="1605" y="274"/>
                </a:cubicBezTo>
                <a:cubicBezTo>
                  <a:pt x="1046" y="274"/>
                  <a:pt x="1046" y="274"/>
                  <a:pt x="1046" y="274"/>
                </a:cubicBezTo>
                <a:cubicBezTo>
                  <a:pt x="1030" y="251"/>
                  <a:pt x="1030" y="251"/>
                  <a:pt x="1030" y="251"/>
                </a:cubicBezTo>
                <a:cubicBezTo>
                  <a:pt x="1104" y="23"/>
                  <a:pt x="1104" y="23"/>
                  <a:pt x="1104" y="23"/>
                </a:cubicBezTo>
                <a:lnTo>
                  <a:pt x="1135" y="1"/>
                </a:lnTo>
                <a:close/>
                <a:moveTo>
                  <a:pt x="590" y="0"/>
                </a:moveTo>
                <a:cubicBezTo>
                  <a:pt x="578" y="40"/>
                  <a:pt x="578" y="40"/>
                  <a:pt x="578" y="40"/>
                </a:cubicBezTo>
                <a:cubicBezTo>
                  <a:pt x="846" y="40"/>
                  <a:pt x="846" y="40"/>
                  <a:pt x="846" y="40"/>
                </a:cubicBezTo>
                <a:cubicBezTo>
                  <a:pt x="862" y="62"/>
                  <a:pt x="862" y="62"/>
                  <a:pt x="862" y="62"/>
                </a:cubicBezTo>
                <a:cubicBezTo>
                  <a:pt x="847" y="107"/>
                  <a:pt x="847" y="107"/>
                  <a:pt x="847" y="107"/>
                </a:cubicBezTo>
                <a:cubicBezTo>
                  <a:pt x="816" y="130"/>
                  <a:pt x="816" y="130"/>
                  <a:pt x="816" y="130"/>
                </a:cubicBezTo>
                <a:cubicBezTo>
                  <a:pt x="548" y="130"/>
                  <a:pt x="548" y="130"/>
                  <a:pt x="548" y="130"/>
                </a:cubicBezTo>
                <a:cubicBezTo>
                  <a:pt x="509" y="251"/>
                  <a:pt x="509" y="251"/>
                  <a:pt x="509" y="251"/>
                </a:cubicBezTo>
                <a:cubicBezTo>
                  <a:pt x="524" y="274"/>
                  <a:pt x="524" y="274"/>
                  <a:pt x="524" y="274"/>
                </a:cubicBezTo>
                <a:cubicBezTo>
                  <a:pt x="699" y="274"/>
                  <a:pt x="699" y="274"/>
                  <a:pt x="699" y="274"/>
                </a:cubicBezTo>
                <a:cubicBezTo>
                  <a:pt x="733" y="170"/>
                  <a:pt x="733" y="170"/>
                  <a:pt x="733" y="170"/>
                </a:cubicBezTo>
                <a:cubicBezTo>
                  <a:pt x="998" y="170"/>
                  <a:pt x="998" y="170"/>
                  <a:pt x="998" y="170"/>
                </a:cubicBezTo>
                <a:cubicBezTo>
                  <a:pt x="1029" y="146"/>
                  <a:pt x="1029" y="146"/>
                  <a:pt x="1029" y="146"/>
                </a:cubicBezTo>
                <a:cubicBezTo>
                  <a:pt x="1069" y="23"/>
                  <a:pt x="1069" y="23"/>
                  <a:pt x="1069" y="23"/>
                </a:cubicBezTo>
                <a:cubicBezTo>
                  <a:pt x="1053" y="0"/>
                  <a:pt x="1053" y="0"/>
                  <a:pt x="1053" y="0"/>
                </a:cubicBezTo>
                <a:lnTo>
                  <a:pt x="590" y="0"/>
                </a:lnTo>
                <a:close/>
                <a:moveTo>
                  <a:pt x="555" y="1"/>
                </a:moveTo>
                <a:cubicBezTo>
                  <a:pt x="13" y="0"/>
                  <a:pt x="13" y="0"/>
                  <a:pt x="13" y="0"/>
                </a:cubicBezTo>
                <a:cubicBezTo>
                  <a:pt x="0" y="40"/>
                  <a:pt x="0" y="40"/>
                  <a:pt x="0" y="40"/>
                </a:cubicBezTo>
                <a:cubicBezTo>
                  <a:pt x="222" y="40"/>
                  <a:pt x="222" y="40"/>
                  <a:pt x="222" y="40"/>
                </a:cubicBezTo>
                <a:cubicBezTo>
                  <a:pt x="154" y="251"/>
                  <a:pt x="154" y="251"/>
                  <a:pt x="154" y="251"/>
                </a:cubicBezTo>
                <a:cubicBezTo>
                  <a:pt x="169" y="274"/>
                  <a:pt x="169" y="274"/>
                  <a:pt x="169" y="274"/>
                </a:cubicBezTo>
                <a:cubicBezTo>
                  <a:pt x="345" y="274"/>
                  <a:pt x="345" y="274"/>
                  <a:pt x="345" y="274"/>
                </a:cubicBezTo>
                <a:cubicBezTo>
                  <a:pt x="421" y="40"/>
                  <a:pt x="421" y="40"/>
                  <a:pt x="421" y="40"/>
                </a:cubicBezTo>
                <a:cubicBezTo>
                  <a:pt x="542" y="40"/>
                  <a:pt x="542" y="40"/>
                  <a:pt x="542" y="40"/>
                </a:cubicBezTo>
                <a:lnTo>
                  <a:pt x="555" y="1"/>
                </a:lnTo>
                <a:close/>
                <a:moveTo>
                  <a:pt x="2634" y="410"/>
                </a:moveTo>
                <a:cubicBezTo>
                  <a:pt x="2633" y="411"/>
                  <a:pt x="2633" y="412"/>
                  <a:pt x="2631" y="412"/>
                </a:cubicBezTo>
                <a:cubicBezTo>
                  <a:pt x="2570" y="412"/>
                  <a:pt x="2570" y="412"/>
                  <a:pt x="2570" y="412"/>
                </a:cubicBezTo>
                <a:cubicBezTo>
                  <a:pt x="2569" y="412"/>
                  <a:pt x="2567" y="412"/>
                  <a:pt x="2566" y="413"/>
                </a:cubicBezTo>
                <a:cubicBezTo>
                  <a:pt x="2561" y="417"/>
                  <a:pt x="2561" y="417"/>
                  <a:pt x="2561" y="417"/>
                </a:cubicBezTo>
                <a:cubicBezTo>
                  <a:pt x="2560" y="418"/>
                  <a:pt x="2559" y="419"/>
                  <a:pt x="2559" y="420"/>
                </a:cubicBezTo>
                <a:cubicBezTo>
                  <a:pt x="2556" y="427"/>
                  <a:pt x="2556" y="427"/>
                  <a:pt x="2556" y="427"/>
                </a:cubicBezTo>
                <a:cubicBezTo>
                  <a:pt x="2556" y="428"/>
                  <a:pt x="2556" y="428"/>
                  <a:pt x="2557" y="429"/>
                </a:cubicBezTo>
                <a:cubicBezTo>
                  <a:pt x="2560" y="434"/>
                  <a:pt x="2560" y="434"/>
                  <a:pt x="2560" y="434"/>
                </a:cubicBezTo>
                <a:cubicBezTo>
                  <a:pt x="2560" y="434"/>
                  <a:pt x="2561" y="434"/>
                  <a:pt x="2561" y="434"/>
                </a:cubicBezTo>
                <a:cubicBezTo>
                  <a:pt x="2612" y="434"/>
                  <a:pt x="2612" y="434"/>
                  <a:pt x="2612" y="434"/>
                </a:cubicBezTo>
                <a:cubicBezTo>
                  <a:pt x="2614" y="434"/>
                  <a:pt x="2615" y="435"/>
                  <a:pt x="2616" y="436"/>
                </a:cubicBezTo>
                <a:cubicBezTo>
                  <a:pt x="2622" y="446"/>
                  <a:pt x="2622" y="446"/>
                  <a:pt x="2622" y="446"/>
                </a:cubicBezTo>
                <a:cubicBezTo>
                  <a:pt x="2623" y="447"/>
                  <a:pt x="2623" y="448"/>
                  <a:pt x="2622" y="450"/>
                </a:cubicBezTo>
                <a:cubicBezTo>
                  <a:pt x="2616" y="469"/>
                  <a:pt x="2616" y="469"/>
                  <a:pt x="2616" y="469"/>
                </a:cubicBezTo>
                <a:cubicBezTo>
                  <a:pt x="2615" y="470"/>
                  <a:pt x="2614" y="471"/>
                  <a:pt x="2613" y="472"/>
                </a:cubicBezTo>
                <a:cubicBezTo>
                  <a:pt x="2598" y="483"/>
                  <a:pt x="2598" y="483"/>
                  <a:pt x="2598" y="483"/>
                </a:cubicBezTo>
                <a:cubicBezTo>
                  <a:pt x="2597" y="484"/>
                  <a:pt x="2596" y="485"/>
                  <a:pt x="2595" y="485"/>
                </a:cubicBezTo>
                <a:cubicBezTo>
                  <a:pt x="2594" y="485"/>
                  <a:pt x="2594" y="485"/>
                  <a:pt x="2593" y="485"/>
                </a:cubicBezTo>
                <a:cubicBezTo>
                  <a:pt x="2514" y="485"/>
                  <a:pt x="2514" y="485"/>
                  <a:pt x="2514" y="485"/>
                </a:cubicBezTo>
                <a:cubicBezTo>
                  <a:pt x="2513" y="485"/>
                  <a:pt x="2512" y="485"/>
                  <a:pt x="2513" y="483"/>
                </a:cubicBezTo>
                <a:cubicBezTo>
                  <a:pt x="2516" y="474"/>
                  <a:pt x="2516" y="474"/>
                  <a:pt x="2516" y="474"/>
                </a:cubicBezTo>
                <a:cubicBezTo>
                  <a:pt x="2516" y="473"/>
                  <a:pt x="2517" y="472"/>
                  <a:pt x="2518" y="472"/>
                </a:cubicBezTo>
                <a:cubicBezTo>
                  <a:pt x="2584" y="472"/>
                  <a:pt x="2584" y="472"/>
                  <a:pt x="2584" y="472"/>
                </a:cubicBezTo>
                <a:cubicBezTo>
                  <a:pt x="2585" y="472"/>
                  <a:pt x="2586" y="472"/>
                  <a:pt x="2587" y="471"/>
                </a:cubicBezTo>
                <a:cubicBezTo>
                  <a:pt x="2592" y="467"/>
                  <a:pt x="2592" y="467"/>
                  <a:pt x="2592" y="467"/>
                </a:cubicBezTo>
                <a:cubicBezTo>
                  <a:pt x="2593" y="466"/>
                  <a:pt x="2594" y="466"/>
                  <a:pt x="2594" y="465"/>
                </a:cubicBezTo>
                <a:cubicBezTo>
                  <a:pt x="2597" y="455"/>
                  <a:pt x="2597" y="455"/>
                  <a:pt x="2597" y="455"/>
                </a:cubicBezTo>
                <a:cubicBezTo>
                  <a:pt x="2597" y="455"/>
                  <a:pt x="2597" y="454"/>
                  <a:pt x="2597" y="454"/>
                </a:cubicBezTo>
                <a:cubicBezTo>
                  <a:pt x="2594" y="449"/>
                  <a:pt x="2594" y="449"/>
                  <a:pt x="2594" y="449"/>
                </a:cubicBezTo>
                <a:cubicBezTo>
                  <a:pt x="2593" y="449"/>
                  <a:pt x="2592" y="448"/>
                  <a:pt x="2591" y="448"/>
                </a:cubicBezTo>
                <a:cubicBezTo>
                  <a:pt x="2539" y="448"/>
                  <a:pt x="2539" y="448"/>
                  <a:pt x="2539" y="448"/>
                </a:cubicBezTo>
                <a:cubicBezTo>
                  <a:pt x="2538" y="448"/>
                  <a:pt x="2538" y="448"/>
                  <a:pt x="2537" y="447"/>
                </a:cubicBezTo>
                <a:cubicBezTo>
                  <a:pt x="2531" y="437"/>
                  <a:pt x="2531" y="437"/>
                  <a:pt x="2531" y="437"/>
                </a:cubicBezTo>
                <a:cubicBezTo>
                  <a:pt x="2531" y="436"/>
                  <a:pt x="2531" y="436"/>
                  <a:pt x="2531" y="435"/>
                </a:cubicBezTo>
                <a:cubicBezTo>
                  <a:pt x="2530" y="435"/>
                  <a:pt x="2531" y="434"/>
                  <a:pt x="2531" y="433"/>
                </a:cubicBezTo>
                <a:cubicBezTo>
                  <a:pt x="2537" y="414"/>
                  <a:pt x="2537" y="414"/>
                  <a:pt x="2537" y="414"/>
                </a:cubicBezTo>
                <a:cubicBezTo>
                  <a:pt x="2538" y="413"/>
                  <a:pt x="2538" y="413"/>
                  <a:pt x="2539" y="412"/>
                </a:cubicBezTo>
                <a:cubicBezTo>
                  <a:pt x="2539" y="412"/>
                  <a:pt x="2540" y="411"/>
                  <a:pt x="2541" y="410"/>
                </a:cubicBezTo>
                <a:cubicBezTo>
                  <a:pt x="2555" y="400"/>
                  <a:pt x="2555" y="400"/>
                  <a:pt x="2555" y="400"/>
                </a:cubicBezTo>
                <a:cubicBezTo>
                  <a:pt x="2556" y="399"/>
                  <a:pt x="2558" y="399"/>
                  <a:pt x="2559" y="399"/>
                </a:cubicBezTo>
                <a:cubicBezTo>
                  <a:pt x="2636" y="399"/>
                  <a:pt x="2636" y="399"/>
                  <a:pt x="2636" y="399"/>
                </a:cubicBezTo>
                <a:cubicBezTo>
                  <a:pt x="2637" y="399"/>
                  <a:pt x="2637" y="400"/>
                  <a:pt x="2637" y="401"/>
                </a:cubicBezTo>
                <a:lnTo>
                  <a:pt x="2634" y="410"/>
                </a:lnTo>
                <a:close/>
                <a:moveTo>
                  <a:pt x="2527" y="411"/>
                </a:moveTo>
                <a:cubicBezTo>
                  <a:pt x="2527" y="412"/>
                  <a:pt x="2526" y="413"/>
                  <a:pt x="2525" y="413"/>
                </a:cubicBezTo>
                <a:cubicBezTo>
                  <a:pt x="2492" y="413"/>
                  <a:pt x="2492" y="413"/>
                  <a:pt x="2492" y="413"/>
                </a:cubicBezTo>
                <a:cubicBezTo>
                  <a:pt x="2469" y="483"/>
                  <a:pt x="2469" y="483"/>
                  <a:pt x="2469" y="483"/>
                </a:cubicBezTo>
                <a:cubicBezTo>
                  <a:pt x="2468" y="485"/>
                  <a:pt x="2467" y="485"/>
                  <a:pt x="2466" y="485"/>
                </a:cubicBezTo>
                <a:cubicBezTo>
                  <a:pt x="2446" y="485"/>
                  <a:pt x="2446" y="485"/>
                  <a:pt x="2446" y="485"/>
                </a:cubicBezTo>
                <a:cubicBezTo>
                  <a:pt x="2445" y="485"/>
                  <a:pt x="2444" y="485"/>
                  <a:pt x="2445" y="483"/>
                </a:cubicBezTo>
                <a:cubicBezTo>
                  <a:pt x="2468" y="413"/>
                  <a:pt x="2468" y="413"/>
                  <a:pt x="2468" y="413"/>
                </a:cubicBezTo>
                <a:cubicBezTo>
                  <a:pt x="2436" y="413"/>
                  <a:pt x="2436" y="413"/>
                  <a:pt x="2436" y="413"/>
                </a:cubicBezTo>
                <a:cubicBezTo>
                  <a:pt x="2434" y="413"/>
                  <a:pt x="2434" y="412"/>
                  <a:pt x="2434" y="411"/>
                </a:cubicBezTo>
                <a:cubicBezTo>
                  <a:pt x="2438" y="401"/>
                  <a:pt x="2438" y="401"/>
                  <a:pt x="2438" y="401"/>
                </a:cubicBezTo>
                <a:cubicBezTo>
                  <a:pt x="2438" y="400"/>
                  <a:pt x="2439" y="399"/>
                  <a:pt x="2440" y="399"/>
                </a:cubicBezTo>
                <a:cubicBezTo>
                  <a:pt x="2529" y="399"/>
                  <a:pt x="2529" y="399"/>
                  <a:pt x="2529" y="399"/>
                </a:cubicBezTo>
                <a:cubicBezTo>
                  <a:pt x="2531" y="399"/>
                  <a:pt x="2531" y="400"/>
                  <a:pt x="2531" y="401"/>
                </a:cubicBezTo>
                <a:lnTo>
                  <a:pt x="2527" y="411"/>
                </a:lnTo>
                <a:close/>
                <a:moveTo>
                  <a:pt x="2422" y="415"/>
                </a:moveTo>
                <a:cubicBezTo>
                  <a:pt x="2415" y="435"/>
                  <a:pt x="2415" y="435"/>
                  <a:pt x="2415" y="435"/>
                </a:cubicBezTo>
                <a:cubicBezTo>
                  <a:pt x="2415" y="436"/>
                  <a:pt x="2414" y="438"/>
                  <a:pt x="2412" y="439"/>
                </a:cubicBezTo>
                <a:cubicBezTo>
                  <a:pt x="2398" y="449"/>
                  <a:pt x="2398" y="449"/>
                  <a:pt x="2398" y="449"/>
                </a:cubicBezTo>
                <a:cubicBezTo>
                  <a:pt x="2402" y="478"/>
                  <a:pt x="2402" y="478"/>
                  <a:pt x="2402" y="478"/>
                </a:cubicBezTo>
                <a:cubicBezTo>
                  <a:pt x="2402" y="479"/>
                  <a:pt x="2403" y="479"/>
                  <a:pt x="2402" y="480"/>
                </a:cubicBezTo>
                <a:cubicBezTo>
                  <a:pt x="2402" y="480"/>
                  <a:pt x="2402" y="481"/>
                  <a:pt x="2402" y="482"/>
                </a:cubicBezTo>
                <a:cubicBezTo>
                  <a:pt x="2402" y="483"/>
                  <a:pt x="2402" y="483"/>
                  <a:pt x="2402" y="483"/>
                </a:cubicBezTo>
                <a:cubicBezTo>
                  <a:pt x="2401" y="484"/>
                  <a:pt x="2401" y="484"/>
                  <a:pt x="2401" y="485"/>
                </a:cubicBezTo>
                <a:cubicBezTo>
                  <a:pt x="2400" y="485"/>
                  <a:pt x="2400" y="485"/>
                  <a:pt x="2399" y="485"/>
                </a:cubicBezTo>
                <a:cubicBezTo>
                  <a:pt x="2380" y="485"/>
                  <a:pt x="2380" y="485"/>
                  <a:pt x="2380" y="485"/>
                </a:cubicBezTo>
                <a:cubicBezTo>
                  <a:pt x="2379" y="485"/>
                  <a:pt x="2379" y="485"/>
                  <a:pt x="2378" y="484"/>
                </a:cubicBezTo>
                <a:cubicBezTo>
                  <a:pt x="2376" y="454"/>
                  <a:pt x="2376" y="454"/>
                  <a:pt x="2376" y="454"/>
                </a:cubicBezTo>
                <a:cubicBezTo>
                  <a:pt x="2331" y="454"/>
                  <a:pt x="2331" y="454"/>
                  <a:pt x="2331" y="454"/>
                </a:cubicBezTo>
                <a:cubicBezTo>
                  <a:pt x="2321" y="483"/>
                  <a:pt x="2321" y="483"/>
                  <a:pt x="2321" y="483"/>
                </a:cubicBezTo>
                <a:cubicBezTo>
                  <a:pt x="2321" y="485"/>
                  <a:pt x="2320" y="485"/>
                  <a:pt x="2319" y="485"/>
                </a:cubicBezTo>
                <a:cubicBezTo>
                  <a:pt x="2299" y="485"/>
                  <a:pt x="2299" y="485"/>
                  <a:pt x="2299" y="485"/>
                </a:cubicBezTo>
                <a:cubicBezTo>
                  <a:pt x="2298" y="485"/>
                  <a:pt x="2297" y="485"/>
                  <a:pt x="2298" y="483"/>
                </a:cubicBezTo>
                <a:cubicBezTo>
                  <a:pt x="2325" y="402"/>
                  <a:pt x="2325" y="402"/>
                  <a:pt x="2325" y="402"/>
                </a:cubicBezTo>
                <a:cubicBezTo>
                  <a:pt x="2326" y="400"/>
                  <a:pt x="2327" y="399"/>
                  <a:pt x="2330" y="399"/>
                </a:cubicBezTo>
                <a:cubicBezTo>
                  <a:pt x="2410" y="399"/>
                  <a:pt x="2410" y="399"/>
                  <a:pt x="2410" y="399"/>
                </a:cubicBezTo>
                <a:cubicBezTo>
                  <a:pt x="2412" y="399"/>
                  <a:pt x="2413" y="399"/>
                  <a:pt x="2414" y="400"/>
                </a:cubicBezTo>
                <a:cubicBezTo>
                  <a:pt x="2422" y="412"/>
                  <a:pt x="2422" y="412"/>
                  <a:pt x="2422" y="412"/>
                </a:cubicBezTo>
                <a:cubicBezTo>
                  <a:pt x="2422" y="413"/>
                  <a:pt x="2422" y="413"/>
                  <a:pt x="2422" y="415"/>
                </a:cubicBezTo>
                <a:close/>
                <a:moveTo>
                  <a:pt x="2396" y="418"/>
                </a:moveTo>
                <a:cubicBezTo>
                  <a:pt x="2392" y="413"/>
                  <a:pt x="2392" y="413"/>
                  <a:pt x="2392" y="413"/>
                </a:cubicBezTo>
                <a:cubicBezTo>
                  <a:pt x="2392" y="412"/>
                  <a:pt x="2391" y="412"/>
                  <a:pt x="2391" y="412"/>
                </a:cubicBezTo>
                <a:cubicBezTo>
                  <a:pt x="2347" y="412"/>
                  <a:pt x="2347" y="412"/>
                  <a:pt x="2347" y="412"/>
                </a:cubicBezTo>
                <a:cubicBezTo>
                  <a:pt x="2346" y="412"/>
                  <a:pt x="2345" y="413"/>
                  <a:pt x="2344" y="414"/>
                </a:cubicBezTo>
                <a:cubicBezTo>
                  <a:pt x="2335" y="441"/>
                  <a:pt x="2335" y="441"/>
                  <a:pt x="2335" y="441"/>
                </a:cubicBezTo>
                <a:cubicBezTo>
                  <a:pt x="2381" y="441"/>
                  <a:pt x="2381" y="441"/>
                  <a:pt x="2381" y="441"/>
                </a:cubicBezTo>
                <a:cubicBezTo>
                  <a:pt x="2391" y="434"/>
                  <a:pt x="2391" y="434"/>
                  <a:pt x="2391" y="434"/>
                </a:cubicBezTo>
                <a:cubicBezTo>
                  <a:pt x="2392" y="434"/>
                  <a:pt x="2392" y="433"/>
                  <a:pt x="2392" y="433"/>
                </a:cubicBezTo>
                <a:cubicBezTo>
                  <a:pt x="2396" y="420"/>
                  <a:pt x="2396" y="420"/>
                  <a:pt x="2396" y="420"/>
                </a:cubicBezTo>
                <a:cubicBezTo>
                  <a:pt x="2397" y="420"/>
                  <a:pt x="2397" y="419"/>
                  <a:pt x="2396" y="418"/>
                </a:cubicBezTo>
                <a:close/>
                <a:moveTo>
                  <a:pt x="2301" y="410"/>
                </a:moveTo>
                <a:cubicBezTo>
                  <a:pt x="2301" y="411"/>
                  <a:pt x="2300" y="412"/>
                  <a:pt x="2299" y="412"/>
                </a:cubicBezTo>
                <a:cubicBezTo>
                  <a:pt x="2243" y="412"/>
                  <a:pt x="2243" y="412"/>
                  <a:pt x="2243" y="412"/>
                </a:cubicBezTo>
                <a:cubicBezTo>
                  <a:pt x="2242" y="412"/>
                  <a:pt x="2241" y="412"/>
                  <a:pt x="2240" y="413"/>
                </a:cubicBezTo>
                <a:cubicBezTo>
                  <a:pt x="2233" y="418"/>
                  <a:pt x="2233" y="418"/>
                  <a:pt x="2233" y="418"/>
                </a:cubicBezTo>
                <a:cubicBezTo>
                  <a:pt x="2232" y="419"/>
                  <a:pt x="2231" y="420"/>
                  <a:pt x="2231" y="421"/>
                </a:cubicBezTo>
                <a:cubicBezTo>
                  <a:pt x="2226" y="435"/>
                  <a:pt x="2226" y="435"/>
                  <a:pt x="2226" y="435"/>
                </a:cubicBezTo>
                <a:cubicBezTo>
                  <a:pt x="2290" y="435"/>
                  <a:pt x="2290" y="435"/>
                  <a:pt x="2290" y="435"/>
                </a:cubicBezTo>
                <a:cubicBezTo>
                  <a:pt x="2292" y="435"/>
                  <a:pt x="2292" y="435"/>
                  <a:pt x="2292" y="437"/>
                </a:cubicBezTo>
                <a:cubicBezTo>
                  <a:pt x="2289" y="445"/>
                  <a:pt x="2289" y="445"/>
                  <a:pt x="2289" y="445"/>
                </a:cubicBezTo>
                <a:cubicBezTo>
                  <a:pt x="2288" y="447"/>
                  <a:pt x="2287" y="447"/>
                  <a:pt x="2286" y="447"/>
                </a:cubicBezTo>
                <a:cubicBezTo>
                  <a:pt x="2222" y="447"/>
                  <a:pt x="2222" y="447"/>
                  <a:pt x="2222" y="447"/>
                </a:cubicBezTo>
                <a:cubicBezTo>
                  <a:pt x="2217" y="462"/>
                  <a:pt x="2217" y="462"/>
                  <a:pt x="2217" y="462"/>
                </a:cubicBezTo>
                <a:cubicBezTo>
                  <a:pt x="2217" y="462"/>
                  <a:pt x="2217" y="463"/>
                  <a:pt x="2218" y="464"/>
                </a:cubicBezTo>
                <a:cubicBezTo>
                  <a:pt x="2223" y="471"/>
                  <a:pt x="2223" y="471"/>
                  <a:pt x="2223" y="471"/>
                </a:cubicBezTo>
                <a:cubicBezTo>
                  <a:pt x="2223" y="472"/>
                  <a:pt x="2224" y="472"/>
                  <a:pt x="2225" y="472"/>
                </a:cubicBezTo>
                <a:cubicBezTo>
                  <a:pt x="2279" y="472"/>
                  <a:pt x="2279" y="472"/>
                  <a:pt x="2279" y="472"/>
                </a:cubicBezTo>
                <a:cubicBezTo>
                  <a:pt x="2280" y="472"/>
                  <a:pt x="2281" y="473"/>
                  <a:pt x="2280" y="474"/>
                </a:cubicBezTo>
                <a:cubicBezTo>
                  <a:pt x="2277" y="483"/>
                  <a:pt x="2277" y="483"/>
                  <a:pt x="2277" y="483"/>
                </a:cubicBezTo>
                <a:cubicBezTo>
                  <a:pt x="2277" y="485"/>
                  <a:pt x="2276" y="485"/>
                  <a:pt x="2274" y="485"/>
                </a:cubicBezTo>
                <a:cubicBezTo>
                  <a:pt x="2207" y="485"/>
                  <a:pt x="2207" y="485"/>
                  <a:pt x="2207" y="485"/>
                </a:cubicBezTo>
                <a:cubicBezTo>
                  <a:pt x="2206" y="485"/>
                  <a:pt x="2205" y="485"/>
                  <a:pt x="2204" y="484"/>
                </a:cubicBezTo>
                <a:cubicBezTo>
                  <a:pt x="2192" y="468"/>
                  <a:pt x="2192" y="468"/>
                  <a:pt x="2192" y="468"/>
                </a:cubicBezTo>
                <a:cubicBezTo>
                  <a:pt x="2192" y="467"/>
                  <a:pt x="2192" y="467"/>
                  <a:pt x="2192" y="465"/>
                </a:cubicBezTo>
                <a:cubicBezTo>
                  <a:pt x="2209" y="415"/>
                  <a:pt x="2209" y="415"/>
                  <a:pt x="2209" y="415"/>
                </a:cubicBezTo>
                <a:cubicBezTo>
                  <a:pt x="2210" y="414"/>
                  <a:pt x="2210" y="413"/>
                  <a:pt x="2211" y="412"/>
                </a:cubicBezTo>
                <a:cubicBezTo>
                  <a:pt x="2227" y="400"/>
                  <a:pt x="2227" y="400"/>
                  <a:pt x="2227" y="400"/>
                </a:cubicBezTo>
                <a:cubicBezTo>
                  <a:pt x="2229" y="399"/>
                  <a:pt x="2230" y="399"/>
                  <a:pt x="2231" y="399"/>
                </a:cubicBezTo>
                <a:cubicBezTo>
                  <a:pt x="2303" y="399"/>
                  <a:pt x="2303" y="399"/>
                  <a:pt x="2303" y="399"/>
                </a:cubicBezTo>
                <a:cubicBezTo>
                  <a:pt x="2305" y="399"/>
                  <a:pt x="2305" y="400"/>
                  <a:pt x="2305" y="401"/>
                </a:cubicBezTo>
                <a:lnTo>
                  <a:pt x="2301" y="410"/>
                </a:lnTo>
                <a:close/>
                <a:moveTo>
                  <a:pt x="2196" y="415"/>
                </a:moveTo>
                <a:cubicBezTo>
                  <a:pt x="2189" y="434"/>
                  <a:pt x="2189" y="434"/>
                  <a:pt x="2189" y="434"/>
                </a:cubicBezTo>
                <a:cubicBezTo>
                  <a:pt x="2189" y="435"/>
                  <a:pt x="2188" y="436"/>
                  <a:pt x="2187" y="437"/>
                </a:cubicBezTo>
                <a:cubicBezTo>
                  <a:pt x="2166" y="452"/>
                  <a:pt x="2166" y="452"/>
                  <a:pt x="2166" y="452"/>
                </a:cubicBezTo>
                <a:cubicBezTo>
                  <a:pt x="2165" y="453"/>
                  <a:pt x="2163" y="454"/>
                  <a:pt x="2161" y="454"/>
                </a:cubicBezTo>
                <a:cubicBezTo>
                  <a:pt x="2105" y="454"/>
                  <a:pt x="2105" y="454"/>
                  <a:pt x="2105" y="454"/>
                </a:cubicBezTo>
                <a:cubicBezTo>
                  <a:pt x="2095" y="483"/>
                  <a:pt x="2095" y="483"/>
                  <a:pt x="2095" y="483"/>
                </a:cubicBezTo>
                <a:cubicBezTo>
                  <a:pt x="2095" y="485"/>
                  <a:pt x="2094" y="485"/>
                  <a:pt x="2093" y="485"/>
                </a:cubicBezTo>
                <a:cubicBezTo>
                  <a:pt x="2073" y="485"/>
                  <a:pt x="2073" y="485"/>
                  <a:pt x="2073" y="485"/>
                </a:cubicBezTo>
                <a:cubicBezTo>
                  <a:pt x="2072" y="485"/>
                  <a:pt x="2071" y="485"/>
                  <a:pt x="2072" y="483"/>
                </a:cubicBezTo>
                <a:cubicBezTo>
                  <a:pt x="2099" y="402"/>
                  <a:pt x="2099" y="402"/>
                  <a:pt x="2099" y="402"/>
                </a:cubicBezTo>
                <a:cubicBezTo>
                  <a:pt x="2100" y="400"/>
                  <a:pt x="2101" y="399"/>
                  <a:pt x="2104" y="399"/>
                </a:cubicBezTo>
                <a:cubicBezTo>
                  <a:pt x="2184" y="399"/>
                  <a:pt x="2184" y="399"/>
                  <a:pt x="2184" y="399"/>
                </a:cubicBezTo>
                <a:cubicBezTo>
                  <a:pt x="2186" y="399"/>
                  <a:pt x="2187" y="399"/>
                  <a:pt x="2187" y="400"/>
                </a:cubicBezTo>
                <a:cubicBezTo>
                  <a:pt x="2196" y="412"/>
                  <a:pt x="2196" y="412"/>
                  <a:pt x="2196" y="412"/>
                </a:cubicBezTo>
                <a:cubicBezTo>
                  <a:pt x="2196" y="413"/>
                  <a:pt x="2196" y="414"/>
                  <a:pt x="2196" y="415"/>
                </a:cubicBezTo>
                <a:close/>
                <a:moveTo>
                  <a:pt x="2170" y="418"/>
                </a:moveTo>
                <a:cubicBezTo>
                  <a:pt x="2166" y="413"/>
                  <a:pt x="2166" y="413"/>
                  <a:pt x="2166" y="413"/>
                </a:cubicBezTo>
                <a:cubicBezTo>
                  <a:pt x="2166" y="412"/>
                  <a:pt x="2165" y="412"/>
                  <a:pt x="2164" y="412"/>
                </a:cubicBezTo>
                <a:cubicBezTo>
                  <a:pt x="2121" y="412"/>
                  <a:pt x="2121" y="412"/>
                  <a:pt x="2121" y="412"/>
                </a:cubicBezTo>
                <a:cubicBezTo>
                  <a:pt x="2120" y="412"/>
                  <a:pt x="2119" y="413"/>
                  <a:pt x="2119" y="414"/>
                </a:cubicBezTo>
                <a:cubicBezTo>
                  <a:pt x="2109" y="441"/>
                  <a:pt x="2109" y="441"/>
                  <a:pt x="2109" y="441"/>
                </a:cubicBezTo>
                <a:cubicBezTo>
                  <a:pt x="2152" y="441"/>
                  <a:pt x="2152" y="441"/>
                  <a:pt x="2152" y="441"/>
                </a:cubicBezTo>
                <a:cubicBezTo>
                  <a:pt x="2153" y="441"/>
                  <a:pt x="2154" y="441"/>
                  <a:pt x="2156" y="440"/>
                </a:cubicBezTo>
                <a:cubicBezTo>
                  <a:pt x="2165" y="433"/>
                  <a:pt x="2165" y="433"/>
                  <a:pt x="2165" y="433"/>
                </a:cubicBezTo>
                <a:cubicBezTo>
                  <a:pt x="2166" y="432"/>
                  <a:pt x="2167" y="432"/>
                  <a:pt x="2167" y="430"/>
                </a:cubicBezTo>
                <a:cubicBezTo>
                  <a:pt x="2170" y="421"/>
                  <a:pt x="2170" y="421"/>
                  <a:pt x="2170" y="421"/>
                </a:cubicBezTo>
                <a:cubicBezTo>
                  <a:pt x="2171" y="420"/>
                  <a:pt x="2170" y="419"/>
                  <a:pt x="2170" y="418"/>
                </a:cubicBezTo>
                <a:close/>
                <a:moveTo>
                  <a:pt x="2077" y="404"/>
                </a:moveTo>
                <a:cubicBezTo>
                  <a:pt x="2077" y="405"/>
                  <a:pt x="2077" y="405"/>
                  <a:pt x="2076" y="406"/>
                </a:cubicBezTo>
                <a:cubicBezTo>
                  <a:pt x="2029" y="440"/>
                  <a:pt x="2029" y="440"/>
                  <a:pt x="2029" y="440"/>
                </a:cubicBezTo>
                <a:cubicBezTo>
                  <a:pt x="2053" y="478"/>
                  <a:pt x="2053" y="478"/>
                  <a:pt x="2053" y="478"/>
                </a:cubicBezTo>
                <a:cubicBezTo>
                  <a:pt x="2054" y="479"/>
                  <a:pt x="2054" y="480"/>
                  <a:pt x="2053" y="480"/>
                </a:cubicBezTo>
                <a:cubicBezTo>
                  <a:pt x="2052" y="483"/>
                  <a:pt x="2052" y="483"/>
                  <a:pt x="2052" y="483"/>
                </a:cubicBezTo>
                <a:cubicBezTo>
                  <a:pt x="2052" y="485"/>
                  <a:pt x="2051" y="485"/>
                  <a:pt x="2050" y="485"/>
                </a:cubicBezTo>
                <a:cubicBezTo>
                  <a:pt x="2029" y="485"/>
                  <a:pt x="2029" y="485"/>
                  <a:pt x="2029" y="485"/>
                </a:cubicBezTo>
                <a:cubicBezTo>
                  <a:pt x="2027" y="485"/>
                  <a:pt x="2026" y="485"/>
                  <a:pt x="2025" y="484"/>
                </a:cubicBezTo>
                <a:cubicBezTo>
                  <a:pt x="2007" y="453"/>
                  <a:pt x="2007" y="453"/>
                  <a:pt x="2007" y="453"/>
                </a:cubicBezTo>
                <a:cubicBezTo>
                  <a:pt x="1968" y="483"/>
                  <a:pt x="1968" y="483"/>
                  <a:pt x="1968" y="483"/>
                </a:cubicBezTo>
                <a:cubicBezTo>
                  <a:pt x="1967" y="484"/>
                  <a:pt x="1967" y="484"/>
                  <a:pt x="1966" y="485"/>
                </a:cubicBezTo>
                <a:cubicBezTo>
                  <a:pt x="1965" y="485"/>
                  <a:pt x="1965" y="485"/>
                  <a:pt x="1964" y="485"/>
                </a:cubicBezTo>
                <a:cubicBezTo>
                  <a:pt x="1949" y="485"/>
                  <a:pt x="1949" y="485"/>
                  <a:pt x="1949" y="485"/>
                </a:cubicBezTo>
                <a:cubicBezTo>
                  <a:pt x="1948" y="485"/>
                  <a:pt x="1947" y="485"/>
                  <a:pt x="1947" y="485"/>
                </a:cubicBezTo>
                <a:cubicBezTo>
                  <a:pt x="1947" y="485"/>
                  <a:pt x="1947" y="484"/>
                  <a:pt x="1947" y="483"/>
                </a:cubicBezTo>
                <a:cubicBezTo>
                  <a:pt x="1948" y="480"/>
                  <a:pt x="1948" y="480"/>
                  <a:pt x="1948" y="480"/>
                </a:cubicBezTo>
                <a:cubicBezTo>
                  <a:pt x="1949" y="479"/>
                  <a:pt x="1949" y="478"/>
                  <a:pt x="1950" y="478"/>
                </a:cubicBezTo>
                <a:cubicBezTo>
                  <a:pt x="2000" y="442"/>
                  <a:pt x="2000" y="442"/>
                  <a:pt x="2000" y="442"/>
                </a:cubicBezTo>
                <a:cubicBezTo>
                  <a:pt x="1977" y="406"/>
                  <a:pt x="1977" y="406"/>
                  <a:pt x="1977" y="406"/>
                </a:cubicBezTo>
                <a:cubicBezTo>
                  <a:pt x="1977" y="405"/>
                  <a:pt x="1977" y="405"/>
                  <a:pt x="1977" y="404"/>
                </a:cubicBezTo>
                <a:cubicBezTo>
                  <a:pt x="1978" y="401"/>
                  <a:pt x="1978" y="401"/>
                  <a:pt x="1978" y="401"/>
                </a:cubicBezTo>
                <a:cubicBezTo>
                  <a:pt x="1978" y="400"/>
                  <a:pt x="1979" y="399"/>
                  <a:pt x="1981" y="399"/>
                </a:cubicBezTo>
                <a:cubicBezTo>
                  <a:pt x="2001" y="399"/>
                  <a:pt x="2001" y="399"/>
                  <a:pt x="2001" y="399"/>
                </a:cubicBezTo>
                <a:cubicBezTo>
                  <a:pt x="2002" y="399"/>
                  <a:pt x="2003" y="399"/>
                  <a:pt x="2004" y="399"/>
                </a:cubicBezTo>
                <a:cubicBezTo>
                  <a:pt x="2004" y="400"/>
                  <a:pt x="2005" y="400"/>
                  <a:pt x="2005" y="401"/>
                </a:cubicBezTo>
                <a:cubicBezTo>
                  <a:pt x="2022" y="428"/>
                  <a:pt x="2022" y="428"/>
                  <a:pt x="2022" y="428"/>
                </a:cubicBezTo>
                <a:cubicBezTo>
                  <a:pt x="2059" y="400"/>
                  <a:pt x="2059" y="400"/>
                  <a:pt x="2059" y="400"/>
                </a:cubicBezTo>
                <a:cubicBezTo>
                  <a:pt x="2060" y="399"/>
                  <a:pt x="2062" y="399"/>
                  <a:pt x="2063" y="399"/>
                </a:cubicBezTo>
                <a:cubicBezTo>
                  <a:pt x="2077" y="399"/>
                  <a:pt x="2077" y="399"/>
                  <a:pt x="2077" y="399"/>
                </a:cubicBezTo>
                <a:cubicBezTo>
                  <a:pt x="2078" y="399"/>
                  <a:pt x="2079" y="399"/>
                  <a:pt x="2078" y="401"/>
                </a:cubicBezTo>
                <a:lnTo>
                  <a:pt x="2077" y="404"/>
                </a:lnTo>
                <a:close/>
                <a:moveTo>
                  <a:pt x="1959" y="410"/>
                </a:moveTo>
                <a:cubicBezTo>
                  <a:pt x="1959" y="411"/>
                  <a:pt x="1958" y="412"/>
                  <a:pt x="1957" y="412"/>
                </a:cubicBezTo>
                <a:cubicBezTo>
                  <a:pt x="1900" y="412"/>
                  <a:pt x="1900" y="412"/>
                  <a:pt x="1900" y="412"/>
                </a:cubicBezTo>
                <a:cubicBezTo>
                  <a:pt x="1900" y="412"/>
                  <a:pt x="1899" y="412"/>
                  <a:pt x="1898" y="413"/>
                </a:cubicBezTo>
                <a:cubicBezTo>
                  <a:pt x="1891" y="418"/>
                  <a:pt x="1891" y="418"/>
                  <a:pt x="1891" y="418"/>
                </a:cubicBezTo>
                <a:cubicBezTo>
                  <a:pt x="1890" y="419"/>
                  <a:pt x="1889" y="420"/>
                  <a:pt x="1889" y="421"/>
                </a:cubicBezTo>
                <a:cubicBezTo>
                  <a:pt x="1884" y="435"/>
                  <a:pt x="1884" y="435"/>
                  <a:pt x="1884" y="435"/>
                </a:cubicBezTo>
                <a:cubicBezTo>
                  <a:pt x="1948" y="435"/>
                  <a:pt x="1948" y="435"/>
                  <a:pt x="1948" y="435"/>
                </a:cubicBezTo>
                <a:cubicBezTo>
                  <a:pt x="1950" y="435"/>
                  <a:pt x="1950" y="435"/>
                  <a:pt x="1950" y="437"/>
                </a:cubicBezTo>
                <a:cubicBezTo>
                  <a:pt x="1947" y="445"/>
                  <a:pt x="1947" y="445"/>
                  <a:pt x="1947" y="445"/>
                </a:cubicBezTo>
                <a:cubicBezTo>
                  <a:pt x="1946" y="447"/>
                  <a:pt x="1945" y="447"/>
                  <a:pt x="1944" y="447"/>
                </a:cubicBezTo>
                <a:cubicBezTo>
                  <a:pt x="1880" y="447"/>
                  <a:pt x="1880" y="447"/>
                  <a:pt x="1880" y="447"/>
                </a:cubicBezTo>
                <a:cubicBezTo>
                  <a:pt x="1875" y="462"/>
                  <a:pt x="1875" y="462"/>
                  <a:pt x="1875" y="462"/>
                </a:cubicBezTo>
                <a:cubicBezTo>
                  <a:pt x="1875" y="462"/>
                  <a:pt x="1875" y="463"/>
                  <a:pt x="1875" y="464"/>
                </a:cubicBezTo>
                <a:cubicBezTo>
                  <a:pt x="1881" y="471"/>
                  <a:pt x="1881" y="471"/>
                  <a:pt x="1881" y="471"/>
                </a:cubicBezTo>
                <a:cubicBezTo>
                  <a:pt x="1881" y="472"/>
                  <a:pt x="1882" y="472"/>
                  <a:pt x="1883" y="472"/>
                </a:cubicBezTo>
                <a:cubicBezTo>
                  <a:pt x="1937" y="472"/>
                  <a:pt x="1937" y="472"/>
                  <a:pt x="1937" y="472"/>
                </a:cubicBezTo>
                <a:cubicBezTo>
                  <a:pt x="1938" y="472"/>
                  <a:pt x="1938" y="473"/>
                  <a:pt x="1938" y="474"/>
                </a:cubicBezTo>
                <a:cubicBezTo>
                  <a:pt x="1935" y="483"/>
                  <a:pt x="1935" y="483"/>
                  <a:pt x="1935" y="483"/>
                </a:cubicBezTo>
                <a:cubicBezTo>
                  <a:pt x="1934" y="485"/>
                  <a:pt x="1934" y="485"/>
                  <a:pt x="1932" y="485"/>
                </a:cubicBezTo>
                <a:cubicBezTo>
                  <a:pt x="1865" y="485"/>
                  <a:pt x="1865" y="485"/>
                  <a:pt x="1865" y="485"/>
                </a:cubicBezTo>
                <a:cubicBezTo>
                  <a:pt x="1864" y="485"/>
                  <a:pt x="1862" y="485"/>
                  <a:pt x="1862" y="484"/>
                </a:cubicBezTo>
                <a:cubicBezTo>
                  <a:pt x="1850" y="468"/>
                  <a:pt x="1850" y="468"/>
                  <a:pt x="1850" y="468"/>
                </a:cubicBezTo>
                <a:cubicBezTo>
                  <a:pt x="1850" y="467"/>
                  <a:pt x="1850" y="467"/>
                  <a:pt x="1850" y="465"/>
                </a:cubicBezTo>
                <a:cubicBezTo>
                  <a:pt x="1867" y="415"/>
                  <a:pt x="1867" y="415"/>
                  <a:pt x="1867" y="415"/>
                </a:cubicBezTo>
                <a:cubicBezTo>
                  <a:pt x="1867" y="414"/>
                  <a:pt x="1868" y="413"/>
                  <a:pt x="1869" y="412"/>
                </a:cubicBezTo>
                <a:cubicBezTo>
                  <a:pt x="1885" y="400"/>
                  <a:pt x="1885" y="400"/>
                  <a:pt x="1885" y="400"/>
                </a:cubicBezTo>
                <a:cubicBezTo>
                  <a:pt x="1886" y="399"/>
                  <a:pt x="1888" y="399"/>
                  <a:pt x="1889" y="399"/>
                </a:cubicBezTo>
                <a:cubicBezTo>
                  <a:pt x="1961" y="399"/>
                  <a:pt x="1961" y="399"/>
                  <a:pt x="1961" y="399"/>
                </a:cubicBezTo>
                <a:cubicBezTo>
                  <a:pt x="1962" y="399"/>
                  <a:pt x="1963" y="400"/>
                  <a:pt x="1962" y="401"/>
                </a:cubicBezTo>
                <a:lnTo>
                  <a:pt x="1959" y="410"/>
                </a:lnTo>
                <a:close/>
                <a:moveTo>
                  <a:pt x="1776" y="411"/>
                </a:moveTo>
                <a:cubicBezTo>
                  <a:pt x="1776" y="412"/>
                  <a:pt x="1775" y="413"/>
                  <a:pt x="1773" y="413"/>
                </a:cubicBezTo>
                <a:cubicBezTo>
                  <a:pt x="1741" y="413"/>
                  <a:pt x="1741" y="413"/>
                  <a:pt x="1741" y="413"/>
                </a:cubicBezTo>
                <a:cubicBezTo>
                  <a:pt x="1717" y="483"/>
                  <a:pt x="1717" y="483"/>
                  <a:pt x="1717" y="483"/>
                </a:cubicBezTo>
                <a:cubicBezTo>
                  <a:pt x="1717" y="485"/>
                  <a:pt x="1716" y="485"/>
                  <a:pt x="1715" y="485"/>
                </a:cubicBezTo>
                <a:cubicBezTo>
                  <a:pt x="1695" y="485"/>
                  <a:pt x="1695" y="485"/>
                  <a:pt x="1695" y="485"/>
                </a:cubicBezTo>
                <a:cubicBezTo>
                  <a:pt x="1693" y="485"/>
                  <a:pt x="1693" y="485"/>
                  <a:pt x="1693" y="483"/>
                </a:cubicBezTo>
                <a:cubicBezTo>
                  <a:pt x="1717" y="413"/>
                  <a:pt x="1717" y="413"/>
                  <a:pt x="1717" y="413"/>
                </a:cubicBezTo>
                <a:cubicBezTo>
                  <a:pt x="1684" y="413"/>
                  <a:pt x="1684" y="413"/>
                  <a:pt x="1684" y="413"/>
                </a:cubicBezTo>
                <a:cubicBezTo>
                  <a:pt x="1683" y="413"/>
                  <a:pt x="1683" y="412"/>
                  <a:pt x="1683" y="411"/>
                </a:cubicBezTo>
                <a:cubicBezTo>
                  <a:pt x="1686" y="401"/>
                  <a:pt x="1686" y="401"/>
                  <a:pt x="1686" y="401"/>
                </a:cubicBezTo>
                <a:cubicBezTo>
                  <a:pt x="1687" y="400"/>
                  <a:pt x="1688" y="399"/>
                  <a:pt x="1689" y="399"/>
                </a:cubicBezTo>
                <a:cubicBezTo>
                  <a:pt x="1778" y="399"/>
                  <a:pt x="1778" y="399"/>
                  <a:pt x="1778" y="399"/>
                </a:cubicBezTo>
                <a:cubicBezTo>
                  <a:pt x="1779" y="399"/>
                  <a:pt x="1780" y="400"/>
                  <a:pt x="1779" y="401"/>
                </a:cubicBezTo>
                <a:lnTo>
                  <a:pt x="1776" y="411"/>
                </a:lnTo>
                <a:close/>
                <a:moveTo>
                  <a:pt x="1673" y="410"/>
                </a:moveTo>
                <a:cubicBezTo>
                  <a:pt x="1672" y="411"/>
                  <a:pt x="1671" y="412"/>
                  <a:pt x="1670" y="412"/>
                </a:cubicBezTo>
                <a:cubicBezTo>
                  <a:pt x="1616" y="412"/>
                  <a:pt x="1616" y="412"/>
                  <a:pt x="1616" y="412"/>
                </a:cubicBezTo>
                <a:cubicBezTo>
                  <a:pt x="1615" y="412"/>
                  <a:pt x="1615" y="412"/>
                  <a:pt x="1614" y="413"/>
                </a:cubicBezTo>
                <a:cubicBezTo>
                  <a:pt x="1606" y="419"/>
                  <a:pt x="1606" y="419"/>
                  <a:pt x="1606" y="419"/>
                </a:cubicBezTo>
                <a:cubicBezTo>
                  <a:pt x="1605" y="419"/>
                  <a:pt x="1605" y="420"/>
                  <a:pt x="1605" y="420"/>
                </a:cubicBezTo>
                <a:cubicBezTo>
                  <a:pt x="1591" y="462"/>
                  <a:pt x="1591" y="462"/>
                  <a:pt x="1591" y="462"/>
                </a:cubicBezTo>
                <a:cubicBezTo>
                  <a:pt x="1590" y="463"/>
                  <a:pt x="1590" y="463"/>
                  <a:pt x="1591" y="464"/>
                </a:cubicBezTo>
                <a:cubicBezTo>
                  <a:pt x="1596" y="471"/>
                  <a:pt x="1596" y="471"/>
                  <a:pt x="1596" y="471"/>
                </a:cubicBezTo>
                <a:cubicBezTo>
                  <a:pt x="1597" y="472"/>
                  <a:pt x="1597" y="472"/>
                  <a:pt x="1598" y="472"/>
                </a:cubicBezTo>
                <a:cubicBezTo>
                  <a:pt x="1650" y="472"/>
                  <a:pt x="1650" y="472"/>
                  <a:pt x="1650" y="472"/>
                </a:cubicBezTo>
                <a:cubicBezTo>
                  <a:pt x="1651" y="472"/>
                  <a:pt x="1652" y="473"/>
                  <a:pt x="1651" y="474"/>
                </a:cubicBezTo>
                <a:cubicBezTo>
                  <a:pt x="1648" y="483"/>
                  <a:pt x="1648" y="483"/>
                  <a:pt x="1648" y="483"/>
                </a:cubicBezTo>
                <a:cubicBezTo>
                  <a:pt x="1648" y="485"/>
                  <a:pt x="1647" y="485"/>
                  <a:pt x="1645" y="485"/>
                </a:cubicBezTo>
                <a:cubicBezTo>
                  <a:pt x="1580" y="485"/>
                  <a:pt x="1580" y="485"/>
                  <a:pt x="1580" y="485"/>
                </a:cubicBezTo>
                <a:cubicBezTo>
                  <a:pt x="1579" y="485"/>
                  <a:pt x="1578" y="485"/>
                  <a:pt x="1577" y="484"/>
                </a:cubicBezTo>
                <a:cubicBezTo>
                  <a:pt x="1566" y="468"/>
                  <a:pt x="1566" y="468"/>
                  <a:pt x="1566" y="468"/>
                </a:cubicBezTo>
                <a:cubicBezTo>
                  <a:pt x="1565" y="467"/>
                  <a:pt x="1565" y="467"/>
                  <a:pt x="1566" y="465"/>
                </a:cubicBezTo>
                <a:cubicBezTo>
                  <a:pt x="1583" y="415"/>
                  <a:pt x="1583" y="415"/>
                  <a:pt x="1583" y="415"/>
                </a:cubicBezTo>
                <a:cubicBezTo>
                  <a:pt x="1583" y="414"/>
                  <a:pt x="1584" y="413"/>
                  <a:pt x="1585" y="412"/>
                </a:cubicBezTo>
                <a:cubicBezTo>
                  <a:pt x="1601" y="400"/>
                  <a:pt x="1601" y="400"/>
                  <a:pt x="1601" y="400"/>
                </a:cubicBezTo>
                <a:cubicBezTo>
                  <a:pt x="1602" y="399"/>
                  <a:pt x="1603" y="399"/>
                  <a:pt x="1605" y="399"/>
                </a:cubicBezTo>
                <a:cubicBezTo>
                  <a:pt x="1674" y="399"/>
                  <a:pt x="1674" y="399"/>
                  <a:pt x="1674" y="399"/>
                </a:cubicBezTo>
                <a:cubicBezTo>
                  <a:pt x="1676" y="399"/>
                  <a:pt x="1676" y="400"/>
                  <a:pt x="1676" y="401"/>
                </a:cubicBezTo>
                <a:lnTo>
                  <a:pt x="1673" y="410"/>
                </a:lnTo>
                <a:close/>
                <a:moveTo>
                  <a:pt x="1564" y="410"/>
                </a:moveTo>
                <a:cubicBezTo>
                  <a:pt x="1564" y="411"/>
                  <a:pt x="1563" y="412"/>
                  <a:pt x="1562" y="412"/>
                </a:cubicBezTo>
                <a:cubicBezTo>
                  <a:pt x="1505" y="412"/>
                  <a:pt x="1505" y="412"/>
                  <a:pt x="1505" y="412"/>
                </a:cubicBezTo>
                <a:cubicBezTo>
                  <a:pt x="1505" y="412"/>
                  <a:pt x="1504" y="412"/>
                  <a:pt x="1503" y="413"/>
                </a:cubicBezTo>
                <a:cubicBezTo>
                  <a:pt x="1495" y="418"/>
                  <a:pt x="1495" y="418"/>
                  <a:pt x="1495" y="418"/>
                </a:cubicBezTo>
                <a:cubicBezTo>
                  <a:pt x="1495" y="419"/>
                  <a:pt x="1494" y="420"/>
                  <a:pt x="1494" y="421"/>
                </a:cubicBezTo>
                <a:cubicBezTo>
                  <a:pt x="1489" y="435"/>
                  <a:pt x="1489" y="435"/>
                  <a:pt x="1489" y="435"/>
                </a:cubicBezTo>
                <a:cubicBezTo>
                  <a:pt x="1553" y="435"/>
                  <a:pt x="1553" y="435"/>
                  <a:pt x="1553" y="435"/>
                </a:cubicBezTo>
                <a:cubicBezTo>
                  <a:pt x="1555" y="435"/>
                  <a:pt x="1555" y="435"/>
                  <a:pt x="1555" y="437"/>
                </a:cubicBezTo>
                <a:cubicBezTo>
                  <a:pt x="1552" y="445"/>
                  <a:pt x="1552" y="445"/>
                  <a:pt x="1552" y="445"/>
                </a:cubicBezTo>
                <a:cubicBezTo>
                  <a:pt x="1551" y="447"/>
                  <a:pt x="1550" y="447"/>
                  <a:pt x="1549" y="447"/>
                </a:cubicBezTo>
                <a:cubicBezTo>
                  <a:pt x="1485" y="447"/>
                  <a:pt x="1485" y="447"/>
                  <a:pt x="1485" y="447"/>
                </a:cubicBezTo>
                <a:cubicBezTo>
                  <a:pt x="1480" y="462"/>
                  <a:pt x="1480" y="462"/>
                  <a:pt x="1480" y="462"/>
                </a:cubicBezTo>
                <a:cubicBezTo>
                  <a:pt x="1480" y="462"/>
                  <a:pt x="1480" y="463"/>
                  <a:pt x="1480" y="464"/>
                </a:cubicBezTo>
                <a:cubicBezTo>
                  <a:pt x="1486" y="471"/>
                  <a:pt x="1486" y="471"/>
                  <a:pt x="1486" y="471"/>
                </a:cubicBezTo>
                <a:cubicBezTo>
                  <a:pt x="1486" y="472"/>
                  <a:pt x="1487" y="472"/>
                  <a:pt x="1488" y="472"/>
                </a:cubicBezTo>
                <a:cubicBezTo>
                  <a:pt x="1542" y="472"/>
                  <a:pt x="1542" y="472"/>
                  <a:pt x="1542" y="472"/>
                </a:cubicBezTo>
                <a:cubicBezTo>
                  <a:pt x="1543" y="472"/>
                  <a:pt x="1543" y="473"/>
                  <a:pt x="1543" y="474"/>
                </a:cubicBezTo>
                <a:cubicBezTo>
                  <a:pt x="1540" y="483"/>
                  <a:pt x="1540" y="483"/>
                  <a:pt x="1540" y="483"/>
                </a:cubicBezTo>
                <a:cubicBezTo>
                  <a:pt x="1539" y="485"/>
                  <a:pt x="1539" y="485"/>
                  <a:pt x="1537" y="485"/>
                </a:cubicBezTo>
                <a:cubicBezTo>
                  <a:pt x="1470" y="485"/>
                  <a:pt x="1470" y="485"/>
                  <a:pt x="1470" y="485"/>
                </a:cubicBezTo>
                <a:cubicBezTo>
                  <a:pt x="1469" y="485"/>
                  <a:pt x="1467" y="485"/>
                  <a:pt x="1467" y="484"/>
                </a:cubicBezTo>
                <a:cubicBezTo>
                  <a:pt x="1455" y="468"/>
                  <a:pt x="1455" y="468"/>
                  <a:pt x="1455" y="468"/>
                </a:cubicBezTo>
                <a:cubicBezTo>
                  <a:pt x="1455" y="467"/>
                  <a:pt x="1455" y="467"/>
                  <a:pt x="1455" y="465"/>
                </a:cubicBezTo>
                <a:cubicBezTo>
                  <a:pt x="1472" y="415"/>
                  <a:pt x="1472" y="415"/>
                  <a:pt x="1472" y="415"/>
                </a:cubicBezTo>
                <a:cubicBezTo>
                  <a:pt x="1472" y="414"/>
                  <a:pt x="1473" y="413"/>
                  <a:pt x="1474" y="412"/>
                </a:cubicBezTo>
                <a:cubicBezTo>
                  <a:pt x="1490" y="400"/>
                  <a:pt x="1490" y="400"/>
                  <a:pt x="1490" y="400"/>
                </a:cubicBezTo>
                <a:cubicBezTo>
                  <a:pt x="1491" y="399"/>
                  <a:pt x="1493" y="399"/>
                  <a:pt x="1494" y="399"/>
                </a:cubicBezTo>
                <a:cubicBezTo>
                  <a:pt x="1566" y="399"/>
                  <a:pt x="1566" y="399"/>
                  <a:pt x="1566" y="399"/>
                </a:cubicBezTo>
                <a:cubicBezTo>
                  <a:pt x="1567" y="399"/>
                  <a:pt x="1568" y="400"/>
                  <a:pt x="1567" y="401"/>
                </a:cubicBezTo>
                <a:lnTo>
                  <a:pt x="1564" y="410"/>
                </a:lnTo>
                <a:close/>
                <a:moveTo>
                  <a:pt x="1434" y="465"/>
                </a:moveTo>
                <a:cubicBezTo>
                  <a:pt x="1433" y="467"/>
                  <a:pt x="1433" y="467"/>
                  <a:pt x="1432" y="468"/>
                </a:cubicBezTo>
                <a:cubicBezTo>
                  <a:pt x="1410" y="484"/>
                  <a:pt x="1410" y="484"/>
                  <a:pt x="1410" y="484"/>
                </a:cubicBezTo>
                <a:cubicBezTo>
                  <a:pt x="1408" y="485"/>
                  <a:pt x="1407" y="485"/>
                  <a:pt x="1406" y="485"/>
                </a:cubicBezTo>
                <a:cubicBezTo>
                  <a:pt x="1359" y="485"/>
                  <a:pt x="1359" y="485"/>
                  <a:pt x="1359" y="485"/>
                </a:cubicBezTo>
                <a:cubicBezTo>
                  <a:pt x="1357" y="485"/>
                  <a:pt x="1357" y="485"/>
                  <a:pt x="1357" y="483"/>
                </a:cubicBezTo>
                <a:cubicBezTo>
                  <a:pt x="1361" y="473"/>
                  <a:pt x="1361" y="473"/>
                  <a:pt x="1361" y="473"/>
                </a:cubicBezTo>
                <a:cubicBezTo>
                  <a:pt x="1361" y="472"/>
                  <a:pt x="1362" y="471"/>
                  <a:pt x="1363" y="471"/>
                </a:cubicBezTo>
                <a:cubicBezTo>
                  <a:pt x="1397" y="471"/>
                  <a:pt x="1397" y="471"/>
                  <a:pt x="1397" y="471"/>
                </a:cubicBezTo>
                <a:cubicBezTo>
                  <a:pt x="1398" y="471"/>
                  <a:pt x="1399" y="471"/>
                  <a:pt x="1399" y="470"/>
                </a:cubicBezTo>
                <a:cubicBezTo>
                  <a:pt x="1410" y="463"/>
                  <a:pt x="1410" y="463"/>
                  <a:pt x="1410" y="463"/>
                </a:cubicBezTo>
                <a:cubicBezTo>
                  <a:pt x="1410" y="463"/>
                  <a:pt x="1411" y="462"/>
                  <a:pt x="1411" y="461"/>
                </a:cubicBezTo>
                <a:cubicBezTo>
                  <a:pt x="1431" y="401"/>
                  <a:pt x="1431" y="401"/>
                  <a:pt x="1431" y="401"/>
                </a:cubicBezTo>
                <a:cubicBezTo>
                  <a:pt x="1432" y="400"/>
                  <a:pt x="1433" y="399"/>
                  <a:pt x="1434" y="399"/>
                </a:cubicBezTo>
                <a:cubicBezTo>
                  <a:pt x="1454" y="399"/>
                  <a:pt x="1454" y="399"/>
                  <a:pt x="1454" y="399"/>
                </a:cubicBezTo>
                <a:cubicBezTo>
                  <a:pt x="1455" y="399"/>
                  <a:pt x="1456" y="400"/>
                  <a:pt x="1455" y="401"/>
                </a:cubicBezTo>
                <a:lnTo>
                  <a:pt x="1434" y="465"/>
                </a:lnTo>
                <a:close/>
                <a:moveTo>
                  <a:pt x="1369" y="415"/>
                </a:moveTo>
                <a:cubicBezTo>
                  <a:pt x="1350" y="469"/>
                  <a:pt x="1350" y="469"/>
                  <a:pt x="1350" y="469"/>
                </a:cubicBezTo>
                <a:cubicBezTo>
                  <a:pt x="1350" y="470"/>
                  <a:pt x="1349" y="472"/>
                  <a:pt x="1348" y="472"/>
                </a:cubicBezTo>
                <a:cubicBezTo>
                  <a:pt x="1332" y="484"/>
                  <a:pt x="1332" y="484"/>
                  <a:pt x="1332" y="484"/>
                </a:cubicBezTo>
                <a:cubicBezTo>
                  <a:pt x="1331" y="485"/>
                  <a:pt x="1330" y="485"/>
                  <a:pt x="1329" y="485"/>
                </a:cubicBezTo>
                <a:cubicBezTo>
                  <a:pt x="1260" y="485"/>
                  <a:pt x="1260" y="485"/>
                  <a:pt x="1260" y="485"/>
                </a:cubicBezTo>
                <a:cubicBezTo>
                  <a:pt x="1259" y="485"/>
                  <a:pt x="1258" y="485"/>
                  <a:pt x="1258" y="484"/>
                </a:cubicBezTo>
                <a:cubicBezTo>
                  <a:pt x="1250" y="472"/>
                  <a:pt x="1250" y="472"/>
                  <a:pt x="1250" y="472"/>
                </a:cubicBezTo>
                <a:cubicBezTo>
                  <a:pt x="1249" y="472"/>
                  <a:pt x="1249" y="470"/>
                  <a:pt x="1249" y="469"/>
                </a:cubicBezTo>
                <a:cubicBezTo>
                  <a:pt x="1267" y="415"/>
                  <a:pt x="1267" y="415"/>
                  <a:pt x="1267" y="415"/>
                </a:cubicBezTo>
                <a:cubicBezTo>
                  <a:pt x="1268" y="414"/>
                  <a:pt x="1269" y="413"/>
                  <a:pt x="1270" y="412"/>
                </a:cubicBezTo>
                <a:cubicBezTo>
                  <a:pt x="1286" y="400"/>
                  <a:pt x="1286" y="400"/>
                  <a:pt x="1286" y="400"/>
                </a:cubicBezTo>
                <a:cubicBezTo>
                  <a:pt x="1287" y="399"/>
                  <a:pt x="1288" y="399"/>
                  <a:pt x="1289" y="399"/>
                </a:cubicBezTo>
                <a:cubicBezTo>
                  <a:pt x="1357" y="399"/>
                  <a:pt x="1357" y="399"/>
                  <a:pt x="1357" y="399"/>
                </a:cubicBezTo>
                <a:cubicBezTo>
                  <a:pt x="1359" y="399"/>
                  <a:pt x="1360" y="399"/>
                  <a:pt x="1360" y="400"/>
                </a:cubicBezTo>
                <a:cubicBezTo>
                  <a:pt x="1368" y="412"/>
                  <a:pt x="1368" y="412"/>
                  <a:pt x="1368" y="412"/>
                </a:cubicBezTo>
                <a:cubicBezTo>
                  <a:pt x="1369" y="413"/>
                  <a:pt x="1369" y="414"/>
                  <a:pt x="1369" y="415"/>
                </a:cubicBezTo>
                <a:close/>
                <a:moveTo>
                  <a:pt x="1343" y="419"/>
                </a:moveTo>
                <a:cubicBezTo>
                  <a:pt x="1339" y="413"/>
                  <a:pt x="1339" y="413"/>
                  <a:pt x="1339" y="413"/>
                </a:cubicBezTo>
                <a:cubicBezTo>
                  <a:pt x="1339" y="412"/>
                  <a:pt x="1338" y="412"/>
                  <a:pt x="1337" y="412"/>
                </a:cubicBezTo>
                <a:cubicBezTo>
                  <a:pt x="1301" y="412"/>
                  <a:pt x="1301" y="412"/>
                  <a:pt x="1301" y="412"/>
                </a:cubicBezTo>
                <a:cubicBezTo>
                  <a:pt x="1300" y="412"/>
                  <a:pt x="1299" y="412"/>
                  <a:pt x="1298" y="413"/>
                </a:cubicBezTo>
                <a:cubicBezTo>
                  <a:pt x="1291" y="419"/>
                  <a:pt x="1291" y="419"/>
                  <a:pt x="1291" y="419"/>
                </a:cubicBezTo>
                <a:cubicBezTo>
                  <a:pt x="1290" y="419"/>
                  <a:pt x="1289" y="420"/>
                  <a:pt x="1289" y="421"/>
                </a:cubicBezTo>
                <a:cubicBezTo>
                  <a:pt x="1275" y="463"/>
                  <a:pt x="1275" y="463"/>
                  <a:pt x="1275" y="463"/>
                </a:cubicBezTo>
                <a:cubicBezTo>
                  <a:pt x="1274" y="464"/>
                  <a:pt x="1275" y="465"/>
                  <a:pt x="1275" y="466"/>
                </a:cubicBezTo>
                <a:cubicBezTo>
                  <a:pt x="1279" y="471"/>
                  <a:pt x="1279" y="471"/>
                  <a:pt x="1279" y="471"/>
                </a:cubicBezTo>
                <a:cubicBezTo>
                  <a:pt x="1279" y="472"/>
                  <a:pt x="1280" y="472"/>
                  <a:pt x="1281" y="472"/>
                </a:cubicBezTo>
                <a:cubicBezTo>
                  <a:pt x="1317" y="472"/>
                  <a:pt x="1317" y="472"/>
                  <a:pt x="1317" y="472"/>
                </a:cubicBezTo>
                <a:cubicBezTo>
                  <a:pt x="1318" y="472"/>
                  <a:pt x="1319" y="472"/>
                  <a:pt x="1320" y="471"/>
                </a:cubicBezTo>
                <a:cubicBezTo>
                  <a:pt x="1327" y="466"/>
                  <a:pt x="1327" y="466"/>
                  <a:pt x="1327" y="466"/>
                </a:cubicBezTo>
                <a:cubicBezTo>
                  <a:pt x="1328" y="465"/>
                  <a:pt x="1329" y="464"/>
                  <a:pt x="1329" y="463"/>
                </a:cubicBezTo>
                <a:cubicBezTo>
                  <a:pt x="1343" y="421"/>
                  <a:pt x="1343" y="421"/>
                  <a:pt x="1343" y="421"/>
                </a:cubicBezTo>
                <a:cubicBezTo>
                  <a:pt x="1343" y="420"/>
                  <a:pt x="1343" y="419"/>
                  <a:pt x="1343" y="419"/>
                </a:cubicBezTo>
                <a:close/>
                <a:moveTo>
                  <a:pt x="1246" y="415"/>
                </a:moveTo>
                <a:cubicBezTo>
                  <a:pt x="1240" y="435"/>
                  <a:pt x="1240" y="435"/>
                  <a:pt x="1240" y="435"/>
                </a:cubicBezTo>
                <a:cubicBezTo>
                  <a:pt x="1239" y="436"/>
                  <a:pt x="1238" y="438"/>
                  <a:pt x="1237" y="439"/>
                </a:cubicBezTo>
                <a:cubicBezTo>
                  <a:pt x="1223" y="449"/>
                  <a:pt x="1223" y="449"/>
                  <a:pt x="1223" y="449"/>
                </a:cubicBezTo>
                <a:cubicBezTo>
                  <a:pt x="1227" y="478"/>
                  <a:pt x="1227" y="478"/>
                  <a:pt x="1227" y="478"/>
                </a:cubicBezTo>
                <a:cubicBezTo>
                  <a:pt x="1227" y="479"/>
                  <a:pt x="1227" y="479"/>
                  <a:pt x="1227" y="480"/>
                </a:cubicBezTo>
                <a:cubicBezTo>
                  <a:pt x="1227" y="480"/>
                  <a:pt x="1227" y="481"/>
                  <a:pt x="1227" y="482"/>
                </a:cubicBezTo>
                <a:cubicBezTo>
                  <a:pt x="1226" y="483"/>
                  <a:pt x="1226" y="483"/>
                  <a:pt x="1226" y="483"/>
                </a:cubicBezTo>
                <a:cubicBezTo>
                  <a:pt x="1226" y="484"/>
                  <a:pt x="1226" y="484"/>
                  <a:pt x="1225" y="485"/>
                </a:cubicBezTo>
                <a:cubicBezTo>
                  <a:pt x="1225" y="485"/>
                  <a:pt x="1224" y="485"/>
                  <a:pt x="1223" y="485"/>
                </a:cubicBezTo>
                <a:cubicBezTo>
                  <a:pt x="1204" y="485"/>
                  <a:pt x="1204" y="485"/>
                  <a:pt x="1204" y="485"/>
                </a:cubicBezTo>
                <a:cubicBezTo>
                  <a:pt x="1204" y="485"/>
                  <a:pt x="1203" y="485"/>
                  <a:pt x="1203" y="484"/>
                </a:cubicBezTo>
                <a:cubicBezTo>
                  <a:pt x="1200" y="454"/>
                  <a:pt x="1200" y="454"/>
                  <a:pt x="1200" y="454"/>
                </a:cubicBezTo>
                <a:cubicBezTo>
                  <a:pt x="1156" y="454"/>
                  <a:pt x="1156" y="454"/>
                  <a:pt x="1156" y="454"/>
                </a:cubicBezTo>
                <a:cubicBezTo>
                  <a:pt x="1146" y="483"/>
                  <a:pt x="1146" y="483"/>
                  <a:pt x="1146" y="483"/>
                </a:cubicBezTo>
                <a:cubicBezTo>
                  <a:pt x="1145" y="485"/>
                  <a:pt x="1145" y="485"/>
                  <a:pt x="1143" y="485"/>
                </a:cubicBezTo>
                <a:cubicBezTo>
                  <a:pt x="1124" y="485"/>
                  <a:pt x="1124" y="485"/>
                  <a:pt x="1124" y="485"/>
                </a:cubicBezTo>
                <a:cubicBezTo>
                  <a:pt x="1122" y="485"/>
                  <a:pt x="1122" y="485"/>
                  <a:pt x="1122" y="483"/>
                </a:cubicBezTo>
                <a:cubicBezTo>
                  <a:pt x="1149" y="402"/>
                  <a:pt x="1149" y="402"/>
                  <a:pt x="1149" y="402"/>
                </a:cubicBezTo>
                <a:cubicBezTo>
                  <a:pt x="1150" y="400"/>
                  <a:pt x="1152" y="399"/>
                  <a:pt x="1154" y="399"/>
                </a:cubicBezTo>
                <a:cubicBezTo>
                  <a:pt x="1235" y="399"/>
                  <a:pt x="1235" y="399"/>
                  <a:pt x="1235" y="399"/>
                </a:cubicBezTo>
                <a:cubicBezTo>
                  <a:pt x="1236" y="399"/>
                  <a:pt x="1237" y="399"/>
                  <a:pt x="1238" y="400"/>
                </a:cubicBezTo>
                <a:cubicBezTo>
                  <a:pt x="1246" y="412"/>
                  <a:pt x="1246" y="412"/>
                  <a:pt x="1246" y="412"/>
                </a:cubicBezTo>
                <a:cubicBezTo>
                  <a:pt x="1247" y="413"/>
                  <a:pt x="1247" y="413"/>
                  <a:pt x="1246" y="415"/>
                </a:cubicBezTo>
                <a:close/>
                <a:moveTo>
                  <a:pt x="1221" y="418"/>
                </a:moveTo>
                <a:cubicBezTo>
                  <a:pt x="1217" y="413"/>
                  <a:pt x="1217" y="413"/>
                  <a:pt x="1217" y="413"/>
                </a:cubicBezTo>
                <a:cubicBezTo>
                  <a:pt x="1217" y="412"/>
                  <a:pt x="1216" y="412"/>
                  <a:pt x="1215" y="412"/>
                </a:cubicBezTo>
                <a:cubicBezTo>
                  <a:pt x="1172" y="412"/>
                  <a:pt x="1172" y="412"/>
                  <a:pt x="1172" y="412"/>
                </a:cubicBezTo>
                <a:cubicBezTo>
                  <a:pt x="1170" y="412"/>
                  <a:pt x="1169" y="413"/>
                  <a:pt x="1169" y="414"/>
                </a:cubicBezTo>
                <a:cubicBezTo>
                  <a:pt x="1160" y="441"/>
                  <a:pt x="1160" y="441"/>
                  <a:pt x="1160" y="441"/>
                </a:cubicBezTo>
                <a:cubicBezTo>
                  <a:pt x="1205" y="441"/>
                  <a:pt x="1205" y="441"/>
                  <a:pt x="1205" y="441"/>
                </a:cubicBezTo>
                <a:cubicBezTo>
                  <a:pt x="1215" y="434"/>
                  <a:pt x="1215" y="434"/>
                  <a:pt x="1215" y="434"/>
                </a:cubicBezTo>
                <a:cubicBezTo>
                  <a:pt x="1216" y="434"/>
                  <a:pt x="1217" y="433"/>
                  <a:pt x="1217" y="433"/>
                </a:cubicBezTo>
                <a:cubicBezTo>
                  <a:pt x="1221" y="420"/>
                  <a:pt x="1221" y="420"/>
                  <a:pt x="1221" y="420"/>
                </a:cubicBezTo>
                <a:cubicBezTo>
                  <a:pt x="1221" y="420"/>
                  <a:pt x="1221" y="419"/>
                  <a:pt x="1221" y="418"/>
                </a:cubicBezTo>
                <a:close/>
                <a:moveTo>
                  <a:pt x="1131" y="415"/>
                </a:moveTo>
                <a:cubicBezTo>
                  <a:pt x="1124" y="434"/>
                  <a:pt x="1124" y="434"/>
                  <a:pt x="1124" y="434"/>
                </a:cubicBezTo>
                <a:cubicBezTo>
                  <a:pt x="1124" y="435"/>
                  <a:pt x="1123" y="436"/>
                  <a:pt x="1122" y="437"/>
                </a:cubicBezTo>
                <a:cubicBezTo>
                  <a:pt x="1102" y="452"/>
                  <a:pt x="1102" y="452"/>
                  <a:pt x="1102" y="452"/>
                </a:cubicBezTo>
                <a:cubicBezTo>
                  <a:pt x="1100" y="453"/>
                  <a:pt x="1098" y="454"/>
                  <a:pt x="1096" y="454"/>
                </a:cubicBezTo>
                <a:cubicBezTo>
                  <a:pt x="1040" y="454"/>
                  <a:pt x="1040" y="454"/>
                  <a:pt x="1040" y="454"/>
                </a:cubicBezTo>
                <a:cubicBezTo>
                  <a:pt x="1031" y="483"/>
                  <a:pt x="1031" y="483"/>
                  <a:pt x="1031" y="483"/>
                </a:cubicBezTo>
                <a:cubicBezTo>
                  <a:pt x="1030" y="485"/>
                  <a:pt x="1029" y="485"/>
                  <a:pt x="1028" y="485"/>
                </a:cubicBezTo>
                <a:cubicBezTo>
                  <a:pt x="1008" y="485"/>
                  <a:pt x="1008" y="485"/>
                  <a:pt x="1008" y="485"/>
                </a:cubicBezTo>
                <a:cubicBezTo>
                  <a:pt x="1007" y="485"/>
                  <a:pt x="1007" y="485"/>
                  <a:pt x="1007" y="483"/>
                </a:cubicBezTo>
                <a:cubicBezTo>
                  <a:pt x="1034" y="402"/>
                  <a:pt x="1034" y="402"/>
                  <a:pt x="1034" y="402"/>
                </a:cubicBezTo>
                <a:cubicBezTo>
                  <a:pt x="1035" y="400"/>
                  <a:pt x="1036" y="399"/>
                  <a:pt x="1039" y="399"/>
                </a:cubicBezTo>
                <a:cubicBezTo>
                  <a:pt x="1119" y="399"/>
                  <a:pt x="1119" y="399"/>
                  <a:pt x="1119" y="399"/>
                </a:cubicBezTo>
                <a:cubicBezTo>
                  <a:pt x="1121" y="399"/>
                  <a:pt x="1122" y="399"/>
                  <a:pt x="1123" y="400"/>
                </a:cubicBezTo>
                <a:cubicBezTo>
                  <a:pt x="1131" y="412"/>
                  <a:pt x="1131" y="412"/>
                  <a:pt x="1131" y="412"/>
                </a:cubicBezTo>
                <a:cubicBezTo>
                  <a:pt x="1131" y="413"/>
                  <a:pt x="1131" y="414"/>
                  <a:pt x="1131" y="415"/>
                </a:cubicBezTo>
                <a:close/>
                <a:moveTo>
                  <a:pt x="1105" y="418"/>
                </a:moveTo>
                <a:cubicBezTo>
                  <a:pt x="1101" y="413"/>
                  <a:pt x="1101" y="413"/>
                  <a:pt x="1101" y="413"/>
                </a:cubicBezTo>
                <a:cubicBezTo>
                  <a:pt x="1101" y="412"/>
                  <a:pt x="1100" y="412"/>
                  <a:pt x="1099" y="412"/>
                </a:cubicBezTo>
                <a:cubicBezTo>
                  <a:pt x="1056" y="412"/>
                  <a:pt x="1056" y="412"/>
                  <a:pt x="1056" y="412"/>
                </a:cubicBezTo>
                <a:cubicBezTo>
                  <a:pt x="1055" y="412"/>
                  <a:pt x="1054" y="413"/>
                  <a:pt x="1054" y="414"/>
                </a:cubicBezTo>
                <a:cubicBezTo>
                  <a:pt x="1045" y="441"/>
                  <a:pt x="1045" y="441"/>
                  <a:pt x="1045" y="441"/>
                </a:cubicBezTo>
                <a:cubicBezTo>
                  <a:pt x="1087" y="441"/>
                  <a:pt x="1087" y="441"/>
                  <a:pt x="1087" y="441"/>
                </a:cubicBezTo>
                <a:cubicBezTo>
                  <a:pt x="1088" y="441"/>
                  <a:pt x="1090" y="441"/>
                  <a:pt x="1091" y="440"/>
                </a:cubicBezTo>
                <a:cubicBezTo>
                  <a:pt x="1100" y="433"/>
                  <a:pt x="1100" y="433"/>
                  <a:pt x="1100" y="433"/>
                </a:cubicBezTo>
                <a:cubicBezTo>
                  <a:pt x="1101" y="432"/>
                  <a:pt x="1102" y="432"/>
                  <a:pt x="1102" y="430"/>
                </a:cubicBezTo>
                <a:cubicBezTo>
                  <a:pt x="1105" y="421"/>
                  <a:pt x="1105" y="421"/>
                  <a:pt x="1105" y="421"/>
                </a:cubicBezTo>
                <a:cubicBezTo>
                  <a:pt x="1106" y="420"/>
                  <a:pt x="1106" y="419"/>
                  <a:pt x="1105" y="418"/>
                </a:cubicBezTo>
                <a:close/>
                <a:moveTo>
                  <a:pt x="911" y="415"/>
                </a:moveTo>
                <a:cubicBezTo>
                  <a:pt x="905" y="435"/>
                  <a:pt x="905" y="435"/>
                  <a:pt x="905" y="435"/>
                </a:cubicBezTo>
                <a:cubicBezTo>
                  <a:pt x="904" y="436"/>
                  <a:pt x="903" y="438"/>
                  <a:pt x="902" y="439"/>
                </a:cubicBezTo>
                <a:cubicBezTo>
                  <a:pt x="888" y="449"/>
                  <a:pt x="888" y="449"/>
                  <a:pt x="888" y="449"/>
                </a:cubicBezTo>
                <a:cubicBezTo>
                  <a:pt x="892" y="478"/>
                  <a:pt x="892" y="478"/>
                  <a:pt x="892" y="478"/>
                </a:cubicBezTo>
                <a:cubicBezTo>
                  <a:pt x="892" y="479"/>
                  <a:pt x="892" y="479"/>
                  <a:pt x="892" y="480"/>
                </a:cubicBezTo>
                <a:cubicBezTo>
                  <a:pt x="892" y="480"/>
                  <a:pt x="892" y="481"/>
                  <a:pt x="892" y="482"/>
                </a:cubicBezTo>
                <a:cubicBezTo>
                  <a:pt x="891" y="483"/>
                  <a:pt x="891" y="483"/>
                  <a:pt x="891" y="483"/>
                </a:cubicBezTo>
                <a:cubicBezTo>
                  <a:pt x="891" y="484"/>
                  <a:pt x="891" y="484"/>
                  <a:pt x="890" y="485"/>
                </a:cubicBezTo>
                <a:cubicBezTo>
                  <a:pt x="890" y="485"/>
                  <a:pt x="889" y="485"/>
                  <a:pt x="888" y="485"/>
                </a:cubicBezTo>
                <a:cubicBezTo>
                  <a:pt x="869" y="485"/>
                  <a:pt x="869" y="485"/>
                  <a:pt x="869" y="485"/>
                </a:cubicBezTo>
                <a:cubicBezTo>
                  <a:pt x="869" y="485"/>
                  <a:pt x="868" y="485"/>
                  <a:pt x="868" y="484"/>
                </a:cubicBezTo>
                <a:cubicBezTo>
                  <a:pt x="865" y="454"/>
                  <a:pt x="865" y="454"/>
                  <a:pt x="865" y="454"/>
                </a:cubicBezTo>
                <a:cubicBezTo>
                  <a:pt x="821" y="454"/>
                  <a:pt x="821" y="454"/>
                  <a:pt x="821" y="454"/>
                </a:cubicBezTo>
                <a:cubicBezTo>
                  <a:pt x="811" y="483"/>
                  <a:pt x="811" y="483"/>
                  <a:pt x="811" y="483"/>
                </a:cubicBezTo>
                <a:cubicBezTo>
                  <a:pt x="810" y="485"/>
                  <a:pt x="810" y="485"/>
                  <a:pt x="808" y="485"/>
                </a:cubicBezTo>
                <a:cubicBezTo>
                  <a:pt x="789" y="485"/>
                  <a:pt x="789" y="485"/>
                  <a:pt x="789" y="485"/>
                </a:cubicBezTo>
                <a:cubicBezTo>
                  <a:pt x="787" y="485"/>
                  <a:pt x="787" y="485"/>
                  <a:pt x="787" y="483"/>
                </a:cubicBezTo>
                <a:cubicBezTo>
                  <a:pt x="814" y="402"/>
                  <a:pt x="814" y="402"/>
                  <a:pt x="814" y="402"/>
                </a:cubicBezTo>
                <a:cubicBezTo>
                  <a:pt x="815" y="400"/>
                  <a:pt x="817" y="399"/>
                  <a:pt x="819" y="399"/>
                </a:cubicBezTo>
                <a:cubicBezTo>
                  <a:pt x="900" y="399"/>
                  <a:pt x="900" y="399"/>
                  <a:pt x="900" y="399"/>
                </a:cubicBezTo>
                <a:cubicBezTo>
                  <a:pt x="901" y="399"/>
                  <a:pt x="902" y="399"/>
                  <a:pt x="903" y="400"/>
                </a:cubicBezTo>
                <a:cubicBezTo>
                  <a:pt x="911" y="412"/>
                  <a:pt x="911" y="412"/>
                  <a:pt x="911" y="412"/>
                </a:cubicBezTo>
                <a:cubicBezTo>
                  <a:pt x="912" y="413"/>
                  <a:pt x="912" y="413"/>
                  <a:pt x="911" y="415"/>
                </a:cubicBezTo>
                <a:close/>
                <a:moveTo>
                  <a:pt x="886" y="418"/>
                </a:moveTo>
                <a:cubicBezTo>
                  <a:pt x="882" y="413"/>
                  <a:pt x="882" y="413"/>
                  <a:pt x="882" y="413"/>
                </a:cubicBezTo>
                <a:cubicBezTo>
                  <a:pt x="881" y="412"/>
                  <a:pt x="881" y="412"/>
                  <a:pt x="880" y="412"/>
                </a:cubicBezTo>
                <a:cubicBezTo>
                  <a:pt x="837" y="412"/>
                  <a:pt x="837" y="412"/>
                  <a:pt x="837" y="412"/>
                </a:cubicBezTo>
                <a:cubicBezTo>
                  <a:pt x="835" y="412"/>
                  <a:pt x="834" y="413"/>
                  <a:pt x="834" y="414"/>
                </a:cubicBezTo>
                <a:cubicBezTo>
                  <a:pt x="825" y="441"/>
                  <a:pt x="825" y="441"/>
                  <a:pt x="825" y="441"/>
                </a:cubicBezTo>
                <a:cubicBezTo>
                  <a:pt x="870" y="441"/>
                  <a:pt x="870" y="441"/>
                  <a:pt x="870" y="441"/>
                </a:cubicBezTo>
                <a:cubicBezTo>
                  <a:pt x="880" y="434"/>
                  <a:pt x="880" y="434"/>
                  <a:pt x="880" y="434"/>
                </a:cubicBezTo>
                <a:cubicBezTo>
                  <a:pt x="881" y="434"/>
                  <a:pt x="882" y="433"/>
                  <a:pt x="882" y="433"/>
                </a:cubicBezTo>
                <a:cubicBezTo>
                  <a:pt x="886" y="420"/>
                  <a:pt x="886" y="420"/>
                  <a:pt x="886" y="420"/>
                </a:cubicBezTo>
                <a:cubicBezTo>
                  <a:pt x="886" y="420"/>
                  <a:pt x="886" y="419"/>
                  <a:pt x="886" y="418"/>
                </a:cubicBezTo>
                <a:close/>
                <a:moveTo>
                  <a:pt x="770" y="468"/>
                </a:moveTo>
                <a:cubicBezTo>
                  <a:pt x="770" y="469"/>
                  <a:pt x="769" y="470"/>
                  <a:pt x="768" y="470"/>
                </a:cubicBezTo>
                <a:cubicBezTo>
                  <a:pt x="751" y="483"/>
                  <a:pt x="751" y="483"/>
                  <a:pt x="751" y="483"/>
                </a:cubicBezTo>
                <a:cubicBezTo>
                  <a:pt x="750" y="484"/>
                  <a:pt x="749" y="485"/>
                  <a:pt x="748" y="485"/>
                </a:cubicBezTo>
                <a:cubicBezTo>
                  <a:pt x="747" y="485"/>
                  <a:pt x="746" y="485"/>
                  <a:pt x="745" y="485"/>
                </a:cubicBezTo>
                <a:cubicBezTo>
                  <a:pt x="683" y="485"/>
                  <a:pt x="683" y="485"/>
                  <a:pt x="683" y="485"/>
                </a:cubicBezTo>
                <a:cubicBezTo>
                  <a:pt x="681" y="485"/>
                  <a:pt x="680" y="485"/>
                  <a:pt x="679" y="483"/>
                </a:cubicBezTo>
                <a:cubicBezTo>
                  <a:pt x="670" y="470"/>
                  <a:pt x="670" y="470"/>
                  <a:pt x="670" y="470"/>
                </a:cubicBezTo>
                <a:cubicBezTo>
                  <a:pt x="669" y="470"/>
                  <a:pt x="669" y="469"/>
                  <a:pt x="669" y="468"/>
                </a:cubicBezTo>
                <a:cubicBezTo>
                  <a:pt x="692" y="401"/>
                  <a:pt x="692" y="401"/>
                  <a:pt x="692" y="401"/>
                </a:cubicBezTo>
                <a:cubicBezTo>
                  <a:pt x="692" y="400"/>
                  <a:pt x="693" y="399"/>
                  <a:pt x="695" y="399"/>
                </a:cubicBezTo>
                <a:cubicBezTo>
                  <a:pt x="714" y="399"/>
                  <a:pt x="714" y="399"/>
                  <a:pt x="714" y="399"/>
                </a:cubicBezTo>
                <a:cubicBezTo>
                  <a:pt x="716" y="399"/>
                  <a:pt x="716" y="400"/>
                  <a:pt x="716" y="401"/>
                </a:cubicBezTo>
                <a:cubicBezTo>
                  <a:pt x="695" y="463"/>
                  <a:pt x="695" y="463"/>
                  <a:pt x="695" y="463"/>
                </a:cubicBezTo>
                <a:cubicBezTo>
                  <a:pt x="695" y="464"/>
                  <a:pt x="695" y="464"/>
                  <a:pt x="695" y="465"/>
                </a:cubicBezTo>
                <a:cubicBezTo>
                  <a:pt x="700" y="471"/>
                  <a:pt x="700" y="471"/>
                  <a:pt x="700" y="471"/>
                </a:cubicBezTo>
                <a:cubicBezTo>
                  <a:pt x="700" y="472"/>
                  <a:pt x="701" y="472"/>
                  <a:pt x="701" y="472"/>
                </a:cubicBezTo>
                <a:cubicBezTo>
                  <a:pt x="736" y="472"/>
                  <a:pt x="736" y="472"/>
                  <a:pt x="736" y="472"/>
                </a:cubicBezTo>
                <a:cubicBezTo>
                  <a:pt x="737" y="472"/>
                  <a:pt x="737" y="472"/>
                  <a:pt x="738" y="471"/>
                </a:cubicBezTo>
                <a:cubicBezTo>
                  <a:pt x="747" y="465"/>
                  <a:pt x="747" y="465"/>
                  <a:pt x="747" y="465"/>
                </a:cubicBezTo>
                <a:cubicBezTo>
                  <a:pt x="748" y="464"/>
                  <a:pt x="748" y="464"/>
                  <a:pt x="749" y="463"/>
                </a:cubicBezTo>
                <a:cubicBezTo>
                  <a:pt x="770" y="401"/>
                  <a:pt x="770" y="401"/>
                  <a:pt x="770" y="401"/>
                </a:cubicBezTo>
                <a:cubicBezTo>
                  <a:pt x="770" y="400"/>
                  <a:pt x="771" y="399"/>
                  <a:pt x="772" y="399"/>
                </a:cubicBezTo>
                <a:cubicBezTo>
                  <a:pt x="792" y="399"/>
                  <a:pt x="792" y="399"/>
                  <a:pt x="792" y="399"/>
                </a:cubicBezTo>
                <a:cubicBezTo>
                  <a:pt x="793" y="399"/>
                  <a:pt x="793" y="400"/>
                  <a:pt x="793" y="401"/>
                </a:cubicBezTo>
                <a:lnTo>
                  <a:pt x="770" y="468"/>
                </a:lnTo>
                <a:close/>
                <a:moveTo>
                  <a:pt x="666" y="415"/>
                </a:moveTo>
                <a:cubicBezTo>
                  <a:pt x="648" y="469"/>
                  <a:pt x="648" y="469"/>
                  <a:pt x="648" y="469"/>
                </a:cubicBezTo>
                <a:cubicBezTo>
                  <a:pt x="647" y="470"/>
                  <a:pt x="647" y="472"/>
                  <a:pt x="645" y="472"/>
                </a:cubicBezTo>
                <a:cubicBezTo>
                  <a:pt x="629" y="484"/>
                  <a:pt x="629" y="484"/>
                  <a:pt x="629" y="484"/>
                </a:cubicBezTo>
                <a:cubicBezTo>
                  <a:pt x="628" y="485"/>
                  <a:pt x="627" y="485"/>
                  <a:pt x="626" y="485"/>
                </a:cubicBezTo>
                <a:cubicBezTo>
                  <a:pt x="558" y="485"/>
                  <a:pt x="558" y="485"/>
                  <a:pt x="558" y="485"/>
                </a:cubicBezTo>
                <a:cubicBezTo>
                  <a:pt x="556" y="485"/>
                  <a:pt x="556" y="485"/>
                  <a:pt x="555" y="484"/>
                </a:cubicBezTo>
                <a:cubicBezTo>
                  <a:pt x="547" y="472"/>
                  <a:pt x="547" y="472"/>
                  <a:pt x="547" y="472"/>
                </a:cubicBezTo>
                <a:cubicBezTo>
                  <a:pt x="546" y="472"/>
                  <a:pt x="546" y="470"/>
                  <a:pt x="547" y="469"/>
                </a:cubicBezTo>
                <a:cubicBezTo>
                  <a:pt x="565" y="415"/>
                  <a:pt x="565" y="415"/>
                  <a:pt x="565" y="415"/>
                </a:cubicBezTo>
                <a:cubicBezTo>
                  <a:pt x="565" y="414"/>
                  <a:pt x="566" y="413"/>
                  <a:pt x="567" y="412"/>
                </a:cubicBezTo>
                <a:cubicBezTo>
                  <a:pt x="583" y="400"/>
                  <a:pt x="583" y="400"/>
                  <a:pt x="583" y="400"/>
                </a:cubicBezTo>
                <a:cubicBezTo>
                  <a:pt x="584" y="399"/>
                  <a:pt x="585" y="399"/>
                  <a:pt x="587" y="399"/>
                </a:cubicBezTo>
                <a:cubicBezTo>
                  <a:pt x="655" y="399"/>
                  <a:pt x="655" y="399"/>
                  <a:pt x="655" y="399"/>
                </a:cubicBezTo>
                <a:cubicBezTo>
                  <a:pt x="656" y="399"/>
                  <a:pt x="657" y="399"/>
                  <a:pt x="657" y="400"/>
                </a:cubicBezTo>
                <a:cubicBezTo>
                  <a:pt x="666" y="412"/>
                  <a:pt x="666" y="412"/>
                  <a:pt x="666" y="412"/>
                </a:cubicBezTo>
                <a:cubicBezTo>
                  <a:pt x="666" y="413"/>
                  <a:pt x="666" y="414"/>
                  <a:pt x="666" y="415"/>
                </a:cubicBezTo>
                <a:close/>
                <a:moveTo>
                  <a:pt x="640" y="419"/>
                </a:moveTo>
                <a:cubicBezTo>
                  <a:pt x="637" y="413"/>
                  <a:pt x="637" y="413"/>
                  <a:pt x="637" y="413"/>
                </a:cubicBezTo>
                <a:cubicBezTo>
                  <a:pt x="636" y="412"/>
                  <a:pt x="635" y="412"/>
                  <a:pt x="635" y="412"/>
                </a:cubicBezTo>
                <a:cubicBezTo>
                  <a:pt x="598" y="412"/>
                  <a:pt x="598" y="412"/>
                  <a:pt x="598" y="412"/>
                </a:cubicBezTo>
                <a:cubicBezTo>
                  <a:pt x="597" y="412"/>
                  <a:pt x="596" y="412"/>
                  <a:pt x="595" y="413"/>
                </a:cubicBezTo>
                <a:cubicBezTo>
                  <a:pt x="588" y="419"/>
                  <a:pt x="588" y="419"/>
                  <a:pt x="588" y="419"/>
                </a:cubicBezTo>
                <a:cubicBezTo>
                  <a:pt x="587" y="419"/>
                  <a:pt x="587" y="420"/>
                  <a:pt x="586" y="421"/>
                </a:cubicBezTo>
                <a:cubicBezTo>
                  <a:pt x="572" y="463"/>
                  <a:pt x="572" y="463"/>
                  <a:pt x="572" y="463"/>
                </a:cubicBezTo>
                <a:cubicBezTo>
                  <a:pt x="572" y="464"/>
                  <a:pt x="572" y="465"/>
                  <a:pt x="572" y="466"/>
                </a:cubicBezTo>
                <a:cubicBezTo>
                  <a:pt x="576" y="471"/>
                  <a:pt x="576" y="471"/>
                  <a:pt x="576" y="471"/>
                </a:cubicBezTo>
                <a:cubicBezTo>
                  <a:pt x="576" y="472"/>
                  <a:pt x="577" y="472"/>
                  <a:pt x="578" y="472"/>
                </a:cubicBezTo>
                <a:cubicBezTo>
                  <a:pt x="614" y="472"/>
                  <a:pt x="614" y="472"/>
                  <a:pt x="614" y="472"/>
                </a:cubicBezTo>
                <a:cubicBezTo>
                  <a:pt x="615" y="472"/>
                  <a:pt x="616" y="472"/>
                  <a:pt x="617" y="471"/>
                </a:cubicBezTo>
                <a:cubicBezTo>
                  <a:pt x="625" y="466"/>
                  <a:pt x="625" y="466"/>
                  <a:pt x="625" y="466"/>
                </a:cubicBezTo>
                <a:cubicBezTo>
                  <a:pt x="625" y="465"/>
                  <a:pt x="626" y="464"/>
                  <a:pt x="626" y="463"/>
                </a:cubicBezTo>
                <a:cubicBezTo>
                  <a:pt x="640" y="421"/>
                  <a:pt x="640" y="421"/>
                  <a:pt x="640" y="421"/>
                </a:cubicBezTo>
                <a:cubicBezTo>
                  <a:pt x="641" y="420"/>
                  <a:pt x="641" y="419"/>
                  <a:pt x="640" y="419"/>
                </a:cubicBezTo>
                <a:close/>
                <a:moveTo>
                  <a:pt x="547" y="428"/>
                </a:moveTo>
                <a:cubicBezTo>
                  <a:pt x="546" y="429"/>
                  <a:pt x="546" y="429"/>
                  <a:pt x="545" y="430"/>
                </a:cubicBezTo>
                <a:cubicBezTo>
                  <a:pt x="501" y="456"/>
                  <a:pt x="501" y="456"/>
                  <a:pt x="501" y="456"/>
                </a:cubicBezTo>
                <a:cubicBezTo>
                  <a:pt x="492" y="483"/>
                  <a:pt x="492" y="483"/>
                  <a:pt x="492" y="483"/>
                </a:cubicBezTo>
                <a:cubicBezTo>
                  <a:pt x="492" y="485"/>
                  <a:pt x="491" y="485"/>
                  <a:pt x="489" y="485"/>
                </a:cubicBezTo>
                <a:cubicBezTo>
                  <a:pt x="470" y="485"/>
                  <a:pt x="470" y="485"/>
                  <a:pt x="470" y="485"/>
                </a:cubicBezTo>
                <a:cubicBezTo>
                  <a:pt x="468" y="485"/>
                  <a:pt x="468" y="485"/>
                  <a:pt x="468" y="483"/>
                </a:cubicBezTo>
                <a:cubicBezTo>
                  <a:pt x="477" y="456"/>
                  <a:pt x="477" y="456"/>
                  <a:pt x="477" y="456"/>
                </a:cubicBezTo>
                <a:cubicBezTo>
                  <a:pt x="451" y="430"/>
                  <a:pt x="451" y="430"/>
                  <a:pt x="451" y="430"/>
                </a:cubicBezTo>
                <a:cubicBezTo>
                  <a:pt x="451" y="429"/>
                  <a:pt x="450" y="429"/>
                  <a:pt x="451" y="428"/>
                </a:cubicBezTo>
                <a:cubicBezTo>
                  <a:pt x="460" y="401"/>
                  <a:pt x="460" y="401"/>
                  <a:pt x="460" y="401"/>
                </a:cubicBezTo>
                <a:cubicBezTo>
                  <a:pt x="460" y="400"/>
                  <a:pt x="461" y="399"/>
                  <a:pt x="462" y="399"/>
                </a:cubicBezTo>
                <a:cubicBezTo>
                  <a:pt x="481" y="399"/>
                  <a:pt x="481" y="399"/>
                  <a:pt x="481" y="399"/>
                </a:cubicBezTo>
                <a:cubicBezTo>
                  <a:pt x="482" y="399"/>
                  <a:pt x="483" y="400"/>
                  <a:pt x="482" y="401"/>
                </a:cubicBezTo>
                <a:cubicBezTo>
                  <a:pt x="474" y="425"/>
                  <a:pt x="474" y="425"/>
                  <a:pt x="474" y="425"/>
                </a:cubicBezTo>
                <a:cubicBezTo>
                  <a:pt x="474" y="426"/>
                  <a:pt x="474" y="427"/>
                  <a:pt x="474" y="427"/>
                </a:cubicBezTo>
                <a:cubicBezTo>
                  <a:pt x="493" y="446"/>
                  <a:pt x="493" y="446"/>
                  <a:pt x="493" y="446"/>
                </a:cubicBezTo>
                <a:cubicBezTo>
                  <a:pt x="524" y="427"/>
                  <a:pt x="524" y="427"/>
                  <a:pt x="524" y="427"/>
                </a:cubicBezTo>
                <a:cubicBezTo>
                  <a:pt x="524" y="427"/>
                  <a:pt x="525" y="426"/>
                  <a:pt x="526" y="425"/>
                </a:cubicBezTo>
                <a:cubicBezTo>
                  <a:pt x="534" y="401"/>
                  <a:pt x="534" y="401"/>
                  <a:pt x="534" y="401"/>
                </a:cubicBezTo>
                <a:cubicBezTo>
                  <a:pt x="534" y="400"/>
                  <a:pt x="535" y="399"/>
                  <a:pt x="536" y="399"/>
                </a:cubicBezTo>
                <a:cubicBezTo>
                  <a:pt x="554" y="399"/>
                  <a:pt x="554" y="399"/>
                  <a:pt x="554" y="399"/>
                </a:cubicBezTo>
                <a:cubicBezTo>
                  <a:pt x="556" y="399"/>
                  <a:pt x="556" y="400"/>
                  <a:pt x="556" y="401"/>
                </a:cubicBezTo>
                <a:lnTo>
                  <a:pt x="547" y="428"/>
                </a:lnTo>
                <a:close/>
              </a:path>
            </a:pathLst>
          </a:custGeom>
          <a:solidFill>
            <a:srgbClr val="777777"/>
          </a:solidFill>
          <a:ln>
            <a:noFill/>
          </a:ln>
        </p:spPr>
        <p:txBody>
          <a:bodyPr vert="horz" wrap="square" lIns="91440" tIns="45720" rIns="91440" bIns="45720" numCol="1" anchor="t" anchorCtr="0" compatLnSpc="1">
            <a:prstTxWarp prst="textNoShape">
              <a:avLst/>
            </a:prstTxWarp>
          </a:bodyPr>
          <a:lstStyle/>
          <a:p>
            <a:endParaRPr lang="en-US" dirty="0">
              <a:solidFill>
                <a:srgbClr val="282828"/>
              </a:solidFill>
            </a:endParaRPr>
          </a:p>
        </p:txBody>
      </p:sp>
    </p:spTree>
    <p:extLst>
      <p:ext uri="{BB962C8B-B14F-4D97-AF65-F5344CB8AC3E}">
        <p14:creationId xmlns:p14="http://schemas.microsoft.com/office/powerpoint/2010/main" val="805376759"/>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302">
          <p15:clr>
            <a:srgbClr val="C35EA4"/>
          </p15:clr>
        </p15:guide>
        <p15:guide id="2" pos="288">
          <p15:clr>
            <a:srgbClr val="C35EA4"/>
          </p15:clr>
        </p15:guide>
        <p15:guide id="3" pos="7546">
          <p15:clr>
            <a:srgbClr val="C35EA4"/>
          </p15:clr>
        </p15:guide>
        <p15:guide id="4" orient="horz" pos="4104">
          <p15:clr>
            <a:srgbClr val="C35EA4"/>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Slide 1">
    <p:bg>
      <p:bgRef idx="1001">
        <a:schemeClr val="bg2"/>
      </p:bgRef>
    </p:bg>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3954457"/>
            <a:ext cx="6399213" cy="1830388"/>
          </a:xfrm>
          <a:noFill/>
        </p:spPr>
        <p:txBody>
          <a:bodyPr lIns="182880" tIns="146304" rIns="182880" bIns="146304">
            <a:noAutofit/>
          </a:bodyPr>
          <a:lstStyle>
            <a:lvl1pPr marL="0" indent="0">
              <a:spcBef>
                <a:spcPts val="0"/>
              </a:spcBef>
              <a:buNone/>
              <a:defRPr sz="3600"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9" name="Title 1"/>
          <p:cNvSpPr>
            <a:spLocks noGrp="1"/>
          </p:cNvSpPr>
          <p:nvPr>
            <p:ph type="title" hasCustomPrompt="1"/>
          </p:nvPr>
        </p:nvSpPr>
        <p:spPr>
          <a:xfrm>
            <a:off x="274703" y="2125677"/>
            <a:ext cx="10058336" cy="1828800"/>
          </a:xfrm>
          <a:noFill/>
        </p:spPr>
        <p:txBody>
          <a:bodyPr lIns="146304" tIns="91440" rIns="146304" bIns="91440" anchor="t" anchorCtr="0"/>
          <a:lstStyle>
            <a:lvl1pPr>
              <a:defRPr sz="60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pic>
        <p:nvPicPr>
          <p:cNvPr id="7" name="Picture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invGray">
          <a:xfrm>
            <a:off x="458838" y="481459"/>
            <a:ext cx="1841945" cy="393192"/>
          </a:xfrm>
          <a:prstGeom prst="rect">
            <a:avLst/>
          </a:prstGeom>
        </p:spPr>
      </p:pic>
      <p:sp>
        <p:nvSpPr>
          <p:cNvPr id="10" name="Freeform 9"/>
          <p:cNvSpPr>
            <a:spLocks noEditPoints="1"/>
          </p:cNvSpPr>
          <p:nvPr userDrawn="1"/>
        </p:nvSpPr>
        <p:spPr bwMode="auto">
          <a:xfrm>
            <a:off x="10698748" y="6031428"/>
            <a:ext cx="1280527" cy="483672"/>
          </a:xfrm>
          <a:custGeom>
            <a:avLst/>
            <a:gdLst>
              <a:gd name="T0" fmla="*/ 78 w 582"/>
              <a:gd name="T1" fmla="*/ 103 h 218"/>
              <a:gd name="T2" fmla="*/ 63 w 582"/>
              <a:gd name="T3" fmla="*/ 112 h 218"/>
              <a:gd name="T4" fmla="*/ 63 w 582"/>
              <a:gd name="T5" fmla="*/ 81 h 218"/>
              <a:gd name="T6" fmla="*/ 78 w 582"/>
              <a:gd name="T7" fmla="*/ 89 h 218"/>
              <a:gd name="T8" fmla="*/ 322 w 582"/>
              <a:gd name="T9" fmla="*/ 112 h 218"/>
              <a:gd name="T10" fmla="*/ 292 w 582"/>
              <a:gd name="T11" fmla="*/ 147 h 218"/>
              <a:gd name="T12" fmla="*/ 304 w 582"/>
              <a:gd name="T13" fmla="*/ 71 h 218"/>
              <a:gd name="T14" fmla="*/ 302 w 582"/>
              <a:gd name="T15" fmla="*/ 79 h 218"/>
              <a:gd name="T16" fmla="*/ 301 w 582"/>
              <a:gd name="T17" fmla="*/ 110 h 218"/>
              <a:gd name="T18" fmla="*/ 354 w 582"/>
              <a:gd name="T19" fmla="*/ 95 h 218"/>
              <a:gd name="T20" fmla="*/ 349 w 582"/>
              <a:gd name="T21" fmla="*/ 93 h 218"/>
              <a:gd name="T22" fmla="*/ 349 w 582"/>
              <a:gd name="T23" fmla="*/ 147 h 218"/>
              <a:gd name="T24" fmla="*/ 362 w 582"/>
              <a:gd name="T25" fmla="*/ 100 h 218"/>
              <a:gd name="T26" fmla="*/ 363 w 582"/>
              <a:gd name="T27" fmla="*/ 92 h 218"/>
              <a:gd name="T28" fmla="*/ 396 w 582"/>
              <a:gd name="T29" fmla="*/ 149 h 218"/>
              <a:gd name="T30" fmla="*/ 377 w 582"/>
              <a:gd name="T31" fmla="*/ 99 h 218"/>
              <a:gd name="T32" fmla="*/ 423 w 582"/>
              <a:gd name="T33" fmla="*/ 120 h 218"/>
              <a:gd name="T34" fmla="*/ 409 w 582"/>
              <a:gd name="T35" fmla="*/ 104 h 218"/>
              <a:gd name="T36" fmla="*/ 378 w 582"/>
              <a:gd name="T37" fmla="*/ 120 h 218"/>
              <a:gd name="T38" fmla="*/ 409 w 582"/>
              <a:gd name="T39" fmla="*/ 136 h 218"/>
              <a:gd name="T40" fmla="*/ 434 w 582"/>
              <a:gd name="T41" fmla="*/ 69 h 218"/>
              <a:gd name="T42" fmla="*/ 438 w 582"/>
              <a:gd name="T43" fmla="*/ 79 h 218"/>
              <a:gd name="T44" fmla="*/ 442 w 582"/>
              <a:gd name="T45" fmla="*/ 69 h 218"/>
              <a:gd name="T46" fmla="*/ 422 w 582"/>
              <a:gd name="T47" fmla="*/ 166 h 218"/>
              <a:gd name="T48" fmla="*/ 421 w 582"/>
              <a:gd name="T49" fmla="*/ 173 h 218"/>
              <a:gd name="T50" fmla="*/ 442 w 582"/>
              <a:gd name="T51" fmla="*/ 93 h 218"/>
              <a:gd name="T52" fmla="*/ 494 w 582"/>
              <a:gd name="T53" fmla="*/ 98 h 218"/>
              <a:gd name="T54" fmla="*/ 462 w 582"/>
              <a:gd name="T55" fmla="*/ 122 h 218"/>
              <a:gd name="T56" fmla="*/ 497 w 582"/>
              <a:gd name="T57" fmla="*/ 135 h 218"/>
              <a:gd name="T58" fmla="*/ 459 w 582"/>
              <a:gd name="T59" fmla="*/ 141 h 218"/>
              <a:gd name="T60" fmla="*/ 465 w 582"/>
              <a:gd name="T61" fmla="*/ 95 h 218"/>
              <a:gd name="T62" fmla="*/ 491 w 582"/>
              <a:gd name="T63" fmla="*/ 115 h 218"/>
              <a:gd name="T64" fmla="*/ 467 w 582"/>
              <a:gd name="T65" fmla="*/ 103 h 218"/>
              <a:gd name="T66" fmla="*/ 514 w 582"/>
              <a:gd name="T67" fmla="*/ 100 h 218"/>
              <a:gd name="T68" fmla="*/ 519 w 582"/>
              <a:gd name="T69" fmla="*/ 145 h 218"/>
              <a:gd name="T70" fmla="*/ 547 w 582"/>
              <a:gd name="T71" fmla="*/ 137 h 218"/>
              <a:gd name="T72" fmla="*/ 515 w 582"/>
              <a:gd name="T73" fmla="*/ 121 h 218"/>
              <a:gd name="T74" fmla="*/ 547 w 582"/>
              <a:gd name="T75" fmla="*/ 103 h 218"/>
              <a:gd name="T76" fmla="*/ 514 w 582"/>
              <a:gd name="T77" fmla="*/ 100 h 218"/>
              <a:gd name="T78" fmla="*/ 569 w 582"/>
              <a:gd name="T79" fmla="*/ 93 h 218"/>
              <a:gd name="T80" fmla="*/ 560 w 582"/>
              <a:gd name="T81" fmla="*/ 93 h 218"/>
              <a:gd name="T82" fmla="*/ 560 w 582"/>
              <a:gd name="T83" fmla="*/ 100 h 218"/>
              <a:gd name="T84" fmla="*/ 582 w 582"/>
              <a:gd name="T85" fmla="*/ 147 h 218"/>
              <a:gd name="T86" fmla="*/ 571 w 582"/>
              <a:gd name="T87" fmla="*/ 139 h 218"/>
              <a:gd name="T88" fmla="*/ 582 w 582"/>
              <a:gd name="T89" fmla="*/ 100 h 218"/>
              <a:gd name="T90" fmla="*/ 206 w 582"/>
              <a:gd name="T91" fmla="*/ 200 h 218"/>
              <a:gd name="T92" fmla="*/ 0 w 582"/>
              <a:gd name="T93" fmla="*/ 195 h 218"/>
              <a:gd name="T94" fmla="*/ 127 w 582"/>
              <a:gd name="T95" fmla="*/ 18 h 218"/>
              <a:gd name="T96" fmla="*/ 100 w 582"/>
              <a:gd name="T97" fmla="*/ 94 h 218"/>
              <a:gd name="T98" fmla="*/ 81 w 582"/>
              <a:gd name="T99" fmla="*/ 64 h 218"/>
              <a:gd name="T100" fmla="*/ 37 w 582"/>
              <a:gd name="T101" fmla="*/ 161 h 218"/>
              <a:gd name="T102" fmla="*/ 65 w 582"/>
              <a:gd name="T103" fmla="*/ 129 h 218"/>
              <a:gd name="T104" fmla="*/ 85 w 582"/>
              <a:gd name="T105" fmla="*/ 123 h 218"/>
              <a:gd name="T106" fmla="*/ 98 w 582"/>
              <a:gd name="T107" fmla="*/ 108 h 218"/>
              <a:gd name="T108" fmla="*/ 209 w 582"/>
              <a:gd name="T109" fmla="*/ 31 h 218"/>
              <a:gd name="T110" fmla="*/ 127 w 582"/>
              <a:gd name="T111" fmla="*/ 45 h 218"/>
              <a:gd name="T112" fmla="*/ 181 w 582"/>
              <a:gd name="T113" fmla="*/ 100 h 218"/>
              <a:gd name="T114" fmla="*/ 172 w 582"/>
              <a:gd name="T115" fmla="*/ 136 h 218"/>
              <a:gd name="T116" fmla="*/ 163 w 582"/>
              <a:gd name="T117" fmla="*/ 100 h 218"/>
              <a:gd name="T118" fmla="*/ 127 w 582"/>
              <a:gd name="T119" fmla="*/ 136 h 218"/>
              <a:gd name="T120" fmla="*/ 136 w 582"/>
              <a:gd name="T121" fmla="*/ 181 h 218"/>
              <a:gd name="T122" fmla="*/ 206 w 582"/>
              <a:gd name="T123" fmla="*/ 190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2" h="218">
                <a:moveTo>
                  <a:pt x="78" y="89"/>
                </a:moveTo>
                <a:cubicBezTo>
                  <a:pt x="78" y="91"/>
                  <a:pt x="79" y="93"/>
                  <a:pt x="79" y="96"/>
                </a:cubicBezTo>
                <a:cubicBezTo>
                  <a:pt x="79" y="98"/>
                  <a:pt x="78" y="101"/>
                  <a:pt x="78" y="103"/>
                </a:cubicBezTo>
                <a:cubicBezTo>
                  <a:pt x="77" y="105"/>
                  <a:pt x="76" y="106"/>
                  <a:pt x="75" y="108"/>
                </a:cubicBezTo>
                <a:cubicBezTo>
                  <a:pt x="73" y="109"/>
                  <a:pt x="72" y="110"/>
                  <a:pt x="70" y="111"/>
                </a:cubicBezTo>
                <a:cubicBezTo>
                  <a:pt x="68" y="111"/>
                  <a:pt x="66" y="111"/>
                  <a:pt x="63" y="112"/>
                </a:cubicBezTo>
                <a:cubicBezTo>
                  <a:pt x="56" y="112"/>
                  <a:pt x="56" y="112"/>
                  <a:pt x="56" y="112"/>
                </a:cubicBezTo>
                <a:cubicBezTo>
                  <a:pt x="56" y="81"/>
                  <a:pt x="56" y="81"/>
                  <a:pt x="56" y="81"/>
                </a:cubicBezTo>
                <a:cubicBezTo>
                  <a:pt x="63" y="81"/>
                  <a:pt x="63" y="81"/>
                  <a:pt x="63" y="81"/>
                </a:cubicBezTo>
                <a:cubicBezTo>
                  <a:pt x="66" y="80"/>
                  <a:pt x="68" y="81"/>
                  <a:pt x="70" y="81"/>
                </a:cubicBezTo>
                <a:cubicBezTo>
                  <a:pt x="72" y="82"/>
                  <a:pt x="73" y="83"/>
                  <a:pt x="75" y="84"/>
                </a:cubicBezTo>
                <a:cubicBezTo>
                  <a:pt x="76" y="85"/>
                  <a:pt x="77" y="87"/>
                  <a:pt x="78" y="89"/>
                </a:cubicBezTo>
                <a:close/>
                <a:moveTo>
                  <a:pt x="323" y="77"/>
                </a:moveTo>
                <a:cubicBezTo>
                  <a:pt x="327" y="81"/>
                  <a:pt x="330" y="87"/>
                  <a:pt x="330" y="94"/>
                </a:cubicBezTo>
                <a:cubicBezTo>
                  <a:pt x="330" y="101"/>
                  <a:pt x="327" y="107"/>
                  <a:pt x="322" y="112"/>
                </a:cubicBezTo>
                <a:cubicBezTo>
                  <a:pt x="317" y="116"/>
                  <a:pt x="310" y="118"/>
                  <a:pt x="302" y="118"/>
                </a:cubicBezTo>
                <a:cubicBezTo>
                  <a:pt x="292" y="118"/>
                  <a:pt x="292" y="118"/>
                  <a:pt x="292" y="118"/>
                </a:cubicBezTo>
                <a:cubicBezTo>
                  <a:pt x="292" y="147"/>
                  <a:pt x="292" y="147"/>
                  <a:pt x="292" y="147"/>
                </a:cubicBezTo>
                <a:cubicBezTo>
                  <a:pt x="283" y="147"/>
                  <a:pt x="283" y="147"/>
                  <a:pt x="283" y="147"/>
                </a:cubicBezTo>
                <a:cubicBezTo>
                  <a:pt x="283" y="71"/>
                  <a:pt x="283" y="71"/>
                  <a:pt x="283" y="71"/>
                </a:cubicBezTo>
                <a:cubicBezTo>
                  <a:pt x="304" y="71"/>
                  <a:pt x="304" y="71"/>
                  <a:pt x="304" y="71"/>
                </a:cubicBezTo>
                <a:cubicBezTo>
                  <a:pt x="312" y="71"/>
                  <a:pt x="318" y="73"/>
                  <a:pt x="323" y="77"/>
                </a:cubicBezTo>
                <a:close/>
                <a:moveTo>
                  <a:pt x="320" y="94"/>
                </a:moveTo>
                <a:cubicBezTo>
                  <a:pt x="320" y="84"/>
                  <a:pt x="314" y="79"/>
                  <a:pt x="302" y="79"/>
                </a:cubicBezTo>
                <a:cubicBezTo>
                  <a:pt x="292" y="79"/>
                  <a:pt x="292" y="79"/>
                  <a:pt x="292" y="79"/>
                </a:cubicBezTo>
                <a:cubicBezTo>
                  <a:pt x="292" y="110"/>
                  <a:pt x="292" y="110"/>
                  <a:pt x="292" y="110"/>
                </a:cubicBezTo>
                <a:cubicBezTo>
                  <a:pt x="301" y="110"/>
                  <a:pt x="301" y="110"/>
                  <a:pt x="301" y="110"/>
                </a:cubicBezTo>
                <a:cubicBezTo>
                  <a:pt x="307" y="110"/>
                  <a:pt x="312" y="109"/>
                  <a:pt x="315" y="106"/>
                </a:cubicBezTo>
                <a:cubicBezTo>
                  <a:pt x="319" y="103"/>
                  <a:pt x="320" y="99"/>
                  <a:pt x="320" y="94"/>
                </a:cubicBezTo>
                <a:close/>
                <a:moveTo>
                  <a:pt x="354" y="95"/>
                </a:moveTo>
                <a:cubicBezTo>
                  <a:pt x="352" y="97"/>
                  <a:pt x="350" y="100"/>
                  <a:pt x="349" y="104"/>
                </a:cubicBezTo>
                <a:cubicBezTo>
                  <a:pt x="349" y="104"/>
                  <a:pt x="349" y="104"/>
                  <a:pt x="349" y="104"/>
                </a:cubicBezTo>
                <a:cubicBezTo>
                  <a:pt x="349" y="93"/>
                  <a:pt x="349" y="93"/>
                  <a:pt x="349" y="93"/>
                </a:cubicBezTo>
                <a:cubicBezTo>
                  <a:pt x="340" y="93"/>
                  <a:pt x="340" y="93"/>
                  <a:pt x="340" y="93"/>
                </a:cubicBezTo>
                <a:cubicBezTo>
                  <a:pt x="340" y="147"/>
                  <a:pt x="340" y="147"/>
                  <a:pt x="340" y="147"/>
                </a:cubicBezTo>
                <a:cubicBezTo>
                  <a:pt x="349" y="147"/>
                  <a:pt x="349" y="147"/>
                  <a:pt x="349" y="147"/>
                </a:cubicBezTo>
                <a:cubicBezTo>
                  <a:pt x="349" y="120"/>
                  <a:pt x="349" y="120"/>
                  <a:pt x="349" y="120"/>
                </a:cubicBezTo>
                <a:cubicBezTo>
                  <a:pt x="349" y="114"/>
                  <a:pt x="350" y="109"/>
                  <a:pt x="352" y="105"/>
                </a:cubicBezTo>
                <a:cubicBezTo>
                  <a:pt x="355" y="102"/>
                  <a:pt x="358" y="100"/>
                  <a:pt x="362" y="100"/>
                </a:cubicBezTo>
                <a:cubicBezTo>
                  <a:pt x="364" y="100"/>
                  <a:pt x="367" y="101"/>
                  <a:pt x="368" y="102"/>
                </a:cubicBezTo>
                <a:cubicBezTo>
                  <a:pt x="368" y="93"/>
                  <a:pt x="368" y="93"/>
                  <a:pt x="368" y="93"/>
                </a:cubicBezTo>
                <a:cubicBezTo>
                  <a:pt x="367" y="92"/>
                  <a:pt x="365" y="92"/>
                  <a:pt x="363" y="92"/>
                </a:cubicBezTo>
                <a:cubicBezTo>
                  <a:pt x="360" y="92"/>
                  <a:pt x="357" y="93"/>
                  <a:pt x="354" y="95"/>
                </a:cubicBezTo>
                <a:close/>
                <a:moveTo>
                  <a:pt x="416" y="141"/>
                </a:moveTo>
                <a:cubicBezTo>
                  <a:pt x="411" y="146"/>
                  <a:pt x="404" y="149"/>
                  <a:pt x="396" y="149"/>
                </a:cubicBezTo>
                <a:cubicBezTo>
                  <a:pt x="388" y="149"/>
                  <a:pt x="381" y="146"/>
                  <a:pt x="376" y="141"/>
                </a:cubicBezTo>
                <a:cubicBezTo>
                  <a:pt x="372" y="136"/>
                  <a:pt x="369" y="129"/>
                  <a:pt x="369" y="121"/>
                </a:cubicBezTo>
                <a:cubicBezTo>
                  <a:pt x="369" y="112"/>
                  <a:pt x="372" y="105"/>
                  <a:pt x="377" y="99"/>
                </a:cubicBezTo>
                <a:cubicBezTo>
                  <a:pt x="382" y="94"/>
                  <a:pt x="388" y="92"/>
                  <a:pt x="397" y="92"/>
                </a:cubicBezTo>
                <a:cubicBezTo>
                  <a:pt x="405" y="92"/>
                  <a:pt x="411" y="94"/>
                  <a:pt x="416" y="99"/>
                </a:cubicBezTo>
                <a:cubicBezTo>
                  <a:pt x="421" y="104"/>
                  <a:pt x="423" y="111"/>
                  <a:pt x="423" y="120"/>
                </a:cubicBezTo>
                <a:cubicBezTo>
                  <a:pt x="423" y="129"/>
                  <a:pt x="420" y="136"/>
                  <a:pt x="416" y="141"/>
                </a:cubicBezTo>
                <a:close/>
                <a:moveTo>
                  <a:pt x="414" y="120"/>
                </a:moveTo>
                <a:cubicBezTo>
                  <a:pt x="414" y="113"/>
                  <a:pt x="412" y="108"/>
                  <a:pt x="409" y="104"/>
                </a:cubicBezTo>
                <a:cubicBezTo>
                  <a:pt x="406" y="101"/>
                  <a:pt x="402" y="99"/>
                  <a:pt x="396" y="99"/>
                </a:cubicBezTo>
                <a:cubicBezTo>
                  <a:pt x="391" y="99"/>
                  <a:pt x="386" y="101"/>
                  <a:pt x="383" y="105"/>
                </a:cubicBezTo>
                <a:cubicBezTo>
                  <a:pt x="380" y="108"/>
                  <a:pt x="378" y="114"/>
                  <a:pt x="378" y="120"/>
                </a:cubicBezTo>
                <a:cubicBezTo>
                  <a:pt x="378" y="127"/>
                  <a:pt x="380" y="132"/>
                  <a:pt x="383" y="136"/>
                </a:cubicBezTo>
                <a:cubicBezTo>
                  <a:pt x="386" y="139"/>
                  <a:pt x="391" y="141"/>
                  <a:pt x="396" y="141"/>
                </a:cubicBezTo>
                <a:cubicBezTo>
                  <a:pt x="402" y="141"/>
                  <a:pt x="406" y="139"/>
                  <a:pt x="409" y="136"/>
                </a:cubicBezTo>
                <a:cubicBezTo>
                  <a:pt x="412" y="132"/>
                  <a:pt x="414" y="127"/>
                  <a:pt x="414" y="120"/>
                </a:cubicBezTo>
                <a:close/>
                <a:moveTo>
                  <a:pt x="438" y="68"/>
                </a:moveTo>
                <a:cubicBezTo>
                  <a:pt x="436" y="68"/>
                  <a:pt x="435" y="68"/>
                  <a:pt x="434" y="69"/>
                </a:cubicBezTo>
                <a:cubicBezTo>
                  <a:pt x="433" y="70"/>
                  <a:pt x="432" y="72"/>
                  <a:pt x="432" y="73"/>
                </a:cubicBezTo>
                <a:cubicBezTo>
                  <a:pt x="432" y="75"/>
                  <a:pt x="433" y="76"/>
                  <a:pt x="434" y="77"/>
                </a:cubicBezTo>
                <a:cubicBezTo>
                  <a:pt x="435" y="78"/>
                  <a:pt x="436" y="79"/>
                  <a:pt x="438" y="79"/>
                </a:cubicBezTo>
                <a:cubicBezTo>
                  <a:pt x="440" y="79"/>
                  <a:pt x="441" y="78"/>
                  <a:pt x="442" y="77"/>
                </a:cubicBezTo>
                <a:cubicBezTo>
                  <a:pt x="443" y="76"/>
                  <a:pt x="444" y="75"/>
                  <a:pt x="444" y="73"/>
                </a:cubicBezTo>
                <a:cubicBezTo>
                  <a:pt x="444" y="72"/>
                  <a:pt x="443" y="70"/>
                  <a:pt x="442" y="69"/>
                </a:cubicBezTo>
                <a:cubicBezTo>
                  <a:pt x="441" y="68"/>
                  <a:pt x="440" y="68"/>
                  <a:pt x="438" y="68"/>
                </a:cubicBezTo>
                <a:close/>
                <a:moveTo>
                  <a:pt x="434" y="147"/>
                </a:moveTo>
                <a:cubicBezTo>
                  <a:pt x="434" y="159"/>
                  <a:pt x="430" y="166"/>
                  <a:pt x="422" y="166"/>
                </a:cubicBezTo>
                <a:cubicBezTo>
                  <a:pt x="419" y="166"/>
                  <a:pt x="417" y="165"/>
                  <a:pt x="414" y="163"/>
                </a:cubicBezTo>
                <a:cubicBezTo>
                  <a:pt x="414" y="171"/>
                  <a:pt x="414" y="171"/>
                  <a:pt x="414" y="171"/>
                </a:cubicBezTo>
                <a:cubicBezTo>
                  <a:pt x="416" y="172"/>
                  <a:pt x="419" y="173"/>
                  <a:pt x="421" y="173"/>
                </a:cubicBezTo>
                <a:cubicBezTo>
                  <a:pt x="428" y="173"/>
                  <a:pt x="433" y="171"/>
                  <a:pt x="437" y="166"/>
                </a:cubicBezTo>
                <a:cubicBezTo>
                  <a:pt x="440" y="161"/>
                  <a:pt x="442" y="154"/>
                  <a:pt x="442" y="145"/>
                </a:cubicBezTo>
                <a:cubicBezTo>
                  <a:pt x="442" y="93"/>
                  <a:pt x="442" y="93"/>
                  <a:pt x="442" y="93"/>
                </a:cubicBezTo>
                <a:cubicBezTo>
                  <a:pt x="434" y="93"/>
                  <a:pt x="434" y="93"/>
                  <a:pt x="434" y="93"/>
                </a:cubicBezTo>
                <a:lnTo>
                  <a:pt x="434" y="147"/>
                </a:lnTo>
                <a:close/>
                <a:moveTo>
                  <a:pt x="494" y="98"/>
                </a:moveTo>
                <a:cubicBezTo>
                  <a:pt x="498" y="103"/>
                  <a:pt x="500" y="109"/>
                  <a:pt x="500" y="118"/>
                </a:cubicBezTo>
                <a:cubicBezTo>
                  <a:pt x="500" y="122"/>
                  <a:pt x="500" y="122"/>
                  <a:pt x="500" y="122"/>
                </a:cubicBezTo>
                <a:cubicBezTo>
                  <a:pt x="462" y="122"/>
                  <a:pt x="462" y="122"/>
                  <a:pt x="462" y="122"/>
                </a:cubicBezTo>
                <a:cubicBezTo>
                  <a:pt x="462" y="128"/>
                  <a:pt x="464" y="133"/>
                  <a:pt x="467" y="136"/>
                </a:cubicBezTo>
                <a:cubicBezTo>
                  <a:pt x="470" y="140"/>
                  <a:pt x="474" y="141"/>
                  <a:pt x="480" y="141"/>
                </a:cubicBezTo>
                <a:cubicBezTo>
                  <a:pt x="486" y="141"/>
                  <a:pt x="491" y="139"/>
                  <a:pt x="497" y="135"/>
                </a:cubicBezTo>
                <a:cubicBezTo>
                  <a:pt x="497" y="143"/>
                  <a:pt x="497" y="143"/>
                  <a:pt x="497" y="143"/>
                </a:cubicBezTo>
                <a:cubicBezTo>
                  <a:pt x="492" y="147"/>
                  <a:pt x="485" y="149"/>
                  <a:pt x="478" y="149"/>
                </a:cubicBezTo>
                <a:cubicBezTo>
                  <a:pt x="470" y="149"/>
                  <a:pt x="464" y="146"/>
                  <a:pt x="459" y="141"/>
                </a:cubicBezTo>
                <a:cubicBezTo>
                  <a:pt x="455" y="136"/>
                  <a:pt x="453" y="129"/>
                  <a:pt x="453" y="120"/>
                </a:cubicBezTo>
                <a:cubicBezTo>
                  <a:pt x="453" y="115"/>
                  <a:pt x="454" y="110"/>
                  <a:pt x="456" y="106"/>
                </a:cubicBezTo>
                <a:cubicBezTo>
                  <a:pt x="458" y="101"/>
                  <a:pt x="461" y="98"/>
                  <a:pt x="465" y="95"/>
                </a:cubicBezTo>
                <a:cubicBezTo>
                  <a:pt x="469" y="93"/>
                  <a:pt x="473" y="92"/>
                  <a:pt x="478" y="92"/>
                </a:cubicBezTo>
                <a:cubicBezTo>
                  <a:pt x="485" y="92"/>
                  <a:pt x="490" y="94"/>
                  <a:pt x="494" y="98"/>
                </a:cubicBezTo>
                <a:close/>
                <a:moveTo>
                  <a:pt x="491" y="115"/>
                </a:moveTo>
                <a:cubicBezTo>
                  <a:pt x="491" y="110"/>
                  <a:pt x="490" y="106"/>
                  <a:pt x="488" y="103"/>
                </a:cubicBezTo>
                <a:cubicBezTo>
                  <a:pt x="485" y="100"/>
                  <a:pt x="482" y="99"/>
                  <a:pt x="478" y="99"/>
                </a:cubicBezTo>
                <a:cubicBezTo>
                  <a:pt x="474" y="99"/>
                  <a:pt x="470" y="100"/>
                  <a:pt x="467" y="103"/>
                </a:cubicBezTo>
                <a:cubicBezTo>
                  <a:pt x="465" y="106"/>
                  <a:pt x="463" y="110"/>
                  <a:pt x="462" y="115"/>
                </a:cubicBezTo>
                <a:lnTo>
                  <a:pt x="491" y="115"/>
                </a:lnTo>
                <a:close/>
                <a:moveTo>
                  <a:pt x="514" y="100"/>
                </a:moveTo>
                <a:cubicBezTo>
                  <a:pt x="509" y="105"/>
                  <a:pt x="506" y="112"/>
                  <a:pt x="506" y="121"/>
                </a:cubicBezTo>
                <a:cubicBezTo>
                  <a:pt x="506" y="127"/>
                  <a:pt x="507" y="131"/>
                  <a:pt x="509" y="136"/>
                </a:cubicBezTo>
                <a:cubicBezTo>
                  <a:pt x="512" y="140"/>
                  <a:pt x="515" y="143"/>
                  <a:pt x="519" y="145"/>
                </a:cubicBezTo>
                <a:cubicBezTo>
                  <a:pt x="523" y="148"/>
                  <a:pt x="527" y="149"/>
                  <a:pt x="532" y="149"/>
                </a:cubicBezTo>
                <a:cubicBezTo>
                  <a:pt x="538" y="149"/>
                  <a:pt x="543" y="147"/>
                  <a:pt x="547" y="145"/>
                </a:cubicBezTo>
                <a:cubicBezTo>
                  <a:pt x="547" y="137"/>
                  <a:pt x="547" y="137"/>
                  <a:pt x="547" y="137"/>
                </a:cubicBezTo>
                <a:cubicBezTo>
                  <a:pt x="543" y="140"/>
                  <a:pt x="538" y="141"/>
                  <a:pt x="533" y="141"/>
                </a:cubicBezTo>
                <a:cubicBezTo>
                  <a:pt x="528" y="141"/>
                  <a:pt x="523" y="139"/>
                  <a:pt x="520" y="136"/>
                </a:cubicBezTo>
                <a:cubicBezTo>
                  <a:pt x="517" y="132"/>
                  <a:pt x="515" y="127"/>
                  <a:pt x="515" y="121"/>
                </a:cubicBezTo>
                <a:cubicBezTo>
                  <a:pt x="515" y="114"/>
                  <a:pt x="517" y="109"/>
                  <a:pt x="520" y="105"/>
                </a:cubicBezTo>
                <a:cubicBezTo>
                  <a:pt x="524" y="101"/>
                  <a:pt x="528" y="99"/>
                  <a:pt x="534" y="99"/>
                </a:cubicBezTo>
                <a:cubicBezTo>
                  <a:pt x="539" y="99"/>
                  <a:pt x="543" y="100"/>
                  <a:pt x="547" y="103"/>
                </a:cubicBezTo>
                <a:cubicBezTo>
                  <a:pt x="547" y="94"/>
                  <a:pt x="547" y="94"/>
                  <a:pt x="547" y="94"/>
                </a:cubicBezTo>
                <a:cubicBezTo>
                  <a:pt x="543" y="92"/>
                  <a:pt x="539" y="92"/>
                  <a:pt x="534" y="92"/>
                </a:cubicBezTo>
                <a:cubicBezTo>
                  <a:pt x="526" y="92"/>
                  <a:pt x="519" y="94"/>
                  <a:pt x="514" y="100"/>
                </a:cubicBezTo>
                <a:close/>
                <a:moveTo>
                  <a:pt x="582" y="100"/>
                </a:moveTo>
                <a:cubicBezTo>
                  <a:pt x="582" y="93"/>
                  <a:pt x="582" y="93"/>
                  <a:pt x="582" y="93"/>
                </a:cubicBezTo>
                <a:cubicBezTo>
                  <a:pt x="569" y="93"/>
                  <a:pt x="569" y="93"/>
                  <a:pt x="569" y="93"/>
                </a:cubicBezTo>
                <a:cubicBezTo>
                  <a:pt x="569" y="77"/>
                  <a:pt x="569" y="77"/>
                  <a:pt x="569" y="77"/>
                </a:cubicBezTo>
                <a:cubicBezTo>
                  <a:pt x="560" y="80"/>
                  <a:pt x="560" y="80"/>
                  <a:pt x="560" y="80"/>
                </a:cubicBezTo>
                <a:cubicBezTo>
                  <a:pt x="560" y="93"/>
                  <a:pt x="560" y="93"/>
                  <a:pt x="560" y="93"/>
                </a:cubicBezTo>
                <a:cubicBezTo>
                  <a:pt x="551" y="93"/>
                  <a:pt x="551" y="93"/>
                  <a:pt x="551" y="93"/>
                </a:cubicBezTo>
                <a:cubicBezTo>
                  <a:pt x="551" y="100"/>
                  <a:pt x="551" y="100"/>
                  <a:pt x="551" y="100"/>
                </a:cubicBezTo>
                <a:cubicBezTo>
                  <a:pt x="560" y="100"/>
                  <a:pt x="560" y="100"/>
                  <a:pt x="560" y="100"/>
                </a:cubicBezTo>
                <a:cubicBezTo>
                  <a:pt x="560" y="133"/>
                  <a:pt x="560" y="133"/>
                  <a:pt x="560" y="133"/>
                </a:cubicBezTo>
                <a:cubicBezTo>
                  <a:pt x="560" y="143"/>
                  <a:pt x="565" y="149"/>
                  <a:pt x="574" y="149"/>
                </a:cubicBezTo>
                <a:cubicBezTo>
                  <a:pt x="578" y="149"/>
                  <a:pt x="580" y="148"/>
                  <a:pt x="582" y="147"/>
                </a:cubicBezTo>
                <a:cubicBezTo>
                  <a:pt x="582" y="139"/>
                  <a:pt x="582" y="139"/>
                  <a:pt x="582" y="139"/>
                </a:cubicBezTo>
                <a:cubicBezTo>
                  <a:pt x="581" y="141"/>
                  <a:pt x="579" y="141"/>
                  <a:pt x="577" y="141"/>
                </a:cubicBezTo>
                <a:cubicBezTo>
                  <a:pt x="574" y="141"/>
                  <a:pt x="572" y="140"/>
                  <a:pt x="571" y="139"/>
                </a:cubicBezTo>
                <a:cubicBezTo>
                  <a:pt x="569" y="137"/>
                  <a:pt x="569" y="135"/>
                  <a:pt x="569" y="131"/>
                </a:cubicBezTo>
                <a:cubicBezTo>
                  <a:pt x="569" y="100"/>
                  <a:pt x="569" y="100"/>
                  <a:pt x="569" y="100"/>
                </a:cubicBezTo>
                <a:lnTo>
                  <a:pt x="582" y="100"/>
                </a:lnTo>
                <a:close/>
                <a:moveTo>
                  <a:pt x="218" y="31"/>
                </a:moveTo>
                <a:cubicBezTo>
                  <a:pt x="218" y="187"/>
                  <a:pt x="218" y="187"/>
                  <a:pt x="218" y="187"/>
                </a:cubicBezTo>
                <a:cubicBezTo>
                  <a:pt x="218" y="194"/>
                  <a:pt x="212" y="200"/>
                  <a:pt x="206" y="200"/>
                </a:cubicBezTo>
                <a:cubicBezTo>
                  <a:pt x="127" y="200"/>
                  <a:pt x="127" y="200"/>
                  <a:pt x="127" y="200"/>
                </a:cubicBezTo>
                <a:cubicBezTo>
                  <a:pt x="127" y="218"/>
                  <a:pt x="127" y="218"/>
                  <a:pt x="127" y="218"/>
                </a:cubicBezTo>
                <a:cubicBezTo>
                  <a:pt x="0" y="195"/>
                  <a:pt x="0" y="195"/>
                  <a:pt x="0" y="195"/>
                </a:cubicBezTo>
                <a:cubicBezTo>
                  <a:pt x="0" y="22"/>
                  <a:pt x="0" y="22"/>
                  <a:pt x="0" y="22"/>
                </a:cubicBezTo>
                <a:cubicBezTo>
                  <a:pt x="127" y="0"/>
                  <a:pt x="127" y="0"/>
                  <a:pt x="127" y="0"/>
                </a:cubicBezTo>
                <a:cubicBezTo>
                  <a:pt x="127" y="18"/>
                  <a:pt x="127" y="18"/>
                  <a:pt x="127" y="18"/>
                </a:cubicBezTo>
                <a:cubicBezTo>
                  <a:pt x="206" y="18"/>
                  <a:pt x="206" y="18"/>
                  <a:pt x="206" y="18"/>
                </a:cubicBezTo>
                <a:cubicBezTo>
                  <a:pt x="212" y="18"/>
                  <a:pt x="218" y="24"/>
                  <a:pt x="218" y="31"/>
                </a:cubicBezTo>
                <a:close/>
                <a:moveTo>
                  <a:pt x="100" y="94"/>
                </a:moveTo>
                <a:cubicBezTo>
                  <a:pt x="100" y="89"/>
                  <a:pt x="99" y="84"/>
                  <a:pt x="98" y="80"/>
                </a:cubicBezTo>
                <a:cubicBezTo>
                  <a:pt x="96" y="76"/>
                  <a:pt x="94" y="73"/>
                  <a:pt x="91" y="70"/>
                </a:cubicBezTo>
                <a:cubicBezTo>
                  <a:pt x="89" y="67"/>
                  <a:pt x="85" y="66"/>
                  <a:pt x="81" y="64"/>
                </a:cubicBezTo>
                <a:cubicBezTo>
                  <a:pt x="77" y="63"/>
                  <a:pt x="72" y="63"/>
                  <a:pt x="66" y="63"/>
                </a:cubicBezTo>
                <a:cubicBezTo>
                  <a:pt x="37" y="65"/>
                  <a:pt x="37" y="65"/>
                  <a:pt x="37" y="65"/>
                </a:cubicBezTo>
                <a:cubicBezTo>
                  <a:pt x="37" y="161"/>
                  <a:pt x="37" y="161"/>
                  <a:pt x="37" y="161"/>
                </a:cubicBezTo>
                <a:cubicBezTo>
                  <a:pt x="56" y="162"/>
                  <a:pt x="56" y="162"/>
                  <a:pt x="56" y="162"/>
                </a:cubicBezTo>
                <a:cubicBezTo>
                  <a:pt x="56" y="128"/>
                  <a:pt x="56" y="128"/>
                  <a:pt x="56" y="128"/>
                </a:cubicBezTo>
                <a:cubicBezTo>
                  <a:pt x="65" y="129"/>
                  <a:pt x="65" y="129"/>
                  <a:pt x="65" y="129"/>
                </a:cubicBezTo>
                <a:cubicBezTo>
                  <a:pt x="67" y="129"/>
                  <a:pt x="70" y="128"/>
                  <a:pt x="72" y="128"/>
                </a:cubicBezTo>
                <a:cubicBezTo>
                  <a:pt x="75" y="128"/>
                  <a:pt x="77" y="127"/>
                  <a:pt x="79" y="126"/>
                </a:cubicBezTo>
                <a:cubicBezTo>
                  <a:pt x="81" y="126"/>
                  <a:pt x="83" y="125"/>
                  <a:pt x="85" y="123"/>
                </a:cubicBezTo>
                <a:cubicBezTo>
                  <a:pt x="87" y="122"/>
                  <a:pt x="89" y="121"/>
                  <a:pt x="91" y="119"/>
                </a:cubicBezTo>
                <a:cubicBezTo>
                  <a:pt x="92" y="117"/>
                  <a:pt x="94" y="116"/>
                  <a:pt x="95" y="114"/>
                </a:cubicBezTo>
                <a:cubicBezTo>
                  <a:pt x="96" y="112"/>
                  <a:pt x="97" y="110"/>
                  <a:pt x="98" y="108"/>
                </a:cubicBezTo>
                <a:cubicBezTo>
                  <a:pt x="99" y="106"/>
                  <a:pt x="99" y="104"/>
                  <a:pt x="100" y="102"/>
                </a:cubicBezTo>
                <a:cubicBezTo>
                  <a:pt x="100" y="99"/>
                  <a:pt x="100" y="97"/>
                  <a:pt x="100" y="94"/>
                </a:cubicBezTo>
                <a:close/>
                <a:moveTo>
                  <a:pt x="209" y="31"/>
                </a:moveTo>
                <a:cubicBezTo>
                  <a:pt x="209" y="29"/>
                  <a:pt x="207" y="27"/>
                  <a:pt x="206" y="27"/>
                </a:cubicBezTo>
                <a:cubicBezTo>
                  <a:pt x="127" y="27"/>
                  <a:pt x="127" y="27"/>
                  <a:pt x="127" y="27"/>
                </a:cubicBezTo>
                <a:cubicBezTo>
                  <a:pt x="127" y="45"/>
                  <a:pt x="127" y="45"/>
                  <a:pt x="127" y="45"/>
                </a:cubicBezTo>
                <a:cubicBezTo>
                  <a:pt x="147" y="45"/>
                  <a:pt x="172" y="45"/>
                  <a:pt x="173" y="45"/>
                </a:cubicBezTo>
                <a:cubicBezTo>
                  <a:pt x="178" y="45"/>
                  <a:pt x="181" y="48"/>
                  <a:pt x="181" y="54"/>
                </a:cubicBezTo>
                <a:cubicBezTo>
                  <a:pt x="181" y="54"/>
                  <a:pt x="181" y="99"/>
                  <a:pt x="181" y="100"/>
                </a:cubicBezTo>
                <a:cubicBezTo>
                  <a:pt x="190" y="100"/>
                  <a:pt x="190" y="100"/>
                  <a:pt x="190" y="100"/>
                </a:cubicBezTo>
                <a:cubicBezTo>
                  <a:pt x="200" y="106"/>
                  <a:pt x="200" y="106"/>
                  <a:pt x="200" y="106"/>
                </a:cubicBezTo>
                <a:cubicBezTo>
                  <a:pt x="172" y="136"/>
                  <a:pt x="172" y="136"/>
                  <a:pt x="172" y="136"/>
                </a:cubicBezTo>
                <a:cubicBezTo>
                  <a:pt x="146" y="106"/>
                  <a:pt x="146" y="106"/>
                  <a:pt x="146" y="106"/>
                </a:cubicBezTo>
                <a:cubicBezTo>
                  <a:pt x="154" y="100"/>
                  <a:pt x="154" y="100"/>
                  <a:pt x="154" y="100"/>
                </a:cubicBezTo>
                <a:cubicBezTo>
                  <a:pt x="163" y="100"/>
                  <a:pt x="163" y="100"/>
                  <a:pt x="163" y="100"/>
                </a:cubicBezTo>
                <a:cubicBezTo>
                  <a:pt x="163" y="99"/>
                  <a:pt x="163" y="63"/>
                  <a:pt x="163" y="63"/>
                </a:cubicBezTo>
                <a:cubicBezTo>
                  <a:pt x="127" y="63"/>
                  <a:pt x="127" y="63"/>
                  <a:pt x="127" y="63"/>
                </a:cubicBezTo>
                <a:cubicBezTo>
                  <a:pt x="127" y="136"/>
                  <a:pt x="127" y="136"/>
                  <a:pt x="127" y="136"/>
                </a:cubicBezTo>
                <a:cubicBezTo>
                  <a:pt x="136" y="127"/>
                  <a:pt x="136" y="127"/>
                  <a:pt x="136" y="127"/>
                </a:cubicBezTo>
                <a:cubicBezTo>
                  <a:pt x="163" y="154"/>
                  <a:pt x="163" y="154"/>
                  <a:pt x="163" y="154"/>
                </a:cubicBezTo>
                <a:cubicBezTo>
                  <a:pt x="136" y="181"/>
                  <a:pt x="136" y="181"/>
                  <a:pt x="136" y="181"/>
                </a:cubicBezTo>
                <a:cubicBezTo>
                  <a:pt x="127" y="172"/>
                  <a:pt x="127" y="172"/>
                  <a:pt x="127" y="172"/>
                </a:cubicBezTo>
                <a:cubicBezTo>
                  <a:pt x="127" y="190"/>
                  <a:pt x="127" y="190"/>
                  <a:pt x="127" y="190"/>
                </a:cubicBezTo>
                <a:cubicBezTo>
                  <a:pt x="206" y="190"/>
                  <a:pt x="206" y="190"/>
                  <a:pt x="206" y="190"/>
                </a:cubicBezTo>
                <a:cubicBezTo>
                  <a:pt x="207" y="190"/>
                  <a:pt x="209" y="189"/>
                  <a:pt x="209" y="187"/>
                </a:cubicBezTo>
                <a:lnTo>
                  <a:pt x="209" y="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 name="Freeform 5"/>
          <p:cNvSpPr>
            <a:spLocks noChangeAspect="1" noEditPoints="1"/>
          </p:cNvSpPr>
          <p:nvPr userDrawn="1"/>
        </p:nvSpPr>
        <p:spPr bwMode="auto">
          <a:xfrm>
            <a:off x="457200" y="6245327"/>
            <a:ext cx="1463040" cy="269773"/>
          </a:xfrm>
          <a:custGeom>
            <a:avLst/>
            <a:gdLst>
              <a:gd name="T0" fmla="*/ 1326 w 2637"/>
              <a:gd name="T1" fmla="*/ 170 h 485"/>
              <a:gd name="T2" fmla="*/ 590 w 2637"/>
              <a:gd name="T3" fmla="*/ 0 h 485"/>
              <a:gd name="T4" fmla="*/ 699 w 2637"/>
              <a:gd name="T5" fmla="*/ 274 h 485"/>
              <a:gd name="T6" fmla="*/ 0 w 2637"/>
              <a:gd name="T7" fmla="*/ 40 h 485"/>
              <a:gd name="T8" fmla="*/ 2631 w 2637"/>
              <a:gd name="T9" fmla="*/ 412 h 485"/>
              <a:gd name="T10" fmla="*/ 2612 w 2637"/>
              <a:gd name="T11" fmla="*/ 434 h 485"/>
              <a:gd name="T12" fmla="*/ 2514 w 2637"/>
              <a:gd name="T13" fmla="*/ 485 h 485"/>
              <a:gd name="T14" fmla="*/ 2597 w 2637"/>
              <a:gd name="T15" fmla="*/ 454 h 485"/>
              <a:gd name="T16" fmla="*/ 2539 w 2637"/>
              <a:gd name="T17" fmla="*/ 412 h 485"/>
              <a:gd name="T18" fmla="*/ 2492 w 2637"/>
              <a:gd name="T19" fmla="*/ 413 h 485"/>
              <a:gd name="T20" fmla="*/ 2440 w 2637"/>
              <a:gd name="T21" fmla="*/ 399 h 485"/>
              <a:gd name="T22" fmla="*/ 2402 w 2637"/>
              <a:gd name="T23" fmla="*/ 480 h 485"/>
              <a:gd name="T24" fmla="*/ 2321 w 2637"/>
              <a:gd name="T25" fmla="*/ 483 h 485"/>
              <a:gd name="T26" fmla="*/ 2422 w 2637"/>
              <a:gd name="T27" fmla="*/ 415 h 485"/>
              <a:gd name="T28" fmla="*/ 2392 w 2637"/>
              <a:gd name="T29" fmla="*/ 433 h 485"/>
              <a:gd name="T30" fmla="*/ 2226 w 2637"/>
              <a:gd name="T31" fmla="*/ 435 h 485"/>
              <a:gd name="T32" fmla="*/ 2225 w 2637"/>
              <a:gd name="T33" fmla="*/ 472 h 485"/>
              <a:gd name="T34" fmla="*/ 2209 w 2637"/>
              <a:gd name="T35" fmla="*/ 415 h 485"/>
              <a:gd name="T36" fmla="*/ 2187 w 2637"/>
              <a:gd name="T37" fmla="*/ 437 h 485"/>
              <a:gd name="T38" fmla="*/ 2104 w 2637"/>
              <a:gd name="T39" fmla="*/ 399 h 485"/>
              <a:gd name="T40" fmla="*/ 2119 w 2637"/>
              <a:gd name="T41" fmla="*/ 414 h 485"/>
              <a:gd name="T42" fmla="*/ 2076 w 2637"/>
              <a:gd name="T43" fmla="*/ 406 h 485"/>
              <a:gd name="T44" fmla="*/ 1968 w 2637"/>
              <a:gd name="T45" fmla="*/ 483 h 485"/>
              <a:gd name="T46" fmla="*/ 1977 w 2637"/>
              <a:gd name="T47" fmla="*/ 406 h 485"/>
              <a:gd name="T48" fmla="*/ 2063 w 2637"/>
              <a:gd name="T49" fmla="*/ 399 h 485"/>
              <a:gd name="T50" fmla="*/ 1889 w 2637"/>
              <a:gd name="T51" fmla="*/ 421 h 485"/>
              <a:gd name="T52" fmla="*/ 1881 w 2637"/>
              <a:gd name="T53" fmla="*/ 471 h 485"/>
              <a:gd name="T54" fmla="*/ 1850 w 2637"/>
              <a:gd name="T55" fmla="*/ 465 h 485"/>
              <a:gd name="T56" fmla="*/ 1773 w 2637"/>
              <a:gd name="T57" fmla="*/ 413 h 485"/>
              <a:gd name="T58" fmla="*/ 1686 w 2637"/>
              <a:gd name="T59" fmla="*/ 401 h 485"/>
              <a:gd name="T60" fmla="*/ 1606 w 2637"/>
              <a:gd name="T61" fmla="*/ 419 h 485"/>
              <a:gd name="T62" fmla="*/ 1645 w 2637"/>
              <a:gd name="T63" fmla="*/ 485 h 485"/>
              <a:gd name="T64" fmla="*/ 1674 w 2637"/>
              <a:gd name="T65" fmla="*/ 399 h 485"/>
              <a:gd name="T66" fmla="*/ 1489 w 2637"/>
              <a:gd name="T67" fmla="*/ 435 h 485"/>
              <a:gd name="T68" fmla="*/ 1488 w 2637"/>
              <a:gd name="T69" fmla="*/ 472 h 485"/>
              <a:gd name="T70" fmla="*/ 1472 w 2637"/>
              <a:gd name="T71" fmla="*/ 415 h 485"/>
              <a:gd name="T72" fmla="*/ 1410 w 2637"/>
              <a:gd name="T73" fmla="*/ 484 h 485"/>
              <a:gd name="T74" fmla="*/ 1411 w 2637"/>
              <a:gd name="T75" fmla="*/ 461 h 485"/>
              <a:gd name="T76" fmla="*/ 1332 w 2637"/>
              <a:gd name="T77" fmla="*/ 484 h 485"/>
              <a:gd name="T78" fmla="*/ 1289 w 2637"/>
              <a:gd name="T79" fmla="*/ 399 h 485"/>
              <a:gd name="T80" fmla="*/ 1298 w 2637"/>
              <a:gd name="T81" fmla="*/ 413 h 485"/>
              <a:gd name="T82" fmla="*/ 1327 w 2637"/>
              <a:gd name="T83" fmla="*/ 466 h 485"/>
              <a:gd name="T84" fmla="*/ 1227 w 2637"/>
              <a:gd name="T85" fmla="*/ 480 h 485"/>
              <a:gd name="T86" fmla="*/ 1146 w 2637"/>
              <a:gd name="T87" fmla="*/ 483 h 485"/>
              <a:gd name="T88" fmla="*/ 1246 w 2637"/>
              <a:gd name="T89" fmla="*/ 415 h 485"/>
              <a:gd name="T90" fmla="*/ 1217 w 2637"/>
              <a:gd name="T91" fmla="*/ 433 h 485"/>
              <a:gd name="T92" fmla="*/ 1031 w 2637"/>
              <a:gd name="T93" fmla="*/ 483 h 485"/>
              <a:gd name="T94" fmla="*/ 1131 w 2637"/>
              <a:gd name="T95" fmla="*/ 415 h 485"/>
              <a:gd name="T96" fmla="*/ 1100 w 2637"/>
              <a:gd name="T97" fmla="*/ 433 h 485"/>
              <a:gd name="T98" fmla="*/ 892 w 2637"/>
              <a:gd name="T99" fmla="*/ 480 h 485"/>
              <a:gd name="T100" fmla="*/ 811 w 2637"/>
              <a:gd name="T101" fmla="*/ 483 h 485"/>
              <a:gd name="T102" fmla="*/ 911 w 2637"/>
              <a:gd name="T103" fmla="*/ 415 h 485"/>
              <a:gd name="T104" fmla="*/ 882 w 2637"/>
              <a:gd name="T105" fmla="*/ 433 h 485"/>
              <a:gd name="T106" fmla="*/ 679 w 2637"/>
              <a:gd name="T107" fmla="*/ 483 h 485"/>
              <a:gd name="T108" fmla="*/ 700 w 2637"/>
              <a:gd name="T109" fmla="*/ 471 h 485"/>
              <a:gd name="T110" fmla="*/ 793 w 2637"/>
              <a:gd name="T111" fmla="*/ 401 h 485"/>
              <a:gd name="T112" fmla="*/ 547 w 2637"/>
              <a:gd name="T113" fmla="*/ 472 h 485"/>
              <a:gd name="T114" fmla="*/ 666 w 2637"/>
              <a:gd name="T115" fmla="*/ 415 h 485"/>
              <a:gd name="T116" fmla="*/ 572 w 2637"/>
              <a:gd name="T117" fmla="*/ 466 h 485"/>
              <a:gd name="T118" fmla="*/ 547 w 2637"/>
              <a:gd name="T119" fmla="*/ 428 h 485"/>
              <a:gd name="T120" fmla="*/ 451 w 2637"/>
              <a:gd name="T121" fmla="*/ 428 h 485"/>
              <a:gd name="T122" fmla="*/ 526 w 2637"/>
              <a:gd name="T123" fmla="*/ 425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37" h="485">
                <a:moveTo>
                  <a:pt x="1135" y="1"/>
                </a:moveTo>
                <a:cubicBezTo>
                  <a:pt x="1694" y="1"/>
                  <a:pt x="1694" y="1"/>
                  <a:pt x="1694" y="1"/>
                </a:cubicBezTo>
                <a:cubicBezTo>
                  <a:pt x="1681" y="40"/>
                  <a:pt x="1681" y="40"/>
                  <a:pt x="1681" y="40"/>
                </a:cubicBezTo>
                <a:cubicBezTo>
                  <a:pt x="1297" y="40"/>
                  <a:pt x="1297" y="40"/>
                  <a:pt x="1297" y="40"/>
                </a:cubicBezTo>
                <a:cubicBezTo>
                  <a:pt x="1233" y="235"/>
                  <a:pt x="1233" y="235"/>
                  <a:pt x="1233" y="235"/>
                </a:cubicBezTo>
                <a:cubicBezTo>
                  <a:pt x="1440" y="235"/>
                  <a:pt x="1440" y="235"/>
                  <a:pt x="1440" y="235"/>
                </a:cubicBezTo>
                <a:cubicBezTo>
                  <a:pt x="1454" y="192"/>
                  <a:pt x="1454" y="192"/>
                  <a:pt x="1454" y="192"/>
                </a:cubicBezTo>
                <a:cubicBezTo>
                  <a:pt x="1438" y="170"/>
                  <a:pt x="1438" y="170"/>
                  <a:pt x="1438" y="170"/>
                </a:cubicBezTo>
                <a:cubicBezTo>
                  <a:pt x="1326" y="170"/>
                  <a:pt x="1326" y="170"/>
                  <a:pt x="1326" y="170"/>
                </a:cubicBezTo>
                <a:cubicBezTo>
                  <a:pt x="1339" y="130"/>
                  <a:pt x="1339" y="130"/>
                  <a:pt x="1339" y="130"/>
                </a:cubicBezTo>
                <a:cubicBezTo>
                  <a:pt x="1629" y="130"/>
                  <a:pt x="1629" y="130"/>
                  <a:pt x="1629" y="130"/>
                </a:cubicBezTo>
                <a:cubicBezTo>
                  <a:pt x="1644" y="153"/>
                  <a:pt x="1644" y="153"/>
                  <a:pt x="1644" y="153"/>
                </a:cubicBezTo>
                <a:cubicBezTo>
                  <a:pt x="1605" y="274"/>
                  <a:pt x="1605" y="274"/>
                  <a:pt x="1605" y="274"/>
                </a:cubicBezTo>
                <a:cubicBezTo>
                  <a:pt x="1046" y="274"/>
                  <a:pt x="1046" y="274"/>
                  <a:pt x="1046" y="274"/>
                </a:cubicBezTo>
                <a:cubicBezTo>
                  <a:pt x="1030" y="251"/>
                  <a:pt x="1030" y="251"/>
                  <a:pt x="1030" y="251"/>
                </a:cubicBezTo>
                <a:cubicBezTo>
                  <a:pt x="1104" y="23"/>
                  <a:pt x="1104" y="23"/>
                  <a:pt x="1104" y="23"/>
                </a:cubicBezTo>
                <a:lnTo>
                  <a:pt x="1135" y="1"/>
                </a:lnTo>
                <a:close/>
                <a:moveTo>
                  <a:pt x="590" y="0"/>
                </a:moveTo>
                <a:cubicBezTo>
                  <a:pt x="578" y="40"/>
                  <a:pt x="578" y="40"/>
                  <a:pt x="578" y="40"/>
                </a:cubicBezTo>
                <a:cubicBezTo>
                  <a:pt x="846" y="40"/>
                  <a:pt x="846" y="40"/>
                  <a:pt x="846" y="40"/>
                </a:cubicBezTo>
                <a:cubicBezTo>
                  <a:pt x="862" y="62"/>
                  <a:pt x="862" y="62"/>
                  <a:pt x="862" y="62"/>
                </a:cubicBezTo>
                <a:cubicBezTo>
                  <a:pt x="847" y="107"/>
                  <a:pt x="847" y="107"/>
                  <a:pt x="847" y="107"/>
                </a:cubicBezTo>
                <a:cubicBezTo>
                  <a:pt x="816" y="130"/>
                  <a:pt x="816" y="130"/>
                  <a:pt x="816" y="130"/>
                </a:cubicBezTo>
                <a:cubicBezTo>
                  <a:pt x="548" y="130"/>
                  <a:pt x="548" y="130"/>
                  <a:pt x="548" y="130"/>
                </a:cubicBezTo>
                <a:cubicBezTo>
                  <a:pt x="509" y="251"/>
                  <a:pt x="509" y="251"/>
                  <a:pt x="509" y="251"/>
                </a:cubicBezTo>
                <a:cubicBezTo>
                  <a:pt x="524" y="274"/>
                  <a:pt x="524" y="274"/>
                  <a:pt x="524" y="274"/>
                </a:cubicBezTo>
                <a:cubicBezTo>
                  <a:pt x="699" y="274"/>
                  <a:pt x="699" y="274"/>
                  <a:pt x="699" y="274"/>
                </a:cubicBezTo>
                <a:cubicBezTo>
                  <a:pt x="733" y="170"/>
                  <a:pt x="733" y="170"/>
                  <a:pt x="733" y="170"/>
                </a:cubicBezTo>
                <a:cubicBezTo>
                  <a:pt x="998" y="170"/>
                  <a:pt x="998" y="170"/>
                  <a:pt x="998" y="170"/>
                </a:cubicBezTo>
                <a:cubicBezTo>
                  <a:pt x="1029" y="146"/>
                  <a:pt x="1029" y="146"/>
                  <a:pt x="1029" y="146"/>
                </a:cubicBezTo>
                <a:cubicBezTo>
                  <a:pt x="1069" y="23"/>
                  <a:pt x="1069" y="23"/>
                  <a:pt x="1069" y="23"/>
                </a:cubicBezTo>
                <a:cubicBezTo>
                  <a:pt x="1053" y="0"/>
                  <a:pt x="1053" y="0"/>
                  <a:pt x="1053" y="0"/>
                </a:cubicBezTo>
                <a:lnTo>
                  <a:pt x="590" y="0"/>
                </a:lnTo>
                <a:close/>
                <a:moveTo>
                  <a:pt x="555" y="1"/>
                </a:moveTo>
                <a:cubicBezTo>
                  <a:pt x="13" y="0"/>
                  <a:pt x="13" y="0"/>
                  <a:pt x="13" y="0"/>
                </a:cubicBezTo>
                <a:cubicBezTo>
                  <a:pt x="0" y="40"/>
                  <a:pt x="0" y="40"/>
                  <a:pt x="0" y="40"/>
                </a:cubicBezTo>
                <a:cubicBezTo>
                  <a:pt x="222" y="40"/>
                  <a:pt x="222" y="40"/>
                  <a:pt x="222" y="40"/>
                </a:cubicBezTo>
                <a:cubicBezTo>
                  <a:pt x="154" y="251"/>
                  <a:pt x="154" y="251"/>
                  <a:pt x="154" y="251"/>
                </a:cubicBezTo>
                <a:cubicBezTo>
                  <a:pt x="169" y="274"/>
                  <a:pt x="169" y="274"/>
                  <a:pt x="169" y="274"/>
                </a:cubicBezTo>
                <a:cubicBezTo>
                  <a:pt x="345" y="274"/>
                  <a:pt x="345" y="274"/>
                  <a:pt x="345" y="274"/>
                </a:cubicBezTo>
                <a:cubicBezTo>
                  <a:pt x="421" y="40"/>
                  <a:pt x="421" y="40"/>
                  <a:pt x="421" y="40"/>
                </a:cubicBezTo>
                <a:cubicBezTo>
                  <a:pt x="542" y="40"/>
                  <a:pt x="542" y="40"/>
                  <a:pt x="542" y="40"/>
                </a:cubicBezTo>
                <a:lnTo>
                  <a:pt x="555" y="1"/>
                </a:lnTo>
                <a:close/>
                <a:moveTo>
                  <a:pt x="2634" y="410"/>
                </a:moveTo>
                <a:cubicBezTo>
                  <a:pt x="2633" y="411"/>
                  <a:pt x="2633" y="412"/>
                  <a:pt x="2631" y="412"/>
                </a:cubicBezTo>
                <a:cubicBezTo>
                  <a:pt x="2570" y="412"/>
                  <a:pt x="2570" y="412"/>
                  <a:pt x="2570" y="412"/>
                </a:cubicBezTo>
                <a:cubicBezTo>
                  <a:pt x="2569" y="412"/>
                  <a:pt x="2567" y="412"/>
                  <a:pt x="2566" y="413"/>
                </a:cubicBezTo>
                <a:cubicBezTo>
                  <a:pt x="2561" y="417"/>
                  <a:pt x="2561" y="417"/>
                  <a:pt x="2561" y="417"/>
                </a:cubicBezTo>
                <a:cubicBezTo>
                  <a:pt x="2560" y="418"/>
                  <a:pt x="2559" y="419"/>
                  <a:pt x="2559" y="420"/>
                </a:cubicBezTo>
                <a:cubicBezTo>
                  <a:pt x="2556" y="427"/>
                  <a:pt x="2556" y="427"/>
                  <a:pt x="2556" y="427"/>
                </a:cubicBezTo>
                <a:cubicBezTo>
                  <a:pt x="2556" y="428"/>
                  <a:pt x="2556" y="428"/>
                  <a:pt x="2557" y="429"/>
                </a:cubicBezTo>
                <a:cubicBezTo>
                  <a:pt x="2560" y="434"/>
                  <a:pt x="2560" y="434"/>
                  <a:pt x="2560" y="434"/>
                </a:cubicBezTo>
                <a:cubicBezTo>
                  <a:pt x="2560" y="434"/>
                  <a:pt x="2561" y="434"/>
                  <a:pt x="2561" y="434"/>
                </a:cubicBezTo>
                <a:cubicBezTo>
                  <a:pt x="2612" y="434"/>
                  <a:pt x="2612" y="434"/>
                  <a:pt x="2612" y="434"/>
                </a:cubicBezTo>
                <a:cubicBezTo>
                  <a:pt x="2614" y="434"/>
                  <a:pt x="2615" y="435"/>
                  <a:pt x="2616" y="436"/>
                </a:cubicBezTo>
                <a:cubicBezTo>
                  <a:pt x="2622" y="446"/>
                  <a:pt x="2622" y="446"/>
                  <a:pt x="2622" y="446"/>
                </a:cubicBezTo>
                <a:cubicBezTo>
                  <a:pt x="2623" y="447"/>
                  <a:pt x="2623" y="448"/>
                  <a:pt x="2622" y="450"/>
                </a:cubicBezTo>
                <a:cubicBezTo>
                  <a:pt x="2616" y="469"/>
                  <a:pt x="2616" y="469"/>
                  <a:pt x="2616" y="469"/>
                </a:cubicBezTo>
                <a:cubicBezTo>
                  <a:pt x="2615" y="470"/>
                  <a:pt x="2614" y="471"/>
                  <a:pt x="2613" y="472"/>
                </a:cubicBezTo>
                <a:cubicBezTo>
                  <a:pt x="2598" y="483"/>
                  <a:pt x="2598" y="483"/>
                  <a:pt x="2598" y="483"/>
                </a:cubicBezTo>
                <a:cubicBezTo>
                  <a:pt x="2597" y="484"/>
                  <a:pt x="2596" y="485"/>
                  <a:pt x="2595" y="485"/>
                </a:cubicBezTo>
                <a:cubicBezTo>
                  <a:pt x="2594" y="485"/>
                  <a:pt x="2594" y="485"/>
                  <a:pt x="2593" y="485"/>
                </a:cubicBezTo>
                <a:cubicBezTo>
                  <a:pt x="2514" y="485"/>
                  <a:pt x="2514" y="485"/>
                  <a:pt x="2514" y="485"/>
                </a:cubicBezTo>
                <a:cubicBezTo>
                  <a:pt x="2513" y="485"/>
                  <a:pt x="2512" y="485"/>
                  <a:pt x="2513" y="483"/>
                </a:cubicBezTo>
                <a:cubicBezTo>
                  <a:pt x="2516" y="474"/>
                  <a:pt x="2516" y="474"/>
                  <a:pt x="2516" y="474"/>
                </a:cubicBezTo>
                <a:cubicBezTo>
                  <a:pt x="2516" y="473"/>
                  <a:pt x="2517" y="472"/>
                  <a:pt x="2518" y="472"/>
                </a:cubicBezTo>
                <a:cubicBezTo>
                  <a:pt x="2584" y="472"/>
                  <a:pt x="2584" y="472"/>
                  <a:pt x="2584" y="472"/>
                </a:cubicBezTo>
                <a:cubicBezTo>
                  <a:pt x="2585" y="472"/>
                  <a:pt x="2586" y="472"/>
                  <a:pt x="2587" y="471"/>
                </a:cubicBezTo>
                <a:cubicBezTo>
                  <a:pt x="2592" y="467"/>
                  <a:pt x="2592" y="467"/>
                  <a:pt x="2592" y="467"/>
                </a:cubicBezTo>
                <a:cubicBezTo>
                  <a:pt x="2593" y="466"/>
                  <a:pt x="2594" y="466"/>
                  <a:pt x="2594" y="465"/>
                </a:cubicBezTo>
                <a:cubicBezTo>
                  <a:pt x="2597" y="455"/>
                  <a:pt x="2597" y="455"/>
                  <a:pt x="2597" y="455"/>
                </a:cubicBezTo>
                <a:cubicBezTo>
                  <a:pt x="2597" y="455"/>
                  <a:pt x="2597" y="454"/>
                  <a:pt x="2597" y="454"/>
                </a:cubicBezTo>
                <a:cubicBezTo>
                  <a:pt x="2594" y="449"/>
                  <a:pt x="2594" y="449"/>
                  <a:pt x="2594" y="449"/>
                </a:cubicBezTo>
                <a:cubicBezTo>
                  <a:pt x="2593" y="449"/>
                  <a:pt x="2592" y="448"/>
                  <a:pt x="2591" y="448"/>
                </a:cubicBezTo>
                <a:cubicBezTo>
                  <a:pt x="2539" y="448"/>
                  <a:pt x="2539" y="448"/>
                  <a:pt x="2539" y="448"/>
                </a:cubicBezTo>
                <a:cubicBezTo>
                  <a:pt x="2538" y="448"/>
                  <a:pt x="2538" y="448"/>
                  <a:pt x="2537" y="447"/>
                </a:cubicBezTo>
                <a:cubicBezTo>
                  <a:pt x="2531" y="437"/>
                  <a:pt x="2531" y="437"/>
                  <a:pt x="2531" y="437"/>
                </a:cubicBezTo>
                <a:cubicBezTo>
                  <a:pt x="2531" y="436"/>
                  <a:pt x="2531" y="436"/>
                  <a:pt x="2531" y="435"/>
                </a:cubicBezTo>
                <a:cubicBezTo>
                  <a:pt x="2530" y="435"/>
                  <a:pt x="2531" y="434"/>
                  <a:pt x="2531" y="433"/>
                </a:cubicBezTo>
                <a:cubicBezTo>
                  <a:pt x="2537" y="414"/>
                  <a:pt x="2537" y="414"/>
                  <a:pt x="2537" y="414"/>
                </a:cubicBezTo>
                <a:cubicBezTo>
                  <a:pt x="2538" y="413"/>
                  <a:pt x="2538" y="413"/>
                  <a:pt x="2539" y="412"/>
                </a:cubicBezTo>
                <a:cubicBezTo>
                  <a:pt x="2539" y="412"/>
                  <a:pt x="2540" y="411"/>
                  <a:pt x="2541" y="410"/>
                </a:cubicBezTo>
                <a:cubicBezTo>
                  <a:pt x="2555" y="400"/>
                  <a:pt x="2555" y="400"/>
                  <a:pt x="2555" y="400"/>
                </a:cubicBezTo>
                <a:cubicBezTo>
                  <a:pt x="2556" y="399"/>
                  <a:pt x="2558" y="399"/>
                  <a:pt x="2559" y="399"/>
                </a:cubicBezTo>
                <a:cubicBezTo>
                  <a:pt x="2636" y="399"/>
                  <a:pt x="2636" y="399"/>
                  <a:pt x="2636" y="399"/>
                </a:cubicBezTo>
                <a:cubicBezTo>
                  <a:pt x="2637" y="399"/>
                  <a:pt x="2637" y="400"/>
                  <a:pt x="2637" y="401"/>
                </a:cubicBezTo>
                <a:lnTo>
                  <a:pt x="2634" y="410"/>
                </a:lnTo>
                <a:close/>
                <a:moveTo>
                  <a:pt x="2527" y="411"/>
                </a:moveTo>
                <a:cubicBezTo>
                  <a:pt x="2527" y="412"/>
                  <a:pt x="2526" y="413"/>
                  <a:pt x="2525" y="413"/>
                </a:cubicBezTo>
                <a:cubicBezTo>
                  <a:pt x="2492" y="413"/>
                  <a:pt x="2492" y="413"/>
                  <a:pt x="2492" y="413"/>
                </a:cubicBezTo>
                <a:cubicBezTo>
                  <a:pt x="2469" y="483"/>
                  <a:pt x="2469" y="483"/>
                  <a:pt x="2469" y="483"/>
                </a:cubicBezTo>
                <a:cubicBezTo>
                  <a:pt x="2468" y="485"/>
                  <a:pt x="2467" y="485"/>
                  <a:pt x="2466" y="485"/>
                </a:cubicBezTo>
                <a:cubicBezTo>
                  <a:pt x="2446" y="485"/>
                  <a:pt x="2446" y="485"/>
                  <a:pt x="2446" y="485"/>
                </a:cubicBezTo>
                <a:cubicBezTo>
                  <a:pt x="2445" y="485"/>
                  <a:pt x="2444" y="485"/>
                  <a:pt x="2445" y="483"/>
                </a:cubicBezTo>
                <a:cubicBezTo>
                  <a:pt x="2468" y="413"/>
                  <a:pt x="2468" y="413"/>
                  <a:pt x="2468" y="413"/>
                </a:cubicBezTo>
                <a:cubicBezTo>
                  <a:pt x="2436" y="413"/>
                  <a:pt x="2436" y="413"/>
                  <a:pt x="2436" y="413"/>
                </a:cubicBezTo>
                <a:cubicBezTo>
                  <a:pt x="2434" y="413"/>
                  <a:pt x="2434" y="412"/>
                  <a:pt x="2434" y="411"/>
                </a:cubicBezTo>
                <a:cubicBezTo>
                  <a:pt x="2438" y="401"/>
                  <a:pt x="2438" y="401"/>
                  <a:pt x="2438" y="401"/>
                </a:cubicBezTo>
                <a:cubicBezTo>
                  <a:pt x="2438" y="400"/>
                  <a:pt x="2439" y="399"/>
                  <a:pt x="2440" y="399"/>
                </a:cubicBezTo>
                <a:cubicBezTo>
                  <a:pt x="2529" y="399"/>
                  <a:pt x="2529" y="399"/>
                  <a:pt x="2529" y="399"/>
                </a:cubicBezTo>
                <a:cubicBezTo>
                  <a:pt x="2531" y="399"/>
                  <a:pt x="2531" y="400"/>
                  <a:pt x="2531" y="401"/>
                </a:cubicBezTo>
                <a:lnTo>
                  <a:pt x="2527" y="411"/>
                </a:lnTo>
                <a:close/>
                <a:moveTo>
                  <a:pt x="2422" y="415"/>
                </a:moveTo>
                <a:cubicBezTo>
                  <a:pt x="2415" y="435"/>
                  <a:pt x="2415" y="435"/>
                  <a:pt x="2415" y="435"/>
                </a:cubicBezTo>
                <a:cubicBezTo>
                  <a:pt x="2415" y="436"/>
                  <a:pt x="2414" y="438"/>
                  <a:pt x="2412" y="439"/>
                </a:cubicBezTo>
                <a:cubicBezTo>
                  <a:pt x="2398" y="449"/>
                  <a:pt x="2398" y="449"/>
                  <a:pt x="2398" y="449"/>
                </a:cubicBezTo>
                <a:cubicBezTo>
                  <a:pt x="2402" y="478"/>
                  <a:pt x="2402" y="478"/>
                  <a:pt x="2402" y="478"/>
                </a:cubicBezTo>
                <a:cubicBezTo>
                  <a:pt x="2402" y="479"/>
                  <a:pt x="2403" y="479"/>
                  <a:pt x="2402" y="480"/>
                </a:cubicBezTo>
                <a:cubicBezTo>
                  <a:pt x="2402" y="480"/>
                  <a:pt x="2402" y="481"/>
                  <a:pt x="2402" y="482"/>
                </a:cubicBezTo>
                <a:cubicBezTo>
                  <a:pt x="2402" y="483"/>
                  <a:pt x="2402" y="483"/>
                  <a:pt x="2402" y="483"/>
                </a:cubicBezTo>
                <a:cubicBezTo>
                  <a:pt x="2401" y="484"/>
                  <a:pt x="2401" y="484"/>
                  <a:pt x="2401" y="485"/>
                </a:cubicBezTo>
                <a:cubicBezTo>
                  <a:pt x="2400" y="485"/>
                  <a:pt x="2400" y="485"/>
                  <a:pt x="2399" y="485"/>
                </a:cubicBezTo>
                <a:cubicBezTo>
                  <a:pt x="2380" y="485"/>
                  <a:pt x="2380" y="485"/>
                  <a:pt x="2380" y="485"/>
                </a:cubicBezTo>
                <a:cubicBezTo>
                  <a:pt x="2379" y="485"/>
                  <a:pt x="2379" y="485"/>
                  <a:pt x="2378" y="484"/>
                </a:cubicBezTo>
                <a:cubicBezTo>
                  <a:pt x="2376" y="454"/>
                  <a:pt x="2376" y="454"/>
                  <a:pt x="2376" y="454"/>
                </a:cubicBezTo>
                <a:cubicBezTo>
                  <a:pt x="2331" y="454"/>
                  <a:pt x="2331" y="454"/>
                  <a:pt x="2331" y="454"/>
                </a:cubicBezTo>
                <a:cubicBezTo>
                  <a:pt x="2321" y="483"/>
                  <a:pt x="2321" y="483"/>
                  <a:pt x="2321" y="483"/>
                </a:cubicBezTo>
                <a:cubicBezTo>
                  <a:pt x="2321" y="485"/>
                  <a:pt x="2320" y="485"/>
                  <a:pt x="2319" y="485"/>
                </a:cubicBezTo>
                <a:cubicBezTo>
                  <a:pt x="2299" y="485"/>
                  <a:pt x="2299" y="485"/>
                  <a:pt x="2299" y="485"/>
                </a:cubicBezTo>
                <a:cubicBezTo>
                  <a:pt x="2298" y="485"/>
                  <a:pt x="2297" y="485"/>
                  <a:pt x="2298" y="483"/>
                </a:cubicBezTo>
                <a:cubicBezTo>
                  <a:pt x="2325" y="402"/>
                  <a:pt x="2325" y="402"/>
                  <a:pt x="2325" y="402"/>
                </a:cubicBezTo>
                <a:cubicBezTo>
                  <a:pt x="2326" y="400"/>
                  <a:pt x="2327" y="399"/>
                  <a:pt x="2330" y="399"/>
                </a:cubicBezTo>
                <a:cubicBezTo>
                  <a:pt x="2410" y="399"/>
                  <a:pt x="2410" y="399"/>
                  <a:pt x="2410" y="399"/>
                </a:cubicBezTo>
                <a:cubicBezTo>
                  <a:pt x="2412" y="399"/>
                  <a:pt x="2413" y="399"/>
                  <a:pt x="2414" y="400"/>
                </a:cubicBezTo>
                <a:cubicBezTo>
                  <a:pt x="2422" y="412"/>
                  <a:pt x="2422" y="412"/>
                  <a:pt x="2422" y="412"/>
                </a:cubicBezTo>
                <a:cubicBezTo>
                  <a:pt x="2422" y="413"/>
                  <a:pt x="2422" y="413"/>
                  <a:pt x="2422" y="415"/>
                </a:cubicBezTo>
                <a:close/>
                <a:moveTo>
                  <a:pt x="2396" y="418"/>
                </a:moveTo>
                <a:cubicBezTo>
                  <a:pt x="2392" y="413"/>
                  <a:pt x="2392" y="413"/>
                  <a:pt x="2392" y="413"/>
                </a:cubicBezTo>
                <a:cubicBezTo>
                  <a:pt x="2392" y="412"/>
                  <a:pt x="2391" y="412"/>
                  <a:pt x="2391" y="412"/>
                </a:cubicBezTo>
                <a:cubicBezTo>
                  <a:pt x="2347" y="412"/>
                  <a:pt x="2347" y="412"/>
                  <a:pt x="2347" y="412"/>
                </a:cubicBezTo>
                <a:cubicBezTo>
                  <a:pt x="2346" y="412"/>
                  <a:pt x="2345" y="413"/>
                  <a:pt x="2344" y="414"/>
                </a:cubicBezTo>
                <a:cubicBezTo>
                  <a:pt x="2335" y="441"/>
                  <a:pt x="2335" y="441"/>
                  <a:pt x="2335" y="441"/>
                </a:cubicBezTo>
                <a:cubicBezTo>
                  <a:pt x="2381" y="441"/>
                  <a:pt x="2381" y="441"/>
                  <a:pt x="2381" y="441"/>
                </a:cubicBezTo>
                <a:cubicBezTo>
                  <a:pt x="2391" y="434"/>
                  <a:pt x="2391" y="434"/>
                  <a:pt x="2391" y="434"/>
                </a:cubicBezTo>
                <a:cubicBezTo>
                  <a:pt x="2392" y="434"/>
                  <a:pt x="2392" y="433"/>
                  <a:pt x="2392" y="433"/>
                </a:cubicBezTo>
                <a:cubicBezTo>
                  <a:pt x="2396" y="420"/>
                  <a:pt x="2396" y="420"/>
                  <a:pt x="2396" y="420"/>
                </a:cubicBezTo>
                <a:cubicBezTo>
                  <a:pt x="2397" y="420"/>
                  <a:pt x="2397" y="419"/>
                  <a:pt x="2396" y="418"/>
                </a:cubicBezTo>
                <a:close/>
                <a:moveTo>
                  <a:pt x="2301" y="410"/>
                </a:moveTo>
                <a:cubicBezTo>
                  <a:pt x="2301" y="411"/>
                  <a:pt x="2300" y="412"/>
                  <a:pt x="2299" y="412"/>
                </a:cubicBezTo>
                <a:cubicBezTo>
                  <a:pt x="2243" y="412"/>
                  <a:pt x="2243" y="412"/>
                  <a:pt x="2243" y="412"/>
                </a:cubicBezTo>
                <a:cubicBezTo>
                  <a:pt x="2242" y="412"/>
                  <a:pt x="2241" y="412"/>
                  <a:pt x="2240" y="413"/>
                </a:cubicBezTo>
                <a:cubicBezTo>
                  <a:pt x="2233" y="418"/>
                  <a:pt x="2233" y="418"/>
                  <a:pt x="2233" y="418"/>
                </a:cubicBezTo>
                <a:cubicBezTo>
                  <a:pt x="2232" y="419"/>
                  <a:pt x="2231" y="420"/>
                  <a:pt x="2231" y="421"/>
                </a:cubicBezTo>
                <a:cubicBezTo>
                  <a:pt x="2226" y="435"/>
                  <a:pt x="2226" y="435"/>
                  <a:pt x="2226" y="435"/>
                </a:cubicBezTo>
                <a:cubicBezTo>
                  <a:pt x="2290" y="435"/>
                  <a:pt x="2290" y="435"/>
                  <a:pt x="2290" y="435"/>
                </a:cubicBezTo>
                <a:cubicBezTo>
                  <a:pt x="2292" y="435"/>
                  <a:pt x="2292" y="435"/>
                  <a:pt x="2292" y="437"/>
                </a:cubicBezTo>
                <a:cubicBezTo>
                  <a:pt x="2289" y="445"/>
                  <a:pt x="2289" y="445"/>
                  <a:pt x="2289" y="445"/>
                </a:cubicBezTo>
                <a:cubicBezTo>
                  <a:pt x="2288" y="447"/>
                  <a:pt x="2287" y="447"/>
                  <a:pt x="2286" y="447"/>
                </a:cubicBezTo>
                <a:cubicBezTo>
                  <a:pt x="2222" y="447"/>
                  <a:pt x="2222" y="447"/>
                  <a:pt x="2222" y="447"/>
                </a:cubicBezTo>
                <a:cubicBezTo>
                  <a:pt x="2217" y="462"/>
                  <a:pt x="2217" y="462"/>
                  <a:pt x="2217" y="462"/>
                </a:cubicBezTo>
                <a:cubicBezTo>
                  <a:pt x="2217" y="462"/>
                  <a:pt x="2217" y="463"/>
                  <a:pt x="2218" y="464"/>
                </a:cubicBezTo>
                <a:cubicBezTo>
                  <a:pt x="2223" y="471"/>
                  <a:pt x="2223" y="471"/>
                  <a:pt x="2223" y="471"/>
                </a:cubicBezTo>
                <a:cubicBezTo>
                  <a:pt x="2223" y="472"/>
                  <a:pt x="2224" y="472"/>
                  <a:pt x="2225" y="472"/>
                </a:cubicBezTo>
                <a:cubicBezTo>
                  <a:pt x="2279" y="472"/>
                  <a:pt x="2279" y="472"/>
                  <a:pt x="2279" y="472"/>
                </a:cubicBezTo>
                <a:cubicBezTo>
                  <a:pt x="2280" y="472"/>
                  <a:pt x="2281" y="473"/>
                  <a:pt x="2280" y="474"/>
                </a:cubicBezTo>
                <a:cubicBezTo>
                  <a:pt x="2277" y="483"/>
                  <a:pt x="2277" y="483"/>
                  <a:pt x="2277" y="483"/>
                </a:cubicBezTo>
                <a:cubicBezTo>
                  <a:pt x="2277" y="485"/>
                  <a:pt x="2276" y="485"/>
                  <a:pt x="2274" y="485"/>
                </a:cubicBezTo>
                <a:cubicBezTo>
                  <a:pt x="2207" y="485"/>
                  <a:pt x="2207" y="485"/>
                  <a:pt x="2207" y="485"/>
                </a:cubicBezTo>
                <a:cubicBezTo>
                  <a:pt x="2206" y="485"/>
                  <a:pt x="2205" y="485"/>
                  <a:pt x="2204" y="484"/>
                </a:cubicBezTo>
                <a:cubicBezTo>
                  <a:pt x="2192" y="468"/>
                  <a:pt x="2192" y="468"/>
                  <a:pt x="2192" y="468"/>
                </a:cubicBezTo>
                <a:cubicBezTo>
                  <a:pt x="2192" y="467"/>
                  <a:pt x="2192" y="467"/>
                  <a:pt x="2192" y="465"/>
                </a:cubicBezTo>
                <a:cubicBezTo>
                  <a:pt x="2209" y="415"/>
                  <a:pt x="2209" y="415"/>
                  <a:pt x="2209" y="415"/>
                </a:cubicBezTo>
                <a:cubicBezTo>
                  <a:pt x="2210" y="414"/>
                  <a:pt x="2210" y="413"/>
                  <a:pt x="2211" y="412"/>
                </a:cubicBezTo>
                <a:cubicBezTo>
                  <a:pt x="2227" y="400"/>
                  <a:pt x="2227" y="400"/>
                  <a:pt x="2227" y="400"/>
                </a:cubicBezTo>
                <a:cubicBezTo>
                  <a:pt x="2229" y="399"/>
                  <a:pt x="2230" y="399"/>
                  <a:pt x="2231" y="399"/>
                </a:cubicBezTo>
                <a:cubicBezTo>
                  <a:pt x="2303" y="399"/>
                  <a:pt x="2303" y="399"/>
                  <a:pt x="2303" y="399"/>
                </a:cubicBezTo>
                <a:cubicBezTo>
                  <a:pt x="2305" y="399"/>
                  <a:pt x="2305" y="400"/>
                  <a:pt x="2305" y="401"/>
                </a:cubicBezTo>
                <a:lnTo>
                  <a:pt x="2301" y="410"/>
                </a:lnTo>
                <a:close/>
                <a:moveTo>
                  <a:pt x="2196" y="415"/>
                </a:moveTo>
                <a:cubicBezTo>
                  <a:pt x="2189" y="434"/>
                  <a:pt x="2189" y="434"/>
                  <a:pt x="2189" y="434"/>
                </a:cubicBezTo>
                <a:cubicBezTo>
                  <a:pt x="2189" y="435"/>
                  <a:pt x="2188" y="436"/>
                  <a:pt x="2187" y="437"/>
                </a:cubicBezTo>
                <a:cubicBezTo>
                  <a:pt x="2166" y="452"/>
                  <a:pt x="2166" y="452"/>
                  <a:pt x="2166" y="452"/>
                </a:cubicBezTo>
                <a:cubicBezTo>
                  <a:pt x="2165" y="453"/>
                  <a:pt x="2163" y="454"/>
                  <a:pt x="2161" y="454"/>
                </a:cubicBezTo>
                <a:cubicBezTo>
                  <a:pt x="2105" y="454"/>
                  <a:pt x="2105" y="454"/>
                  <a:pt x="2105" y="454"/>
                </a:cubicBezTo>
                <a:cubicBezTo>
                  <a:pt x="2095" y="483"/>
                  <a:pt x="2095" y="483"/>
                  <a:pt x="2095" y="483"/>
                </a:cubicBezTo>
                <a:cubicBezTo>
                  <a:pt x="2095" y="485"/>
                  <a:pt x="2094" y="485"/>
                  <a:pt x="2093" y="485"/>
                </a:cubicBezTo>
                <a:cubicBezTo>
                  <a:pt x="2073" y="485"/>
                  <a:pt x="2073" y="485"/>
                  <a:pt x="2073" y="485"/>
                </a:cubicBezTo>
                <a:cubicBezTo>
                  <a:pt x="2072" y="485"/>
                  <a:pt x="2071" y="485"/>
                  <a:pt x="2072" y="483"/>
                </a:cubicBezTo>
                <a:cubicBezTo>
                  <a:pt x="2099" y="402"/>
                  <a:pt x="2099" y="402"/>
                  <a:pt x="2099" y="402"/>
                </a:cubicBezTo>
                <a:cubicBezTo>
                  <a:pt x="2100" y="400"/>
                  <a:pt x="2101" y="399"/>
                  <a:pt x="2104" y="399"/>
                </a:cubicBezTo>
                <a:cubicBezTo>
                  <a:pt x="2184" y="399"/>
                  <a:pt x="2184" y="399"/>
                  <a:pt x="2184" y="399"/>
                </a:cubicBezTo>
                <a:cubicBezTo>
                  <a:pt x="2186" y="399"/>
                  <a:pt x="2187" y="399"/>
                  <a:pt x="2187" y="400"/>
                </a:cubicBezTo>
                <a:cubicBezTo>
                  <a:pt x="2196" y="412"/>
                  <a:pt x="2196" y="412"/>
                  <a:pt x="2196" y="412"/>
                </a:cubicBezTo>
                <a:cubicBezTo>
                  <a:pt x="2196" y="413"/>
                  <a:pt x="2196" y="414"/>
                  <a:pt x="2196" y="415"/>
                </a:cubicBezTo>
                <a:close/>
                <a:moveTo>
                  <a:pt x="2170" y="418"/>
                </a:moveTo>
                <a:cubicBezTo>
                  <a:pt x="2166" y="413"/>
                  <a:pt x="2166" y="413"/>
                  <a:pt x="2166" y="413"/>
                </a:cubicBezTo>
                <a:cubicBezTo>
                  <a:pt x="2166" y="412"/>
                  <a:pt x="2165" y="412"/>
                  <a:pt x="2164" y="412"/>
                </a:cubicBezTo>
                <a:cubicBezTo>
                  <a:pt x="2121" y="412"/>
                  <a:pt x="2121" y="412"/>
                  <a:pt x="2121" y="412"/>
                </a:cubicBezTo>
                <a:cubicBezTo>
                  <a:pt x="2120" y="412"/>
                  <a:pt x="2119" y="413"/>
                  <a:pt x="2119" y="414"/>
                </a:cubicBezTo>
                <a:cubicBezTo>
                  <a:pt x="2109" y="441"/>
                  <a:pt x="2109" y="441"/>
                  <a:pt x="2109" y="441"/>
                </a:cubicBezTo>
                <a:cubicBezTo>
                  <a:pt x="2152" y="441"/>
                  <a:pt x="2152" y="441"/>
                  <a:pt x="2152" y="441"/>
                </a:cubicBezTo>
                <a:cubicBezTo>
                  <a:pt x="2153" y="441"/>
                  <a:pt x="2154" y="441"/>
                  <a:pt x="2156" y="440"/>
                </a:cubicBezTo>
                <a:cubicBezTo>
                  <a:pt x="2165" y="433"/>
                  <a:pt x="2165" y="433"/>
                  <a:pt x="2165" y="433"/>
                </a:cubicBezTo>
                <a:cubicBezTo>
                  <a:pt x="2166" y="432"/>
                  <a:pt x="2167" y="432"/>
                  <a:pt x="2167" y="430"/>
                </a:cubicBezTo>
                <a:cubicBezTo>
                  <a:pt x="2170" y="421"/>
                  <a:pt x="2170" y="421"/>
                  <a:pt x="2170" y="421"/>
                </a:cubicBezTo>
                <a:cubicBezTo>
                  <a:pt x="2171" y="420"/>
                  <a:pt x="2170" y="419"/>
                  <a:pt x="2170" y="418"/>
                </a:cubicBezTo>
                <a:close/>
                <a:moveTo>
                  <a:pt x="2077" y="404"/>
                </a:moveTo>
                <a:cubicBezTo>
                  <a:pt x="2077" y="405"/>
                  <a:pt x="2077" y="405"/>
                  <a:pt x="2076" y="406"/>
                </a:cubicBezTo>
                <a:cubicBezTo>
                  <a:pt x="2029" y="440"/>
                  <a:pt x="2029" y="440"/>
                  <a:pt x="2029" y="440"/>
                </a:cubicBezTo>
                <a:cubicBezTo>
                  <a:pt x="2053" y="478"/>
                  <a:pt x="2053" y="478"/>
                  <a:pt x="2053" y="478"/>
                </a:cubicBezTo>
                <a:cubicBezTo>
                  <a:pt x="2054" y="479"/>
                  <a:pt x="2054" y="480"/>
                  <a:pt x="2053" y="480"/>
                </a:cubicBezTo>
                <a:cubicBezTo>
                  <a:pt x="2052" y="483"/>
                  <a:pt x="2052" y="483"/>
                  <a:pt x="2052" y="483"/>
                </a:cubicBezTo>
                <a:cubicBezTo>
                  <a:pt x="2052" y="485"/>
                  <a:pt x="2051" y="485"/>
                  <a:pt x="2050" y="485"/>
                </a:cubicBezTo>
                <a:cubicBezTo>
                  <a:pt x="2029" y="485"/>
                  <a:pt x="2029" y="485"/>
                  <a:pt x="2029" y="485"/>
                </a:cubicBezTo>
                <a:cubicBezTo>
                  <a:pt x="2027" y="485"/>
                  <a:pt x="2026" y="485"/>
                  <a:pt x="2025" y="484"/>
                </a:cubicBezTo>
                <a:cubicBezTo>
                  <a:pt x="2007" y="453"/>
                  <a:pt x="2007" y="453"/>
                  <a:pt x="2007" y="453"/>
                </a:cubicBezTo>
                <a:cubicBezTo>
                  <a:pt x="1968" y="483"/>
                  <a:pt x="1968" y="483"/>
                  <a:pt x="1968" y="483"/>
                </a:cubicBezTo>
                <a:cubicBezTo>
                  <a:pt x="1967" y="484"/>
                  <a:pt x="1967" y="484"/>
                  <a:pt x="1966" y="485"/>
                </a:cubicBezTo>
                <a:cubicBezTo>
                  <a:pt x="1965" y="485"/>
                  <a:pt x="1965" y="485"/>
                  <a:pt x="1964" y="485"/>
                </a:cubicBezTo>
                <a:cubicBezTo>
                  <a:pt x="1949" y="485"/>
                  <a:pt x="1949" y="485"/>
                  <a:pt x="1949" y="485"/>
                </a:cubicBezTo>
                <a:cubicBezTo>
                  <a:pt x="1948" y="485"/>
                  <a:pt x="1947" y="485"/>
                  <a:pt x="1947" y="485"/>
                </a:cubicBezTo>
                <a:cubicBezTo>
                  <a:pt x="1947" y="485"/>
                  <a:pt x="1947" y="484"/>
                  <a:pt x="1947" y="483"/>
                </a:cubicBezTo>
                <a:cubicBezTo>
                  <a:pt x="1948" y="480"/>
                  <a:pt x="1948" y="480"/>
                  <a:pt x="1948" y="480"/>
                </a:cubicBezTo>
                <a:cubicBezTo>
                  <a:pt x="1949" y="479"/>
                  <a:pt x="1949" y="478"/>
                  <a:pt x="1950" y="478"/>
                </a:cubicBezTo>
                <a:cubicBezTo>
                  <a:pt x="2000" y="442"/>
                  <a:pt x="2000" y="442"/>
                  <a:pt x="2000" y="442"/>
                </a:cubicBezTo>
                <a:cubicBezTo>
                  <a:pt x="1977" y="406"/>
                  <a:pt x="1977" y="406"/>
                  <a:pt x="1977" y="406"/>
                </a:cubicBezTo>
                <a:cubicBezTo>
                  <a:pt x="1977" y="405"/>
                  <a:pt x="1977" y="405"/>
                  <a:pt x="1977" y="404"/>
                </a:cubicBezTo>
                <a:cubicBezTo>
                  <a:pt x="1978" y="401"/>
                  <a:pt x="1978" y="401"/>
                  <a:pt x="1978" y="401"/>
                </a:cubicBezTo>
                <a:cubicBezTo>
                  <a:pt x="1978" y="400"/>
                  <a:pt x="1979" y="399"/>
                  <a:pt x="1981" y="399"/>
                </a:cubicBezTo>
                <a:cubicBezTo>
                  <a:pt x="2001" y="399"/>
                  <a:pt x="2001" y="399"/>
                  <a:pt x="2001" y="399"/>
                </a:cubicBezTo>
                <a:cubicBezTo>
                  <a:pt x="2002" y="399"/>
                  <a:pt x="2003" y="399"/>
                  <a:pt x="2004" y="399"/>
                </a:cubicBezTo>
                <a:cubicBezTo>
                  <a:pt x="2004" y="400"/>
                  <a:pt x="2005" y="400"/>
                  <a:pt x="2005" y="401"/>
                </a:cubicBezTo>
                <a:cubicBezTo>
                  <a:pt x="2022" y="428"/>
                  <a:pt x="2022" y="428"/>
                  <a:pt x="2022" y="428"/>
                </a:cubicBezTo>
                <a:cubicBezTo>
                  <a:pt x="2059" y="400"/>
                  <a:pt x="2059" y="400"/>
                  <a:pt x="2059" y="400"/>
                </a:cubicBezTo>
                <a:cubicBezTo>
                  <a:pt x="2060" y="399"/>
                  <a:pt x="2062" y="399"/>
                  <a:pt x="2063" y="399"/>
                </a:cubicBezTo>
                <a:cubicBezTo>
                  <a:pt x="2077" y="399"/>
                  <a:pt x="2077" y="399"/>
                  <a:pt x="2077" y="399"/>
                </a:cubicBezTo>
                <a:cubicBezTo>
                  <a:pt x="2078" y="399"/>
                  <a:pt x="2079" y="399"/>
                  <a:pt x="2078" y="401"/>
                </a:cubicBezTo>
                <a:lnTo>
                  <a:pt x="2077" y="404"/>
                </a:lnTo>
                <a:close/>
                <a:moveTo>
                  <a:pt x="1959" y="410"/>
                </a:moveTo>
                <a:cubicBezTo>
                  <a:pt x="1959" y="411"/>
                  <a:pt x="1958" y="412"/>
                  <a:pt x="1957" y="412"/>
                </a:cubicBezTo>
                <a:cubicBezTo>
                  <a:pt x="1900" y="412"/>
                  <a:pt x="1900" y="412"/>
                  <a:pt x="1900" y="412"/>
                </a:cubicBezTo>
                <a:cubicBezTo>
                  <a:pt x="1900" y="412"/>
                  <a:pt x="1899" y="412"/>
                  <a:pt x="1898" y="413"/>
                </a:cubicBezTo>
                <a:cubicBezTo>
                  <a:pt x="1891" y="418"/>
                  <a:pt x="1891" y="418"/>
                  <a:pt x="1891" y="418"/>
                </a:cubicBezTo>
                <a:cubicBezTo>
                  <a:pt x="1890" y="419"/>
                  <a:pt x="1889" y="420"/>
                  <a:pt x="1889" y="421"/>
                </a:cubicBezTo>
                <a:cubicBezTo>
                  <a:pt x="1884" y="435"/>
                  <a:pt x="1884" y="435"/>
                  <a:pt x="1884" y="435"/>
                </a:cubicBezTo>
                <a:cubicBezTo>
                  <a:pt x="1948" y="435"/>
                  <a:pt x="1948" y="435"/>
                  <a:pt x="1948" y="435"/>
                </a:cubicBezTo>
                <a:cubicBezTo>
                  <a:pt x="1950" y="435"/>
                  <a:pt x="1950" y="435"/>
                  <a:pt x="1950" y="437"/>
                </a:cubicBezTo>
                <a:cubicBezTo>
                  <a:pt x="1947" y="445"/>
                  <a:pt x="1947" y="445"/>
                  <a:pt x="1947" y="445"/>
                </a:cubicBezTo>
                <a:cubicBezTo>
                  <a:pt x="1946" y="447"/>
                  <a:pt x="1945" y="447"/>
                  <a:pt x="1944" y="447"/>
                </a:cubicBezTo>
                <a:cubicBezTo>
                  <a:pt x="1880" y="447"/>
                  <a:pt x="1880" y="447"/>
                  <a:pt x="1880" y="447"/>
                </a:cubicBezTo>
                <a:cubicBezTo>
                  <a:pt x="1875" y="462"/>
                  <a:pt x="1875" y="462"/>
                  <a:pt x="1875" y="462"/>
                </a:cubicBezTo>
                <a:cubicBezTo>
                  <a:pt x="1875" y="462"/>
                  <a:pt x="1875" y="463"/>
                  <a:pt x="1875" y="464"/>
                </a:cubicBezTo>
                <a:cubicBezTo>
                  <a:pt x="1881" y="471"/>
                  <a:pt x="1881" y="471"/>
                  <a:pt x="1881" y="471"/>
                </a:cubicBezTo>
                <a:cubicBezTo>
                  <a:pt x="1881" y="472"/>
                  <a:pt x="1882" y="472"/>
                  <a:pt x="1883" y="472"/>
                </a:cubicBezTo>
                <a:cubicBezTo>
                  <a:pt x="1937" y="472"/>
                  <a:pt x="1937" y="472"/>
                  <a:pt x="1937" y="472"/>
                </a:cubicBezTo>
                <a:cubicBezTo>
                  <a:pt x="1938" y="472"/>
                  <a:pt x="1938" y="473"/>
                  <a:pt x="1938" y="474"/>
                </a:cubicBezTo>
                <a:cubicBezTo>
                  <a:pt x="1935" y="483"/>
                  <a:pt x="1935" y="483"/>
                  <a:pt x="1935" y="483"/>
                </a:cubicBezTo>
                <a:cubicBezTo>
                  <a:pt x="1934" y="485"/>
                  <a:pt x="1934" y="485"/>
                  <a:pt x="1932" y="485"/>
                </a:cubicBezTo>
                <a:cubicBezTo>
                  <a:pt x="1865" y="485"/>
                  <a:pt x="1865" y="485"/>
                  <a:pt x="1865" y="485"/>
                </a:cubicBezTo>
                <a:cubicBezTo>
                  <a:pt x="1864" y="485"/>
                  <a:pt x="1862" y="485"/>
                  <a:pt x="1862" y="484"/>
                </a:cubicBezTo>
                <a:cubicBezTo>
                  <a:pt x="1850" y="468"/>
                  <a:pt x="1850" y="468"/>
                  <a:pt x="1850" y="468"/>
                </a:cubicBezTo>
                <a:cubicBezTo>
                  <a:pt x="1850" y="467"/>
                  <a:pt x="1850" y="467"/>
                  <a:pt x="1850" y="465"/>
                </a:cubicBezTo>
                <a:cubicBezTo>
                  <a:pt x="1867" y="415"/>
                  <a:pt x="1867" y="415"/>
                  <a:pt x="1867" y="415"/>
                </a:cubicBezTo>
                <a:cubicBezTo>
                  <a:pt x="1867" y="414"/>
                  <a:pt x="1868" y="413"/>
                  <a:pt x="1869" y="412"/>
                </a:cubicBezTo>
                <a:cubicBezTo>
                  <a:pt x="1885" y="400"/>
                  <a:pt x="1885" y="400"/>
                  <a:pt x="1885" y="400"/>
                </a:cubicBezTo>
                <a:cubicBezTo>
                  <a:pt x="1886" y="399"/>
                  <a:pt x="1888" y="399"/>
                  <a:pt x="1889" y="399"/>
                </a:cubicBezTo>
                <a:cubicBezTo>
                  <a:pt x="1961" y="399"/>
                  <a:pt x="1961" y="399"/>
                  <a:pt x="1961" y="399"/>
                </a:cubicBezTo>
                <a:cubicBezTo>
                  <a:pt x="1962" y="399"/>
                  <a:pt x="1963" y="400"/>
                  <a:pt x="1962" y="401"/>
                </a:cubicBezTo>
                <a:lnTo>
                  <a:pt x="1959" y="410"/>
                </a:lnTo>
                <a:close/>
                <a:moveTo>
                  <a:pt x="1776" y="411"/>
                </a:moveTo>
                <a:cubicBezTo>
                  <a:pt x="1776" y="412"/>
                  <a:pt x="1775" y="413"/>
                  <a:pt x="1773" y="413"/>
                </a:cubicBezTo>
                <a:cubicBezTo>
                  <a:pt x="1741" y="413"/>
                  <a:pt x="1741" y="413"/>
                  <a:pt x="1741" y="413"/>
                </a:cubicBezTo>
                <a:cubicBezTo>
                  <a:pt x="1717" y="483"/>
                  <a:pt x="1717" y="483"/>
                  <a:pt x="1717" y="483"/>
                </a:cubicBezTo>
                <a:cubicBezTo>
                  <a:pt x="1717" y="485"/>
                  <a:pt x="1716" y="485"/>
                  <a:pt x="1715" y="485"/>
                </a:cubicBezTo>
                <a:cubicBezTo>
                  <a:pt x="1695" y="485"/>
                  <a:pt x="1695" y="485"/>
                  <a:pt x="1695" y="485"/>
                </a:cubicBezTo>
                <a:cubicBezTo>
                  <a:pt x="1693" y="485"/>
                  <a:pt x="1693" y="485"/>
                  <a:pt x="1693" y="483"/>
                </a:cubicBezTo>
                <a:cubicBezTo>
                  <a:pt x="1717" y="413"/>
                  <a:pt x="1717" y="413"/>
                  <a:pt x="1717" y="413"/>
                </a:cubicBezTo>
                <a:cubicBezTo>
                  <a:pt x="1684" y="413"/>
                  <a:pt x="1684" y="413"/>
                  <a:pt x="1684" y="413"/>
                </a:cubicBezTo>
                <a:cubicBezTo>
                  <a:pt x="1683" y="413"/>
                  <a:pt x="1683" y="412"/>
                  <a:pt x="1683" y="411"/>
                </a:cubicBezTo>
                <a:cubicBezTo>
                  <a:pt x="1686" y="401"/>
                  <a:pt x="1686" y="401"/>
                  <a:pt x="1686" y="401"/>
                </a:cubicBezTo>
                <a:cubicBezTo>
                  <a:pt x="1687" y="400"/>
                  <a:pt x="1688" y="399"/>
                  <a:pt x="1689" y="399"/>
                </a:cubicBezTo>
                <a:cubicBezTo>
                  <a:pt x="1778" y="399"/>
                  <a:pt x="1778" y="399"/>
                  <a:pt x="1778" y="399"/>
                </a:cubicBezTo>
                <a:cubicBezTo>
                  <a:pt x="1779" y="399"/>
                  <a:pt x="1780" y="400"/>
                  <a:pt x="1779" y="401"/>
                </a:cubicBezTo>
                <a:lnTo>
                  <a:pt x="1776" y="411"/>
                </a:lnTo>
                <a:close/>
                <a:moveTo>
                  <a:pt x="1673" y="410"/>
                </a:moveTo>
                <a:cubicBezTo>
                  <a:pt x="1672" y="411"/>
                  <a:pt x="1671" y="412"/>
                  <a:pt x="1670" y="412"/>
                </a:cubicBezTo>
                <a:cubicBezTo>
                  <a:pt x="1616" y="412"/>
                  <a:pt x="1616" y="412"/>
                  <a:pt x="1616" y="412"/>
                </a:cubicBezTo>
                <a:cubicBezTo>
                  <a:pt x="1615" y="412"/>
                  <a:pt x="1615" y="412"/>
                  <a:pt x="1614" y="413"/>
                </a:cubicBezTo>
                <a:cubicBezTo>
                  <a:pt x="1606" y="419"/>
                  <a:pt x="1606" y="419"/>
                  <a:pt x="1606" y="419"/>
                </a:cubicBezTo>
                <a:cubicBezTo>
                  <a:pt x="1605" y="419"/>
                  <a:pt x="1605" y="420"/>
                  <a:pt x="1605" y="420"/>
                </a:cubicBezTo>
                <a:cubicBezTo>
                  <a:pt x="1591" y="462"/>
                  <a:pt x="1591" y="462"/>
                  <a:pt x="1591" y="462"/>
                </a:cubicBezTo>
                <a:cubicBezTo>
                  <a:pt x="1590" y="463"/>
                  <a:pt x="1590" y="463"/>
                  <a:pt x="1591" y="464"/>
                </a:cubicBezTo>
                <a:cubicBezTo>
                  <a:pt x="1596" y="471"/>
                  <a:pt x="1596" y="471"/>
                  <a:pt x="1596" y="471"/>
                </a:cubicBezTo>
                <a:cubicBezTo>
                  <a:pt x="1597" y="472"/>
                  <a:pt x="1597" y="472"/>
                  <a:pt x="1598" y="472"/>
                </a:cubicBezTo>
                <a:cubicBezTo>
                  <a:pt x="1650" y="472"/>
                  <a:pt x="1650" y="472"/>
                  <a:pt x="1650" y="472"/>
                </a:cubicBezTo>
                <a:cubicBezTo>
                  <a:pt x="1651" y="472"/>
                  <a:pt x="1652" y="473"/>
                  <a:pt x="1651" y="474"/>
                </a:cubicBezTo>
                <a:cubicBezTo>
                  <a:pt x="1648" y="483"/>
                  <a:pt x="1648" y="483"/>
                  <a:pt x="1648" y="483"/>
                </a:cubicBezTo>
                <a:cubicBezTo>
                  <a:pt x="1648" y="485"/>
                  <a:pt x="1647" y="485"/>
                  <a:pt x="1645" y="485"/>
                </a:cubicBezTo>
                <a:cubicBezTo>
                  <a:pt x="1580" y="485"/>
                  <a:pt x="1580" y="485"/>
                  <a:pt x="1580" y="485"/>
                </a:cubicBezTo>
                <a:cubicBezTo>
                  <a:pt x="1579" y="485"/>
                  <a:pt x="1578" y="485"/>
                  <a:pt x="1577" y="484"/>
                </a:cubicBezTo>
                <a:cubicBezTo>
                  <a:pt x="1566" y="468"/>
                  <a:pt x="1566" y="468"/>
                  <a:pt x="1566" y="468"/>
                </a:cubicBezTo>
                <a:cubicBezTo>
                  <a:pt x="1565" y="467"/>
                  <a:pt x="1565" y="467"/>
                  <a:pt x="1566" y="465"/>
                </a:cubicBezTo>
                <a:cubicBezTo>
                  <a:pt x="1583" y="415"/>
                  <a:pt x="1583" y="415"/>
                  <a:pt x="1583" y="415"/>
                </a:cubicBezTo>
                <a:cubicBezTo>
                  <a:pt x="1583" y="414"/>
                  <a:pt x="1584" y="413"/>
                  <a:pt x="1585" y="412"/>
                </a:cubicBezTo>
                <a:cubicBezTo>
                  <a:pt x="1601" y="400"/>
                  <a:pt x="1601" y="400"/>
                  <a:pt x="1601" y="400"/>
                </a:cubicBezTo>
                <a:cubicBezTo>
                  <a:pt x="1602" y="399"/>
                  <a:pt x="1603" y="399"/>
                  <a:pt x="1605" y="399"/>
                </a:cubicBezTo>
                <a:cubicBezTo>
                  <a:pt x="1674" y="399"/>
                  <a:pt x="1674" y="399"/>
                  <a:pt x="1674" y="399"/>
                </a:cubicBezTo>
                <a:cubicBezTo>
                  <a:pt x="1676" y="399"/>
                  <a:pt x="1676" y="400"/>
                  <a:pt x="1676" y="401"/>
                </a:cubicBezTo>
                <a:lnTo>
                  <a:pt x="1673" y="410"/>
                </a:lnTo>
                <a:close/>
                <a:moveTo>
                  <a:pt x="1564" y="410"/>
                </a:moveTo>
                <a:cubicBezTo>
                  <a:pt x="1564" y="411"/>
                  <a:pt x="1563" y="412"/>
                  <a:pt x="1562" y="412"/>
                </a:cubicBezTo>
                <a:cubicBezTo>
                  <a:pt x="1505" y="412"/>
                  <a:pt x="1505" y="412"/>
                  <a:pt x="1505" y="412"/>
                </a:cubicBezTo>
                <a:cubicBezTo>
                  <a:pt x="1505" y="412"/>
                  <a:pt x="1504" y="412"/>
                  <a:pt x="1503" y="413"/>
                </a:cubicBezTo>
                <a:cubicBezTo>
                  <a:pt x="1495" y="418"/>
                  <a:pt x="1495" y="418"/>
                  <a:pt x="1495" y="418"/>
                </a:cubicBezTo>
                <a:cubicBezTo>
                  <a:pt x="1495" y="419"/>
                  <a:pt x="1494" y="420"/>
                  <a:pt x="1494" y="421"/>
                </a:cubicBezTo>
                <a:cubicBezTo>
                  <a:pt x="1489" y="435"/>
                  <a:pt x="1489" y="435"/>
                  <a:pt x="1489" y="435"/>
                </a:cubicBezTo>
                <a:cubicBezTo>
                  <a:pt x="1553" y="435"/>
                  <a:pt x="1553" y="435"/>
                  <a:pt x="1553" y="435"/>
                </a:cubicBezTo>
                <a:cubicBezTo>
                  <a:pt x="1555" y="435"/>
                  <a:pt x="1555" y="435"/>
                  <a:pt x="1555" y="437"/>
                </a:cubicBezTo>
                <a:cubicBezTo>
                  <a:pt x="1552" y="445"/>
                  <a:pt x="1552" y="445"/>
                  <a:pt x="1552" y="445"/>
                </a:cubicBezTo>
                <a:cubicBezTo>
                  <a:pt x="1551" y="447"/>
                  <a:pt x="1550" y="447"/>
                  <a:pt x="1549" y="447"/>
                </a:cubicBezTo>
                <a:cubicBezTo>
                  <a:pt x="1485" y="447"/>
                  <a:pt x="1485" y="447"/>
                  <a:pt x="1485" y="447"/>
                </a:cubicBezTo>
                <a:cubicBezTo>
                  <a:pt x="1480" y="462"/>
                  <a:pt x="1480" y="462"/>
                  <a:pt x="1480" y="462"/>
                </a:cubicBezTo>
                <a:cubicBezTo>
                  <a:pt x="1480" y="462"/>
                  <a:pt x="1480" y="463"/>
                  <a:pt x="1480" y="464"/>
                </a:cubicBezTo>
                <a:cubicBezTo>
                  <a:pt x="1486" y="471"/>
                  <a:pt x="1486" y="471"/>
                  <a:pt x="1486" y="471"/>
                </a:cubicBezTo>
                <a:cubicBezTo>
                  <a:pt x="1486" y="472"/>
                  <a:pt x="1487" y="472"/>
                  <a:pt x="1488" y="472"/>
                </a:cubicBezTo>
                <a:cubicBezTo>
                  <a:pt x="1542" y="472"/>
                  <a:pt x="1542" y="472"/>
                  <a:pt x="1542" y="472"/>
                </a:cubicBezTo>
                <a:cubicBezTo>
                  <a:pt x="1543" y="472"/>
                  <a:pt x="1543" y="473"/>
                  <a:pt x="1543" y="474"/>
                </a:cubicBezTo>
                <a:cubicBezTo>
                  <a:pt x="1540" y="483"/>
                  <a:pt x="1540" y="483"/>
                  <a:pt x="1540" y="483"/>
                </a:cubicBezTo>
                <a:cubicBezTo>
                  <a:pt x="1539" y="485"/>
                  <a:pt x="1539" y="485"/>
                  <a:pt x="1537" y="485"/>
                </a:cubicBezTo>
                <a:cubicBezTo>
                  <a:pt x="1470" y="485"/>
                  <a:pt x="1470" y="485"/>
                  <a:pt x="1470" y="485"/>
                </a:cubicBezTo>
                <a:cubicBezTo>
                  <a:pt x="1469" y="485"/>
                  <a:pt x="1467" y="485"/>
                  <a:pt x="1467" y="484"/>
                </a:cubicBezTo>
                <a:cubicBezTo>
                  <a:pt x="1455" y="468"/>
                  <a:pt x="1455" y="468"/>
                  <a:pt x="1455" y="468"/>
                </a:cubicBezTo>
                <a:cubicBezTo>
                  <a:pt x="1455" y="467"/>
                  <a:pt x="1455" y="467"/>
                  <a:pt x="1455" y="465"/>
                </a:cubicBezTo>
                <a:cubicBezTo>
                  <a:pt x="1472" y="415"/>
                  <a:pt x="1472" y="415"/>
                  <a:pt x="1472" y="415"/>
                </a:cubicBezTo>
                <a:cubicBezTo>
                  <a:pt x="1472" y="414"/>
                  <a:pt x="1473" y="413"/>
                  <a:pt x="1474" y="412"/>
                </a:cubicBezTo>
                <a:cubicBezTo>
                  <a:pt x="1490" y="400"/>
                  <a:pt x="1490" y="400"/>
                  <a:pt x="1490" y="400"/>
                </a:cubicBezTo>
                <a:cubicBezTo>
                  <a:pt x="1491" y="399"/>
                  <a:pt x="1493" y="399"/>
                  <a:pt x="1494" y="399"/>
                </a:cubicBezTo>
                <a:cubicBezTo>
                  <a:pt x="1566" y="399"/>
                  <a:pt x="1566" y="399"/>
                  <a:pt x="1566" y="399"/>
                </a:cubicBezTo>
                <a:cubicBezTo>
                  <a:pt x="1567" y="399"/>
                  <a:pt x="1568" y="400"/>
                  <a:pt x="1567" y="401"/>
                </a:cubicBezTo>
                <a:lnTo>
                  <a:pt x="1564" y="410"/>
                </a:lnTo>
                <a:close/>
                <a:moveTo>
                  <a:pt x="1434" y="465"/>
                </a:moveTo>
                <a:cubicBezTo>
                  <a:pt x="1433" y="467"/>
                  <a:pt x="1433" y="467"/>
                  <a:pt x="1432" y="468"/>
                </a:cubicBezTo>
                <a:cubicBezTo>
                  <a:pt x="1410" y="484"/>
                  <a:pt x="1410" y="484"/>
                  <a:pt x="1410" y="484"/>
                </a:cubicBezTo>
                <a:cubicBezTo>
                  <a:pt x="1408" y="485"/>
                  <a:pt x="1407" y="485"/>
                  <a:pt x="1406" y="485"/>
                </a:cubicBezTo>
                <a:cubicBezTo>
                  <a:pt x="1359" y="485"/>
                  <a:pt x="1359" y="485"/>
                  <a:pt x="1359" y="485"/>
                </a:cubicBezTo>
                <a:cubicBezTo>
                  <a:pt x="1357" y="485"/>
                  <a:pt x="1357" y="485"/>
                  <a:pt x="1357" y="483"/>
                </a:cubicBezTo>
                <a:cubicBezTo>
                  <a:pt x="1361" y="473"/>
                  <a:pt x="1361" y="473"/>
                  <a:pt x="1361" y="473"/>
                </a:cubicBezTo>
                <a:cubicBezTo>
                  <a:pt x="1361" y="472"/>
                  <a:pt x="1362" y="471"/>
                  <a:pt x="1363" y="471"/>
                </a:cubicBezTo>
                <a:cubicBezTo>
                  <a:pt x="1397" y="471"/>
                  <a:pt x="1397" y="471"/>
                  <a:pt x="1397" y="471"/>
                </a:cubicBezTo>
                <a:cubicBezTo>
                  <a:pt x="1398" y="471"/>
                  <a:pt x="1399" y="471"/>
                  <a:pt x="1399" y="470"/>
                </a:cubicBezTo>
                <a:cubicBezTo>
                  <a:pt x="1410" y="463"/>
                  <a:pt x="1410" y="463"/>
                  <a:pt x="1410" y="463"/>
                </a:cubicBezTo>
                <a:cubicBezTo>
                  <a:pt x="1410" y="463"/>
                  <a:pt x="1411" y="462"/>
                  <a:pt x="1411" y="461"/>
                </a:cubicBezTo>
                <a:cubicBezTo>
                  <a:pt x="1431" y="401"/>
                  <a:pt x="1431" y="401"/>
                  <a:pt x="1431" y="401"/>
                </a:cubicBezTo>
                <a:cubicBezTo>
                  <a:pt x="1432" y="400"/>
                  <a:pt x="1433" y="399"/>
                  <a:pt x="1434" y="399"/>
                </a:cubicBezTo>
                <a:cubicBezTo>
                  <a:pt x="1454" y="399"/>
                  <a:pt x="1454" y="399"/>
                  <a:pt x="1454" y="399"/>
                </a:cubicBezTo>
                <a:cubicBezTo>
                  <a:pt x="1455" y="399"/>
                  <a:pt x="1456" y="400"/>
                  <a:pt x="1455" y="401"/>
                </a:cubicBezTo>
                <a:lnTo>
                  <a:pt x="1434" y="465"/>
                </a:lnTo>
                <a:close/>
                <a:moveTo>
                  <a:pt x="1369" y="415"/>
                </a:moveTo>
                <a:cubicBezTo>
                  <a:pt x="1350" y="469"/>
                  <a:pt x="1350" y="469"/>
                  <a:pt x="1350" y="469"/>
                </a:cubicBezTo>
                <a:cubicBezTo>
                  <a:pt x="1350" y="470"/>
                  <a:pt x="1349" y="472"/>
                  <a:pt x="1348" y="472"/>
                </a:cubicBezTo>
                <a:cubicBezTo>
                  <a:pt x="1332" y="484"/>
                  <a:pt x="1332" y="484"/>
                  <a:pt x="1332" y="484"/>
                </a:cubicBezTo>
                <a:cubicBezTo>
                  <a:pt x="1331" y="485"/>
                  <a:pt x="1330" y="485"/>
                  <a:pt x="1329" y="485"/>
                </a:cubicBezTo>
                <a:cubicBezTo>
                  <a:pt x="1260" y="485"/>
                  <a:pt x="1260" y="485"/>
                  <a:pt x="1260" y="485"/>
                </a:cubicBezTo>
                <a:cubicBezTo>
                  <a:pt x="1259" y="485"/>
                  <a:pt x="1258" y="485"/>
                  <a:pt x="1258" y="484"/>
                </a:cubicBezTo>
                <a:cubicBezTo>
                  <a:pt x="1250" y="472"/>
                  <a:pt x="1250" y="472"/>
                  <a:pt x="1250" y="472"/>
                </a:cubicBezTo>
                <a:cubicBezTo>
                  <a:pt x="1249" y="472"/>
                  <a:pt x="1249" y="470"/>
                  <a:pt x="1249" y="469"/>
                </a:cubicBezTo>
                <a:cubicBezTo>
                  <a:pt x="1267" y="415"/>
                  <a:pt x="1267" y="415"/>
                  <a:pt x="1267" y="415"/>
                </a:cubicBezTo>
                <a:cubicBezTo>
                  <a:pt x="1268" y="414"/>
                  <a:pt x="1269" y="413"/>
                  <a:pt x="1270" y="412"/>
                </a:cubicBezTo>
                <a:cubicBezTo>
                  <a:pt x="1286" y="400"/>
                  <a:pt x="1286" y="400"/>
                  <a:pt x="1286" y="400"/>
                </a:cubicBezTo>
                <a:cubicBezTo>
                  <a:pt x="1287" y="399"/>
                  <a:pt x="1288" y="399"/>
                  <a:pt x="1289" y="399"/>
                </a:cubicBezTo>
                <a:cubicBezTo>
                  <a:pt x="1357" y="399"/>
                  <a:pt x="1357" y="399"/>
                  <a:pt x="1357" y="399"/>
                </a:cubicBezTo>
                <a:cubicBezTo>
                  <a:pt x="1359" y="399"/>
                  <a:pt x="1360" y="399"/>
                  <a:pt x="1360" y="400"/>
                </a:cubicBezTo>
                <a:cubicBezTo>
                  <a:pt x="1368" y="412"/>
                  <a:pt x="1368" y="412"/>
                  <a:pt x="1368" y="412"/>
                </a:cubicBezTo>
                <a:cubicBezTo>
                  <a:pt x="1369" y="413"/>
                  <a:pt x="1369" y="414"/>
                  <a:pt x="1369" y="415"/>
                </a:cubicBezTo>
                <a:close/>
                <a:moveTo>
                  <a:pt x="1343" y="419"/>
                </a:moveTo>
                <a:cubicBezTo>
                  <a:pt x="1339" y="413"/>
                  <a:pt x="1339" y="413"/>
                  <a:pt x="1339" y="413"/>
                </a:cubicBezTo>
                <a:cubicBezTo>
                  <a:pt x="1339" y="412"/>
                  <a:pt x="1338" y="412"/>
                  <a:pt x="1337" y="412"/>
                </a:cubicBezTo>
                <a:cubicBezTo>
                  <a:pt x="1301" y="412"/>
                  <a:pt x="1301" y="412"/>
                  <a:pt x="1301" y="412"/>
                </a:cubicBezTo>
                <a:cubicBezTo>
                  <a:pt x="1300" y="412"/>
                  <a:pt x="1299" y="412"/>
                  <a:pt x="1298" y="413"/>
                </a:cubicBezTo>
                <a:cubicBezTo>
                  <a:pt x="1291" y="419"/>
                  <a:pt x="1291" y="419"/>
                  <a:pt x="1291" y="419"/>
                </a:cubicBezTo>
                <a:cubicBezTo>
                  <a:pt x="1290" y="419"/>
                  <a:pt x="1289" y="420"/>
                  <a:pt x="1289" y="421"/>
                </a:cubicBezTo>
                <a:cubicBezTo>
                  <a:pt x="1275" y="463"/>
                  <a:pt x="1275" y="463"/>
                  <a:pt x="1275" y="463"/>
                </a:cubicBezTo>
                <a:cubicBezTo>
                  <a:pt x="1274" y="464"/>
                  <a:pt x="1275" y="465"/>
                  <a:pt x="1275" y="466"/>
                </a:cubicBezTo>
                <a:cubicBezTo>
                  <a:pt x="1279" y="471"/>
                  <a:pt x="1279" y="471"/>
                  <a:pt x="1279" y="471"/>
                </a:cubicBezTo>
                <a:cubicBezTo>
                  <a:pt x="1279" y="472"/>
                  <a:pt x="1280" y="472"/>
                  <a:pt x="1281" y="472"/>
                </a:cubicBezTo>
                <a:cubicBezTo>
                  <a:pt x="1317" y="472"/>
                  <a:pt x="1317" y="472"/>
                  <a:pt x="1317" y="472"/>
                </a:cubicBezTo>
                <a:cubicBezTo>
                  <a:pt x="1318" y="472"/>
                  <a:pt x="1319" y="472"/>
                  <a:pt x="1320" y="471"/>
                </a:cubicBezTo>
                <a:cubicBezTo>
                  <a:pt x="1327" y="466"/>
                  <a:pt x="1327" y="466"/>
                  <a:pt x="1327" y="466"/>
                </a:cubicBezTo>
                <a:cubicBezTo>
                  <a:pt x="1328" y="465"/>
                  <a:pt x="1329" y="464"/>
                  <a:pt x="1329" y="463"/>
                </a:cubicBezTo>
                <a:cubicBezTo>
                  <a:pt x="1343" y="421"/>
                  <a:pt x="1343" y="421"/>
                  <a:pt x="1343" y="421"/>
                </a:cubicBezTo>
                <a:cubicBezTo>
                  <a:pt x="1343" y="420"/>
                  <a:pt x="1343" y="419"/>
                  <a:pt x="1343" y="419"/>
                </a:cubicBezTo>
                <a:close/>
                <a:moveTo>
                  <a:pt x="1246" y="415"/>
                </a:moveTo>
                <a:cubicBezTo>
                  <a:pt x="1240" y="435"/>
                  <a:pt x="1240" y="435"/>
                  <a:pt x="1240" y="435"/>
                </a:cubicBezTo>
                <a:cubicBezTo>
                  <a:pt x="1239" y="436"/>
                  <a:pt x="1238" y="438"/>
                  <a:pt x="1237" y="439"/>
                </a:cubicBezTo>
                <a:cubicBezTo>
                  <a:pt x="1223" y="449"/>
                  <a:pt x="1223" y="449"/>
                  <a:pt x="1223" y="449"/>
                </a:cubicBezTo>
                <a:cubicBezTo>
                  <a:pt x="1227" y="478"/>
                  <a:pt x="1227" y="478"/>
                  <a:pt x="1227" y="478"/>
                </a:cubicBezTo>
                <a:cubicBezTo>
                  <a:pt x="1227" y="479"/>
                  <a:pt x="1227" y="479"/>
                  <a:pt x="1227" y="480"/>
                </a:cubicBezTo>
                <a:cubicBezTo>
                  <a:pt x="1227" y="480"/>
                  <a:pt x="1227" y="481"/>
                  <a:pt x="1227" y="482"/>
                </a:cubicBezTo>
                <a:cubicBezTo>
                  <a:pt x="1226" y="483"/>
                  <a:pt x="1226" y="483"/>
                  <a:pt x="1226" y="483"/>
                </a:cubicBezTo>
                <a:cubicBezTo>
                  <a:pt x="1226" y="484"/>
                  <a:pt x="1226" y="484"/>
                  <a:pt x="1225" y="485"/>
                </a:cubicBezTo>
                <a:cubicBezTo>
                  <a:pt x="1225" y="485"/>
                  <a:pt x="1224" y="485"/>
                  <a:pt x="1223" y="485"/>
                </a:cubicBezTo>
                <a:cubicBezTo>
                  <a:pt x="1204" y="485"/>
                  <a:pt x="1204" y="485"/>
                  <a:pt x="1204" y="485"/>
                </a:cubicBezTo>
                <a:cubicBezTo>
                  <a:pt x="1204" y="485"/>
                  <a:pt x="1203" y="485"/>
                  <a:pt x="1203" y="484"/>
                </a:cubicBezTo>
                <a:cubicBezTo>
                  <a:pt x="1200" y="454"/>
                  <a:pt x="1200" y="454"/>
                  <a:pt x="1200" y="454"/>
                </a:cubicBezTo>
                <a:cubicBezTo>
                  <a:pt x="1156" y="454"/>
                  <a:pt x="1156" y="454"/>
                  <a:pt x="1156" y="454"/>
                </a:cubicBezTo>
                <a:cubicBezTo>
                  <a:pt x="1146" y="483"/>
                  <a:pt x="1146" y="483"/>
                  <a:pt x="1146" y="483"/>
                </a:cubicBezTo>
                <a:cubicBezTo>
                  <a:pt x="1145" y="485"/>
                  <a:pt x="1145" y="485"/>
                  <a:pt x="1143" y="485"/>
                </a:cubicBezTo>
                <a:cubicBezTo>
                  <a:pt x="1124" y="485"/>
                  <a:pt x="1124" y="485"/>
                  <a:pt x="1124" y="485"/>
                </a:cubicBezTo>
                <a:cubicBezTo>
                  <a:pt x="1122" y="485"/>
                  <a:pt x="1122" y="485"/>
                  <a:pt x="1122" y="483"/>
                </a:cubicBezTo>
                <a:cubicBezTo>
                  <a:pt x="1149" y="402"/>
                  <a:pt x="1149" y="402"/>
                  <a:pt x="1149" y="402"/>
                </a:cubicBezTo>
                <a:cubicBezTo>
                  <a:pt x="1150" y="400"/>
                  <a:pt x="1152" y="399"/>
                  <a:pt x="1154" y="399"/>
                </a:cubicBezTo>
                <a:cubicBezTo>
                  <a:pt x="1235" y="399"/>
                  <a:pt x="1235" y="399"/>
                  <a:pt x="1235" y="399"/>
                </a:cubicBezTo>
                <a:cubicBezTo>
                  <a:pt x="1236" y="399"/>
                  <a:pt x="1237" y="399"/>
                  <a:pt x="1238" y="400"/>
                </a:cubicBezTo>
                <a:cubicBezTo>
                  <a:pt x="1246" y="412"/>
                  <a:pt x="1246" y="412"/>
                  <a:pt x="1246" y="412"/>
                </a:cubicBezTo>
                <a:cubicBezTo>
                  <a:pt x="1247" y="413"/>
                  <a:pt x="1247" y="413"/>
                  <a:pt x="1246" y="415"/>
                </a:cubicBezTo>
                <a:close/>
                <a:moveTo>
                  <a:pt x="1221" y="418"/>
                </a:moveTo>
                <a:cubicBezTo>
                  <a:pt x="1217" y="413"/>
                  <a:pt x="1217" y="413"/>
                  <a:pt x="1217" y="413"/>
                </a:cubicBezTo>
                <a:cubicBezTo>
                  <a:pt x="1217" y="412"/>
                  <a:pt x="1216" y="412"/>
                  <a:pt x="1215" y="412"/>
                </a:cubicBezTo>
                <a:cubicBezTo>
                  <a:pt x="1172" y="412"/>
                  <a:pt x="1172" y="412"/>
                  <a:pt x="1172" y="412"/>
                </a:cubicBezTo>
                <a:cubicBezTo>
                  <a:pt x="1170" y="412"/>
                  <a:pt x="1169" y="413"/>
                  <a:pt x="1169" y="414"/>
                </a:cubicBezTo>
                <a:cubicBezTo>
                  <a:pt x="1160" y="441"/>
                  <a:pt x="1160" y="441"/>
                  <a:pt x="1160" y="441"/>
                </a:cubicBezTo>
                <a:cubicBezTo>
                  <a:pt x="1205" y="441"/>
                  <a:pt x="1205" y="441"/>
                  <a:pt x="1205" y="441"/>
                </a:cubicBezTo>
                <a:cubicBezTo>
                  <a:pt x="1215" y="434"/>
                  <a:pt x="1215" y="434"/>
                  <a:pt x="1215" y="434"/>
                </a:cubicBezTo>
                <a:cubicBezTo>
                  <a:pt x="1216" y="434"/>
                  <a:pt x="1217" y="433"/>
                  <a:pt x="1217" y="433"/>
                </a:cubicBezTo>
                <a:cubicBezTo>
                  <a:pt x="1221" y="420"/>
                  <a:pt x="1221" y="420"/>
                  <a:pt x="1221" y="420"/>
                </a:cubicBezTo>
                <a:cubicBezTo>
                  <a:pt x="1221" y="420"/>
                  <a:pt x="1221" y="419"/>
                  <a:pt x="1221" y="418"/>
                </a:cubicBezTo>
                <a:close/>
                <a:moveTo>
                  <a:pt x="1131" y="415"/>
                </a:moveTo>
                <a:cubicBezTo>
                  <a:pt x="1124" y="434"/>
                  <a:pt x="1124" y="434"/>
                  <a:pt x="1124" y="434"/>
                </a:cubicBezTo>
                <a:cubicBezTo>
                  <a:pt x="1124" y="435"/>
                  <a:pt x="1123" y="436"/>
                  <a:pt x="1122" y="437"/>
                </a:cubicBezTo>
                <a:cubicBezTo>
                  <a:pt x="1102" y="452"/>
                  <a:pt x="1102" y="452"/>
                  <a:pt x="1102" y="452"/>
                </a:cubicBezTo>
                <a:cubicBezTo>
                  <a:pt x="1100" y="453"/>
                  <a:pt x="1098" y="454"/>
                  <a:pt x="1096" y="454"/>
                </a:cubicBezTo>
                <a:cubicBezTo>
                  <a:pt x="1040" y="454"/>
                  <a:pt x="1040" y="454"/>
                  <a:pt x="1040" y="454"/>
                </a:cubicBezTo>
                <a:cubicBezTo>
                  <a:pt x="1031" y="483"/>
                  <a:pt x="1031" y="483"/>
                  <a:pt x="1031" y="483"/>
                </a:cubicBezTo>
                <a:cubicBezTo>
                  <a:pt x="1030" y="485"/>
                  <a:pt x="1029" y="485"/>
                  <a:pt x="1028" y="485"/>
                </a:cubicBezTo>
                <a:cubicBezTo>
                  <a:pt x="1008" y="485"/>
                  <a:pt x="1008" y="485"/>
                  <a:pt x="1008" y="485"/>
                </a:cubicBezTo>
                <a:cubicBezTo>
                  <a:pt x="1007" y="485"/>
                  <a:pt x="1007" y="485"/>
                  <a:pt x="1007" y="483"/>
                </a:cubicBezTo>
                <a:cubicBezTo>
                  <a:pt x="1034" y="402"/>
                  <a:pt x="1034" y="402"/>
                  <a:pt x="1034" y="402"/>
                </a:cubicBezTo>
                <a:cubicBezTo>
                  <a:pt x="1035" y="400"/>
                  <a:pt x="1036" y="399"/>
                  <a:pt x="1039" y="399"/>
                </a:cubicBezTo>
                <a:cubicBezTo>
                  <a:pt x="1119" y="399"/>
                  <a:pt x="1119" y="399"/>
                  <a:pt x="1119" y="399"/>
                </a:cubicBezTo>
                <a:cubicBezTo>
                  <a:pt x="1121" y="399"/>
                  <a:pt x="1122" y="399"/>
                  <a:pt x="1123" y="400"/>
                </a:cubicBezTo>
                <a:cubicBezTo>
                  <a:pt x="1131" y="412"/>
                  <a:pt x="1131" y="412"/>
                  <a:pt x="1131" y="412"/>
                </a:cubicBezTo>
                <a:cubicBezTo>
                  <a:pt x="1131" y="413"/>
                  <a:pt x="1131" y="414"/>
                  <a:pt x="1131" y="415"/>
                </a:cubicBezTo>
                <a:close/>
                <a:moveTo>
                  <a:pt x="1105" y="418"/>
                </a:moveTo>
                <a:cubicBezTo>
                  <a:pt x="1101" y="413"/>
                  <a:pt x="1101" y="413"/>
                  <a:pt x="1101" y="413"/>
                </a:cubicBezTo>
                <a:cubicBezTo>
                  <a:pt x="1101" y="412"/>
                  <a:pt x="1100" y="412"/>
                  <a:pt x="1099" y="412"/>
                </a:cubicBezTo>
                <a:cubicBezTo>
                  <a:pt x="1056" y="412"/>
                  <a:pt x="1056" y="412"/>
                  <a:pt x="1056" y="412"/>
                </a:cubicBezTo>
                <a:cubicBezTo>
                  <a:pt x="1055" y="412"/>
                  <a:pt x="1054" y="413"/>
                  <a:pt x="1054" y="414"/>
                </a:cubicBezTo>
                <a:cubicBezTo>
                  <a:pt x="1045" y="441"/>
                  <a:pt x="1045" y="441"/>
                  <a:pt x="1045" y="441"/>
                </a:cubicBezTo>
                <a:cubicBezTo>
                  <a:pt x="1087" y="441"/>
                  <a:pt x="1087" y="441"/>
                  <a:pt x="1087" y="441"/>
                </a:cubicBezTo>
                <a:cubicBezTo>
                  <a:pt x="1088" y="441"/>
                  <a:pt x="1090" y="441"/>
                  <a:pt x="1091" y="440"/>
                </a:cubicBezTo>
                <a:cubicBezTo>
                  <a:pt x="1100" y="433"/>
                  <a:pt x="1100" y="433"/>
                  <a:pt x="1100" y="433"/>
                </a:cubicBezTo>
                <a:cubicBezTo>
                  <a:pt x="1101" y="432"/>
                  <a:pt x="1102" y="432"/>
                  <a:pt x="1102" y="430"/>
                </a:cubicBezTo>
                <a:cubicBezTo>
                  <a:pt x="1105" y="421"/>
                  <a:pt x="1105" y="421"/>
                  <a:pt x="1105" y="421"/>
                </a:cubicBezTo>
                <a:cubicBezTo>
                  <a:pt x="1106" y="420"/>
                  <a:pt x="1106" y="419"/>
                  <a:pt x="1105" y="418"/>
                </a:cubicBezTo>
                <a:close/>
                <a:moveTo>
                  <a:pt x="911" y="415"/>
                </a:moveTo>
                <a:cubicBezTo>
                  <a:pt x="905" y="435"/>
                  <a:pt x="905" y="435"/>
                  <a:pt x="905" y="435"/>
                </a:cubicBezTo>
                <a:cubicBezTo>
                  <a:pt x="904" y="436"/>
                  <a:pt x="903" y="438"/>
                  <a:pt x="902" y="439"/>
                </a:cubicBezTo>
                <a:cubicBezTo>
                  <a:pt x="888" y="449"/>
                  <a:pt x="888" y="449"/>
                  <a:pt x="888" y="449"/>
                </a:cubicBezTo>
                <a:cubicBezTo>
                  <a:pt x="892" y="478"/>
                  <a:pt x="892" y="478"/>
                  <a:pt x="892" y="478"/>
                </a:cubicBezTo>
                <a:cubicBezTo>
                  <a:pt x="892" y="479"/>
                  <a:pt x="892" y="479"/>
                  <a:pt x="892" y="480"/>
                </a:cubicBezTo>
                <a:cubicBezTo>
                  <a:pt x="892" y="480"/>
                  <a:pt x="892" y="481"/>
                  <a:pt x="892" y="482"/>
                </a:cubicBezTo>
                <a:cubicBezTo>
                  <a:pt x="891" y="483"/>
                  <a:pt x="891" y="483"/>
                  <a:pt x="891" y="483"/>
                </a:cubicBezTo>
                <a:cubicBezTo>
                  <a:pt x="891" y="484"/>
                  <a:pt x="891" y="484"/>
                  <a:pt x="890" y="485"/>
                </a:cubicBezTo>
                <a:cubicBezTo>
                  <a:pt x="890" y="485"/>
                  <a:pt x="889" y="485"/>
                  <a:pt x="888" y="485"/>
                </a:cubicBezTo>
                <a:cubicBezTo>
                  <a:pt x="869" y="485"/>
                  <a:pt x="869" y="485"/>
                  <a:pt x="869" y="485"/>
                </a:cubicBezTo>
                <a:cubicBezTo>
                  <a:pt x="869" y="485"/>
                  <a:pt x="868" y="485"/>
                  <a:pt x="868" y="484"/>
                </a:cubicBezTo>
                <a:cubicBezTo>
                  <a:pt x="865" y="454"/>
                  <a:pt x="865" y="454"/>
                  <a:pt x="865" y="454"/>
                </a:cubicBezTo>
                <a:cubicBezTo>
                  <a:pt x="821" y="454"/>
                  <a:pt x="821" y="454"/>
                  <a:pt x="821" y="454"/>
                </a:cubicBezTo>
                <a:cubicBezTo>
                  <a:pt x="811" y="483"/>
                  <a:pt x="811" y="483"/>
                  <a:pt x="811" y="483"/>
                </a:cubicBezTo>
                <a:cubicBezTo>
                  <a:pt x="810" y="485"/>
                  <a:pt x="810" y="485"/>
                  <a:pt x="808" y="485"/>
                </a:cubicBezTo>
                <a:cubicBezTo>
                  <a:pt x="789" y="485"/>
                  <a:pt x="789" y="485"/>
                  <a:pt x="789" y="485"/>
                </a:cubicBezTo>
                <a:cubicBezTo>
                  <a:pt x="787" y="485"/>
                  <a:pt x="787" y="485"/>
                  <a:pt x="787" y="483"/>
                </a:cubicBezTo>
                <a:cubicBezTo>
                  <a:pt x="814" y="402"/>
                  <a:pt x="814" y="402"/>
                  <a:pt x="814" y="402"/>
                </a:cubicBezTo>
                <a:cubicBezTo>
                  <a:pt x="815" y="400"/>
                  <a:pt x="817" y="399"/>
                  <a:pt x="819" y="399"/>
                </a:cubicBezTo>
                <a:cubicBezTo>
                  <a:pt x="900" y="399"/>
                  <a:pt x="900" y="399"/>
                  <a:pt x="900" y="399"/>
                </a:cubicBezTo>
                <a:cubicBezTo>
                  <a:pt x="901" y="399"/>
                  <a:pt x="902" y="399"/>
                  <a:pt x="903" y="400"/>
                </a:cubicBezTo>
                <a:cubicBezTo>
                  <a:pt x="911" y="412"/>
                  <a:pt x="911" y="412"/>
                  <a:pt x="911" y="412"/>
                </a:cubicBezTo>
                <a:cubicBezTo>
                  <a:pt x="912" y="413"/>
                  <a:pt x="912" y="413"/>
                  <a:pt x="911" y="415"/>
                </a:cubicBezTo>
                <a:close/>
                <a:moveTo>
                  <a:pt x="886" y="418"/>
                </a:moveTo>
                <a:cubicBezTo>
                  <a:pt x="882" y="413"/>
                  <a:pt x="882" y="413"/>
                  <a:pt x="882" y="413"/>
                </a:cubicBezTo>
                <a:cubicBezTo>
                  <a:pt x="881" y="412"/>
                  <a:pt x="881" y="412"/>
                  <a:pt x="880" y="412"/>
                </a:cubicBezTo>
                <a:cubicBezTo>
                  <a:pt x="837" y="412"/>
                  <a:pt x="837" y="412"/>
                  <a:pt x="837" y="412"/>
                </a:cubicBezTo>
                <a:cubicBezTo>
                  <a:pt x="835" y="412"/>
                  <a:pt x="834" y="413"/>
                  <a:pt x="834" y="414"/>
                </a:cubicBezTo>
                <a:cubicBezTo>
                  <a:pt x="825" y="441"/>
                  <a:pt x="825" y="441"/>
                  <a:pt x="825" y="441"/>
                </a:cubicBezTo>
                <a:cubicBezTo>
                  <a:pt x="870" y="441"/>
                  <a:pt x="870" y="441"/>
                  <a:pt x="870" y="441"/>
                </a:cubicBezTo>
                <a:cubicBezTo>
                  <a:pt x="880" y="434"/>
                  <a:pt x="880" y="434"/>
                  <a:pt x="880" y="434"/>
                </a:cubicBezTo>
                <a:cubicBezTo>
                  <a:pt x="881" y="434"/>
                  <a:pt x="882" y="433"/>
                  <a:pt x="882" y="433"/>
                </a:cubicBezTo>
                <a:cubicBezTo>
                  <a:pt x="886" y="420"/>
                  <a:pt x="886" y="420"/>
                  <a:pt x="886" y="420"/>
                </a:cubicBezTo>
                <a:cubicBezTo>
                  <a:pt x="886" y="420"/>
                  <a:pt x="886" y="419"/>
                  <a:pt x="886" y="418"/>
                </a:cubicBezTo>
                <a:close/>
                <a:moveTo>
                  <a:pt x="770" y="468"/>
                </a:moveTo>
                <a:cubicBezTo>
                  <a:pt x="770" y="469"/>
                  <a:pt x="769" y="470"/>
                  <a:pt x="768" y="470"/>
                </a:cubicBezTo>
                <a:cubicBezTo>
                  <a:pt x="751" y="483"/>
                  <a:pt x="751" y="483"/>
                  <a:pt x="751" y="483"/>
                </a:cubicBezTo>
                <a:cubicBezTo>
                  <a:pt x="750" y="484"/>
                  <a:pt x="749" y="485"/>
                  <a:pt x="748" y="485"/>
                </a:cubicBezTo>
                <a:cubicBezTo>
                  <a:pt x="747" y="485"/>
                  <a:pt x="746" y="485"/>
                  <a:pt x="745" y="485"/>
                </a:cubicBezTo>
                <a:cubicBezTo>
                  <a:pt x="683" y="485"/>
                  <a:pt x="683" y="485"/>
                  <a:pt x="683" y="485"/>
                </a:cubicBezTo>
                <a:cubicBezTo>
                  <a:pt x="681" y="485"/>
                  <a:pt x="680" y="485"/>
                  <a:pt x="679" y="483"/>
                </a:cubicBezTo>
                <a:cubicBezTo>
                  <a:pt x="670" y="470"/>
                  <a:pt x="670" y="470"/>
                  <a:pt x="670" y="470"/>
                </a:cubicBezTo>
                <a:cubicBezTo>
                  <a:pt x="669" y="470"/>
                  <a:pt x="669" y="469"/>
                  <a:pt x="669" y="468"/>
                </a:cubicBezTo>
                <a:cubicBezTo>
                  <a:pt x="692" y="401"/>
                  <a:pt x="692" y="401"/>
                  <a:pt x="692" y="401"/>
                </a:cubicBezTo>
                <a:cubicBezTo>
                  <a:pt x="692" y="400"/>
                  <a:pt x="693" y="399"/>
                  <a:pt x="695" y="399"/>
                </a:cubicBezTo>
                <a:cubicBezTo>
                  <a:pt x="714" y="399"/>
                  <a:pt x="714" y="399"/>
                  <a:pt x="714" y="399"/>
                </a:cubicBezTo>
                <a:cubicBezTo>
                  <a:pt x="716" y="399"/>
                  <a:pt x="716" y="400"/>
                  <a:pt x="716" y="401"/>
                </a:cubicBezTo>
                <a:cubicBezTo>
                  <a:pt x="695" y="463"/>
                  <a:pt x="695" y="463"/>
                  <a:pt x="695" y="463"/>
                </a:cubicBezTo>
                <a:cubicBezTo>
                  <a:pt x="695" y="464"/>
                  <a:pt x="695" y="464"/>
                  <a:pt x="695" y="465"/>
                </a:cubicBezTo>
                <a:cubicBezTo>
                  <a:pt x="700" y="471"/>
                  <a:pt x="700" y="471"/>
                  <a:pt x="700" y="471"/>
                </a:cubicBezTo>
                <a:cubicBezTo>
                  <a:pt x="700" y="472"/>
                  <a:pt x="701" y="472"/>
                  <a:pt x="701" y="472"/>
                </a:cubicBezTo>
                <a:cubicBezTo>
                  <a:pt x="736" y="472"/>
                  <a:pt x="736" y="472"/>
                  <a:pt x="736" y="472"/>
                </a:cubicBezTo>
                <a:cubicBezTo>
                  <a:pt x="737" y="472"/>
                  <a:pt x="737" y="472"/>
                  <a:pt x="738" y="471"/>
                </a:cubicBezTo>
                <a:cubicBezTo>
                  <a:pt x="747" y="465"/>
                  <a:pt x="747" y="465"/>
                  <a:pt x="747" y="465"/>
                </a:cubicBezTo>
                <a:cubicBezTo>
                  <a:pt x="748" y="464"/>
                  <a:pt x="748" y="464"/>
                  <a:pt x="749" y="463"/>
                </a:cubicBezTo>
                <a:cubicBezTo>
                  <a:pt x="770" y="401"/>
                  <a:pt x="770" y="401"/>
                  <a:pt x="770" y="401"/>
                </a:cubicBezTo>
                <a:cubicBezTo>
                  <a:pt x="770" y="400"/>
                  <a:pt x="771" y="399"/>
                  <a:pt x="772" y="399"/>
                </a:cubicBezTo>
                <a:cubicBezTo>
                  <a:pt x="792" y="399"/>
                  <a:pt x="792" y="399"/>
                  <a:pt x="792" y="399"/>
                </a:cubicBezTo>
                <a:cubicBezTo>
                  <a:pt x="793" y="399"/>
                  <a:pt x="793" y="400"/>
                  <a:pt x="793" y="401"/>
                </a:cubicBezTo>
                <a:lnTo>
                  <a:pt x="770" y="468"/>
                </a:lnTo>
                <a:close/>
                <a:moveTo>
                  <a:pt x="666" y="415"/>
                </a:moveTo>
                <a:cubicBezTo>
                  <a:pt x="648" y="469"/>
                  <a:pt x="648" y="469"/>
                  <a:pt x="648" y="469"/>
                </a:cubicBezTo>
                <a:cubicBezTo>
                  <a:pt x="647" y="470"/>
                  <a:pt x="647" y="472"/>
                  <a:pt x="645" y="472"/>
                </a:cubicBezTo>
                <a:cubicBezTo>
                  <a:pt x="629" y="484"/>
                  <a:pt x="629" y="484"/>
                  <a:pt x="629" y="484"/>
                </a:cubicBezTo>
                <a:cubicBezTo>
                  <a:pt x="628" y="485"/>
                  <a:pt x="627" y="485"/>
                  <a:pt x="626" y="485"/>
                </a:cubicBezTo>
                <a:cubicBezTo>
                  <a:pt x="558" y="485"/>
                  <a:pt x="558" y="485"/>
                  <a:pt x="558" y="485"/>
                </a:cubicBezTo>
                <a:cubicBezTo>
                  <a:pt x="556" y="485"/>
                  <a:pt x="556" y="485"/>
                  <a:pt x="555" y="484"/>
                </a:cubicBezTo>
                <a:cubicBezTo>
                  <a:pt x="547" y="472"/>
                  <a:pt x="547" y="472"/>
                  <a:pt x="547" y="472"/>
                </a:cubicBezTo>
                <a:cubicBezTo>
                  <a:pt x="546" y="472"/>
                  <a:pt x="546" y="470"/>
                  <a:pt x="547" y="469"/>
                </a:cubicBezTo>
                <a:cubicBezTo>
                  <a:pt x="565" y="415"/>
                  <a:pt x="565" y="415"/>
                  <a:pt x="565" y="415"/>
                </a:cubicBezTo>
                <a:cubicBezTo>
                  <a:pt x="565" y="414"/>
                  <a:pt x="566" y="413"/>
                  <a:pt x="567" y="412"/>
                </a:cubicBezTo>
                <a:cubicBezTo>
                  <a:pt x="583" y="400"/>
                  <a:pt x="583" y="400"/>
                  <a:pt x="583" y="400"/>
                </a:cubicBezTo>
                <a:cubicBezTo>
                  <a:pt x="584" y="399"/>
                  <a:pt x="585" y="399"/>
                  <a:pt x="587" y="399"/>
                </a:cubicBezTo>
                <a:cubicBezTo>
                  <a:pt x="655" y="399"/>
                  <a:pt x="655" y="399"/>
                  <a:pt x="655" y="399"/>
                </a:cubicBezTo>
                <a:cubicBezTo>
                  <a:pt x="656" y="399"/>
                  <a:pt x="657" y="399"/>
                  <a:pt x="657" y="400"/>
                </a:cubicBezTo>
                <a:cubicBezTo>
                  <a:pt x="666" y="412"/>
                  <a:pt x="666" y="412"/>
                  <a:pt x="666" y="412"/>
                </a:cubicBezTo>
                <a:cubicBezTo>
                  <a:pt x="666" y="413"/>
                  <a:pt x="666" y="414"/>
                  <a:pt x="666" y="415"/>
                </a:cubicBezTo>
                <a:close/>
                <a:moveTo>
                  <a:pt x="640" y="419"/>
                </a:moveTo>
                <a:cubicBezTo>
                  <a:pt x="637" y="413"/>
                  <a:pt x="637" y="413"/>
                  <a:pt x="637" y="413"/>
                </a:cubicBezTo>
                <a:cubicBezTo>
                  <a:pt x="636" y="412"/>
                  <a:pt x="635" y="412"/>
                  <a:pt x="635" y="412"/>
                </a:cubicBezTo>
                <a:cubicBezTo>
                  <a:pt x="598" y="412"/>
                  <a:pt x="598" y="412"/>
                  <a:pt x="598" y="412"/>
                </a:cubicBezTo>
                <a:cubicBezTo>
                  <a:pt x="597" y="412"/>
                  <a:pt x="596" y="412"/>
                  <a:pt x="595" y="413"/>
                </a:cubicBezTo>
                <a:cubicBezTo>
                  <a:pt x="588" y="419"/>
                  <a:pt x="588" y="419"/>
                  <a:pt x="588" y="419"/>
                </a:cubicBezTo>
                <a:cubicBezTo>
                  <a:pt x="587" y="419"/>
                  <a:pt x="587" y="420"/>
                  <a:pt x="586" y="421"/>
                </a:cubicBezTo>
                <a:cubicBezTo>
                  <a:pt x="572" y="463"/>
                  <a:pt x="572" y="463"/>
                  <a:pt x="572" y="463"/>
                </a:cubicBezTo>
                <a:cubicBezTo>
                  <a:pt x="572" y="464"/>
                  <a:pt x="572" y="465"/>
                  <a:pt x="572" y="466"/>
                </a:cubicBezTo>
                <a:cubicBezTo>
                  <a:pt x="576" y="471"/>
                  <a:pt x="576" y="471"/>
                  <a:pt x="576" y="471"/>
                </a:cubicBezTo>
                <a:cubicBezTo>
                  <a:pt x="576" y="472"/>
                  <a:pt x="577" y="472"/>
                  <a:pt x="578" y="472"/>
                </a:cubicBezTo>
                <a:cubicBezTo>
                  <a:pt x="614" y="472"/>
                  <a:pt x="614" y="472"/>
                  <a:pt x="614" y="472"/>
                </a:cubicBezTo>
                <a:cubicBezTo>
                  <a:pt x="615" y="472"/>
                  <a:pt x="616" y="472"/>
                  <a:pt x="617" y="471"/>
                </a:cubicBezTo>
                <a:cubicBezTo>
                  <a:pt x="625" y="466"/>
                  <a:pt x="625" y="466"/>
                  <a:pt x="625" y="466"/>
                </a:cubicBezTo>
                <a:cubicBezTo>
                  <a:pt x="625" y="465"/>
                  <a:pt x="626" y="464"/>
                  <a:pt x="626" y="463"/>
                </a:cubicBezTo>
                <a:cubicBezTo>
                  <a:pt x="640" y="421"/>
                  <a:pt x="640" y="421"/>
                  <a:pt x="640" y="421"/>
                </a:cubicBezTo>
                <a:cubicBezTo>
                  <a:pt x="641" y="420"/>
                  <a:pt x="641" y="419"/>
                  <a:pt x="640" y="419"/>
                </a:cubicBezTo>
                <a:close/>
                <a:moveTo>
                  <a:pt x="547" y="428"/>
                </a:moveTo>
                <a:cubicBezTo>
                  <a:pt x="546" y="429"/>
                  <a:pt x="546" y="429"/>
                  <a:pt x="545" y="430"/>
                </a:cubicBezTo>
                <a:cubicBezTo>
                  <a:pt x="501" y="456"/>
                  <a:pt x="501" y="456"/>
                  <a:pt x="501" y="456"/>
                </a:cubicBezTo>
                <a:cubicBezTo>
                  <a:pt x="492" y="483"/>
                  <a:pt x="492" y="483"/>
                  <a:pt x="492" y="483"/>
                </a:cubicBezTo>
                <a:cubicBezTo>
                  <a:pt x="492" y="485"/>
                  <a:pt x="491" y="485"/>
                  <a:pt x="489" y="485"/>
                </a:cubicBezTo>
                <a:cubicBezTo>
                  <a:pt x="470" y="485"/>
                  <a:pt x="470" y="485"/>
                  <a:pt x="470" y="485"/>
                </a:cubicBezTo>
                <a:cubicBezTo>
                  <a:pt x="468" y="485"/>
                  <a:pt x="468" y="485"/>
                  <a:pt x="468" y="483"/>
                </a:cubicBezTo>
                <a:cubicBezTo>
                  <a:pt x="477" y="456"/>
                  <a:pt x="477" y="456"/>
                  <a:pt x="477" y="456"/>
                </a:cubicBezTo>
                <a:cubicBezTo>
                  <a:pt x="451" y="430"/>
                  <a:pt x="451" y="430"/>
                  <a:pt x="451" y="430"/>
                </a:cubicBezTo>
                <a:cubicBezTo>
                  <a:pt x="451" y="429"/>
                  <a:pt x="450" y="429"/>
                  <a:pt x="451" y="428"/>
                </a:cubicBezTo>
                <a:cubicBezTo>
                  <a:pt x="460" y="401"/>
                  <a:pt x="460" y="401"/>
                  <a:pt x="460" y="401"/>
                </a:cubicBezTo>
                <a:cubicBezTo>
                  <a:pt x="460" y="400"/>
                  <a:pt x="461" y="399"/>
                  <a:pt x="462" y="399"/>
                </a:cubicBezTo>
                <a:cubicBezTo>
                  <a:pt x="481" y="399"/>
                  <a:pt x="481" y="399"/>
                  <a:pt x="481" y="399"/>
                </a:cubicBezTo>
                <a:cubicBezTo>
                  <a:pt x="482" y="399"/>
                  <a:pt x="483" y="400"/>
                  <a:pt x="482" y="401"/>
                </a:cubicBezTo>
                <a:cubicBezTo>
                  <a:pt x="474" y="425"/>
                  <a:pt x="474" y="425"/>
                  <a:pt x="474" y="425"/>
                </a:cubicBezTo>
                <a:cubicBezTo>
                  <a:pt x="474" y="426"/>
                  <a:pt x="474" y="427"/>
                  <a:pt x="474" y="427"/>
                </a:cubicBezTo>
                <a:cubicBezTo>
                  <a:pt x="493" y="446"/>
                  <a:pt x="493" y="446"/>
                  <a:pt x="493" y="446"/>
                </a:cubicBezTo>
                <a:cubicBezTo>
                  <a:pt x="524" y="427"/>
                  <a:pt x="524" y="427"/>
                  <a:pt x="524" y="427"/>
                </a:cubicBezTo>
                <a:cubicBezTo>
                  <a:pt x="524" y="427"/>
                  <a:pt x="525" y="426"/>
                  <a:pt x="526" y="425"/>
                </a:cubicBezTo>
                <a:cubicBezTo>
                  <a:pt x="534" y="401"/>
                  <a:pt x="534" y="401"/>
                  <a:pt x="534" y="401"/>
                </a:cubicBezTo>
                <a:cubicBezTo>
                  <a:pt x="534" y="400"/>
                  <a:pt x="535" y="399"/>
                  <a:pt x="536" y="399"/>
                </a:cubicBezTo>
                <a:cubicBezTo>
                  <a:pt x="554" y="399"/>
                  <a:pt x="554" y="399"/>
                  <a:pt x="554" y="399"/>
                </a:cubicBezTo>
                <a:cubicBezTo>
                  <a:pt x="556" y="399"/>
                  <a:pt x="556" y="400"/>
                  <a:pt x="556" y="401"/>
                </a:cubicBezTo>
                <a:lnTo>
                  <a:pt x="547" y="4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Tree>
    <p:extLst>
      <p:ext uri="{BB962C8B-B14F-4D97-AF65-F5344CB8AC3E}">
        <p14:creationId xmlns:p14="http://schemas.microsoft.com/office/powerpoint/2010/main" val="150606318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302">
          <p15:clr>
            <a:srgbClr val="C35EA4"/>
          </p15:clr>
        </p15:guide>
        <p15:guide id="2" orient="horz" pos="4104">
          <p15:clr>
            <a:srgbClr val="C35EA4"/>
          </p15:clr>
        </p15:guide>
        <p15:guide id="3" pos="288">
          <p15:clr>
            <a:srgbClr val="C35EA4"/>
          </p15:clr>
        </p15:guide>
        <p15:guide id="4" pos="7546">
          <p15:clr>
            <a:srgbClr val="C35EA4"/>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emo slide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57"/>
            <a:ext cx="10058401" cy="1829593"/>
          </a:xfrm>
          <a:noFill/>
        </p:spPr>
        <p:txBody>
          <a:bodyPr lIns="182880" tIns="146304" rIns="182880" bIns="146304">
            <a:noAutofit/>
          </a:bodyPr>
          <a:lstStyle>
            <a:lvl1pPr marL="0" indent="0">
              <a:spcBef>
                <a:spcPts val="0"/>
              </a:spcBef>
              <a:buNone/>
              <a:defRPr sz="3600" spc="0" baseline="0">
                <a:gradFill>
                  <a:gsLst>
                    <a:gs pos="5833">
                      <a:schemeClr val="tx1"/>
                    </a:gs>
                    <a:gs pos="18000">
                      <a:schemeClr val="tx1"/>
                    </a:gs>
                  </a:gsLst>
                  <a:lin ang="5400000" scaled="0"/>
                </a:gradFill>
                <a:latin typeface="+mj-lt"/>
              </a:defRPr>
            </a:lvl1pPr>
          </a:lstStyle>
          <a:p>
            <a:pPr lvl="0"/>
            <a:r>
              <a:rPr lang="en-US" dirty="0" smtClean="0"/>
              <a:t>Speaker Name</a:t>
            </a:r>
          </a:p>
        </p:txBody>
      </p:sp>
      <p:sp>
        <p:nvSpPr>
          <p:cNvPr id="6" name="Freeform 5"/>
          <p:cNvSpPr>
            <a:spLocks noEditPoints="1"/>
          </p:cNvSpPr>
          <p:nvPr userDrawn="1"/>
        </p:nvSpPr>
        <p:spPr bwMode="auto">
          <a:xfrm>
            <a:off x="10698748" y="6031428"/>
            <a:ext cx="1280527" cy="483672"/>
          </a:xfrm>
          <a:custGeom>
            <a:avLst/>
            <a:gdLst>
              <a:gd name="T0" fmla="*/ 78 w 582"/>
              <a:gd name="T1" fmla="*/ 103 h 218"/>
              <a:gd name="T2" fmla="*/ 63 w 582"/>
              <a:gd name="T3" fmla="*/ 112 h 218"/>
              <a:gd name="T4" fmla="*/ 63 w 582"/>
              <a:gd name="T5" fmla="*/ 81 h 218"/>
              <a:gd name="T6" fmla="*/ 78 w 582"/>
              <a:gd name="T7" fmla="*/ 89 h 218"/>
              <a:gd name="T8" fmla="*/ 322 w 582"/>
              <a:gd name="T9" fmla="*/ 112 h 218"/>
              <a:gd name="T10" fmla="*/ 292 w 582"/>
              <a:gd name="T11" fmla="*/ 147 h 218"/>
              <a:gd name="T12" fmla="*/ 304 w 582"/>
              <a:gd name="T13" fmla="*/ 71 h 218"/>
              <a:gd name="T14" fmla="*/ 302 w 582"/>
              <a:gd name="T15" fmla="*/ 79 h 218"/>
              <a:gd name="T16" fmla="*/ 301 w 582"/>
              <a:gd name="T17" fmla="*/ 110 h 218"/>
              <a:gd name="T18" fmla="*/ 354 w 582"/>
              <a:gd name="T19" fmla="*/ 95 h 218"/>
              <a:gd name="T20" fmla="*/ 349 w 582"/>
              <a:gd name="T21" fmla="*/ 93 h 218"/>
              <a:gd name="T22" fmla="*/ 349 w 582"/>
              <a:gd name="T23" fmla="*/ 147 h 218"/>
              <a:gd name="T24" fmla="*/ 362 w 582"/>
              <a:gd name="T25" fmla="*/ 100 h 218"/>
              <a:gd name="T26" fmla="*/ 363 w 582"/>
              <a:gd name="T27" fmla="*/ 92 h 218"/>
              <a:gd name="T28" fmla="*/ 396 w 582"/>
              <a:gd name="T29" fmla="*/ 149 h 218"/>
              <a:gd name="T30" fmla="*/ 377 w 582"/>
              <a:gd name="T31" fmla="*/ 99 h 218"/>
              <a:gd name="T32" fmla="*/ 423 w 582"/>
              <a:gd name="T33" fmla="*/ 120 h 218"/>
              <a:gd name="T34" fmla="*/ 409 w 582"/>
              <a:gd name="T35" fmla="*/ 104 h 218"/>
              <a:gd name="T36" fmla="*/ 378 w 582"/>
              <a:gd name="T37" fmla="*/ 120 h 218"/>
              <a:gd name="T38" fmla="*/ 409 w 582"/>
              <a:gd name="T39" fmla="*/ 136 h 218"/>
              <a:gd name="T40" fmla="*/ 434 w 582"/>
              <a:gd name="T41" fmla="*/ 69 h 218"/>
              <a:gd name="T42" fmla="*/ 438 w 582"/>
              <a:gd name="T43" fmla="*/ 79 h 218"/>
              <a:gd name="T44" fmla="*/ 442 w 582"/>
              <a:gd name="T45" fmla="*/ 69 h 218"/>
              <a:gd name="T46" fmla="*/ 422 w 582"/>
              <a:gd name="T47" fmla="*/ 166 h 218"/>
              <a:gd name="T48" fmla="*/ 421 w 582"/>
              <a:gd name="T49" fmla="*/ 173 h 218"/>
              <a:gd name="T50" fmla="*/ 442 w 582"/>
              <a:gd name="T51" fmla="*/ 93 h 218"/>
              <a:gd name="T52" fmla="*/ 494 w 582"/>
              <a:gd name="T53" fmla="*/ 98 h 218"/>
              <a:gd name="T54" fmla="*/ 462 w 582"/>
              <a:gd name="T55" fmla="*/ 122 h 218"/>
              <a:gd name="T56" fmla="*/ 497 w 582"/>
              <a:gd name="T57" fmla="*/ 135 h 218"/>
              <a:gd name="T58" fmla="*/ 459 w 582"/>
              <a:gd name="T59" fmla="*/ 141 h 218"/>
              <a:gd name="T60" fmla="*/ 465 w 582"/>
              <a:gd name="T61" fmla="*/ 95 h 218"/>
              <a:gd name="T62" fmla="*/ 491 w 582"/>
              <a:gd name="T63" fmla="*/ 115 h 218"/>
              <a:gd name="T64" fmla="*/ 467 w 582"/>
              <a:gd name="T65" fmla="*/ 103 h 218"/>
              <a:gd name="T66" fmla="*/ 514 w 582"/>
              <a:gd name="T67" fmla="*/ 100 h 218"/>
              <a:gd name="T68" fmla="*/ 519 w 582"/>
              <a:gd name="T69" fmla="*/ 145 h 218"/>
              <a:gd name="T70" fmla="*/ 547 w 582"/>
              <a:gd name="T71" fmla="*/ 137 h 218"/>
              <a:gd name="T72" fmla="*/ 515 w 582"/>
              <a:gd name="T73" fmla="*/ 121 h 218"/>
              <a:gd name="T74" fmla="*/ 547 w 582"/>
              <a:gd name="T75" fmla="*/ 103 h 218"/>
              <a:gd name="T76" fmla="*/ 514 w 582"/>
              <a:gd name="T77" fmla="*/ 100 h 218"/>
              <a:gd name="T78" fmla="*/ 569 w 582"/>
              <a:gd name="T79" fmla="*/ 93 h 218"/>
              <a:gd name="T80" fmla="*/ 560 w 582"/>
              <a:gd name="T81" fmla="*/ 93 h 218"/>
              <a:gd name="T82" fmla="*/ 560 w 582"/>
              <a:gd name="T83" fmla="*/ 100 h 218"/>
              <a:gd name="T84" fmla="*/ 582 w 582"/>
              <a:gd name="T85" fmla="*/ 147 h 218"/>
              <a:gd name="T86" fmla="*/ 571 w 582"/>
              <a:gd name="T87" fmla="*/ 139 h 218"/>
              <a:gd name="T88" fmla="*/ 582 w 582"/>
              <a:gd name="T89" fmla="*/ 100 h 218"/>
              <a:gd name="T90" fmla="*/ 206 w 582"/>
              <a:gd name="T91" fmla="*/ 200 h 218"/>
              <a:gd name="T92" fmla="*/ 0 w 582"/>
              <a:gd name="T93" fmla="*/ 195 h 218"/>
              <a:gd name="T94" fmla="*/ 127 w 582"/>
              <a:gd name="T95" fmla="*/ 18 h 218"/>
              <a:gd name="T96" fmla="*/ 100 w 582"/>
              <a:gd name="T97" fmla="*/ 94 h 218"/>
              <a:gd name="T98" fmla="*/ 81 w 582"/>
              <a:gd name="T99" fmla="*/ 64 h 218"/>
              <a:gd name="T100" fmla="*/ 37 w 582"/>
              <a:gd name="T101" fmla="*/ 161 h 218"/>
              <a:gd name="T102" fmla="*/ 65 w 582"/>
              <a:gd name="T103" fmla="*/ 129 h 218"/>
              <a:gd name="T104" fmla="*/ 85 w 582"/>
              <a:gd name="T105" fmla="*/ 123 h 218"/>
              <a:gd name="T106" fmla="*/ 98 w 582"/>
              <a:gd name="T107" fmla="*/ 108 h 218"/>
              <a:gd name="T108" fmla="*/ 209 w 582"/>
              <a:gd name="T109" fmla="*/ 31 h 218"/>
              <a:gd name="T110" fmla="*/ 127 w 582"/>
              <a:gd name="T111" fmla="*/ 45 h 218"/>
              <a:gd name="T112" fmla="*/ 181 w 582"/>
              <a:gd name="T113" fmla="*/ 100 h 218"/>
              <a:gd name="T114" fmla="*/ 172 w 582"/>
              <a:gd name="T115" fmla="*/ 136 h 218"/>
              <a:gd name="T116" fmla="*/ 163 w 582"/>
              <a:gd name="T117" fmla="*/ 100 h 218"/>
              <a:gd name="T118" fmla="*/ 127 w 582"/>
              <a:gd name="T119" fmla="*/ 136 h 218"/>
              <a:gd name="T120" fmla="*/ 136 w 582"/>
              <a:gd name="T121" fmla="*/ 181 h 218"/>
              <a:gd name="T122" fmla="*/ 206 w 582"/>
              <a:gd name="T123" fmla="*/ 190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2" h="218">
                <a:moveTo>
                  <a:pt x="78" y="89"/>
                </a:moveTo>
                <a:cubicBezTo>
                  <a:pt x="78" y="91"/>
                  <a:pt x="79" y="93"/>
                  <a:pt x="79" y="96"/>
                </a:cubicBezTo>
                <a:cubicBezTo>
                  <a:pt x="79" y="98"/>
                  <a:pt x="78" y="101"/>
                  <a:pt x="78" y="103"/>
                </a:cubicBezTo>
                <a:cubicBezTo>
                  <a:pt x="77" y="105"/>
                  <a:pt x="76" y="106"/>
                  <a:pt x="75" y="108"/>
                </a:cubicBezTo>
                <a:cubicBezTo>
                  <a:pt x="73" y="109"/>
                  <a:pt x="72" y="110"/>
                  <a:pt x="70" y="111"/>
                </a:cubicBezTo>
                <a:cubicBezTo>
                  <a:pt x="68" y="111"/>
                  <a:pt x="66" y="111"/>
                  <a:pt x="63" y="112"/>
                </a:cubicBezTo>
                <a:cubicBezTo>
                  <a:pt x="56" y="112"/>
                  <a:pt x="56" y="112"/>
                  <a:pt x="56" y="112"/>
                </a:cubicBezTo>
                <a:cubicBezTo>
                  <a:pt x="56" y="81"/>
                  <a:pt x="56" y="81"/>
                  <a:pt x="56" y="81"/>
                </a:cubicBezTo>
                <a:cubicBezTo>
                  <a:pt x="63" y="81"/>
                  <a:pt x="63" y="81"/>
                  <a:pt x="63" y="81"/>
                </a:cubicBezTo>
                <a:cubicBezTo>
                  <a:pt x="66" y="80"/>
                  <a:pt x="68" y="81"/>
                  <a:pt x="70" y="81"/>
                </a:cubicBezTo>
                <a:cubicBezTo>
                  <a:pt x="72" y="82"/>
                  <a:pt x="73" y="83"/>
                  <a:pt x="75" y="84"/>
                </a:cubicBezTo>
                <a:cubicBezTo>
                  <a:pt x="76" y="85"/>
                  <a:pt x="77" y="87"/>
                  <a:pt x="78" y="89"/>
                </a:cubicBezTo>
                <a:close/>
                <a:moveTo>
                  <a:pt x="323" y="77"/>
                </a:moveTo>
                <a:cubicBezTo>
                  <a:pt x="327" y="81"/>
                  <a:pt x="330" y="87"/>
                  <a:pt x="330" y="94"/>
                </a:cubicBezTo>
                <a:cubicBezTo>
                  <a:pt x="330" y="101"/>
                  <a:pt x="327" y="107"/>
                  <a:pt x="322" y="112"/>
                </a:cubicBezTo>
                <a:cubicBezTo>
                  <a:pt x="317" y="116"/>
                  <a:pt x="310" y="118"/>
                  <a:pt x="302" y="118"/>
                </a:cubicBezTo>
                <a:cubicBezTo>
                  <a:pt x="292" y="118"/>
                  <a:pt x="292" y="118"/>
                  <a:pt x="292" y="118"/>
                </a:cubicBezTo>
                <a:cubicBezTo>
                  <a:pt x="292" y="147"/>
                  <a:pt x="292" y="147"/>
                  <a:pt x="292" y="147"/>
                </a:cubicBezTo>
                <a:cubicBezTo>
                  <a:pt x="283" y="147"/>
                  <a:pt x="283" y="147"/>
                  <a:pt x="283" y="147"/>
                </a:cubicBezTo>
                <a:cubicBezTo>
                  <a:pt x="283" y="71"/>
                  <a:pt x="283" y="71"/>
                  <a:pt x="283" y="71"/>
                </a:cubicBezTo>
                <a:cubicBezTo>
                  <a:pt x="304" y="71"/>
                  <a:pt x="304" y="71"/>
                  <a:pt x="304" y="71"/>
                </a:cubicBezTo>
                <a:cubicBezTo>
                  <a:pt x="312" y="71"/>
                  <a:pt x="318" y="73"/>
                  <a:pt x="323" y="77"/>
                </a:cubicBezTo>
                <a:close/>
                <a:moveTo>
                  <a:pt x="320" y="94"/>
                </a:moveTo>
                <a:cubicBezTo>
                  <a:pt x="320" y="84"/>
                  <a:pt x="314" y="79"/>
                  <a:pt x="302" y="79"/>
                </a:cubicBezTo>
                <a:cubicBezTo>
                  <a:pt x="292" y="79"/>
                  <a:pt x="292" y="79"/>
                  <a:pt x="292" y="79"/>
                </a:cubicBezTo>
                <a:cubicBezTo>
                  <a:pt x="292" y="110"/>
                  <a:pt x="292" y="110"/>
                  <a:pt x="292" y="110"/>
                </a:cubicBezTo>
                <a:cubicBezTo>
                  <a:pt x="301" y="110"/>
                  <a:pt x="301" y="110"/>
                  <a:pt x="301" y="110"/>
                </a:cubicBezTo>
                <a:cubicBezTo>
                  <a:pt x="307" y="110"/>
                  <a:pt x="312" y="109"/>
                  <a:pt x="315" y="106"/>
                </a:cubicBezTo>
                <a:cubicBezTo>
                  <a:pt x="319" y="103"/>
                  <a:pt x="320" y="99"/>
                  <a:pt x="320" y="94"/>
                </a:cubicBezTo>
                <a:close/>
                <a:moveTo>
                  <a:pt x="354" y="95"/>
                </a:moveTo>
                <a:cubicBezTo>
                  <a:pt x="352" y="97"/>
                  <a:pt x="350" y="100"/>
                  <a:pt x="349" y="104"/>
                </a:cubicBezTo>
                <a:cubicBezTo>
                  <a:pt x="349" y="104"/>
                  <a:pt x="349" y="104"/>
                  <a:pt x="349" y="104"/>
                </a:cubicBezTo>
                <a:cubicBezTo>
                  <a:pt x="349" y="93"/>
                  <a:pt x="349" y="93"/>
                  <a:pt x="349" y="93"/>
                </a:cubicBezTo>
                <a:cubicBezTo>
                  <a:pt x="340" y="93"/>
                  <a:pt x="340" y="93"/>
                  <a:pt x="340" y="93"/>
                </a:cubicBezTo>
                <a:cubicBezTo>
                  <a:pt x="340" y="147"/>
                  <a:pt x="340" y="147"/>
                  <a:pt x="340" y="147"/>
                </a:cubicBezTo>
                <a:cubicBezTo>
                  <a:pt x="349" y="147"/>
                  <a:pt x="349" y="147"/>
                  <a:pt x="349" y="147"/>
                </a:cubicBezTo>
                <a:cubicBezTo>
                  <a:pt x="349" y="120"/>
                  <a:pt x="349" y="120"/>
                  <a:pt x="349" y="120"/>
                </a:cubicBezTo>
                <a:cubicBezTo>
                  <a:pt x="349" y="114"/>
                  <a:pt x="350" y="109"/>
                  <a:pt x="352" y="105"/>
                </a:cubicBezTo>
                <a:cubicBezTo>
                  <a:pt x="355" y="102"/>
                  <a:pt x="358" y="100"/>
                  <a:pt x="362" y="100"/>
                </a:cubicBezTo>
                <a:cubicBezTo>
                  <a:pt x="364" y="100"/>
                  <a:pt x="367" y="101"/>
                  <a:pt x="368" y="102"/>
                </a:cubicBezTo>
                <a:cubicBezTo>
                  <a:pt x="368" y="93"/>
                  <a:pt x="368" y="93"/>
                  <a:pt x="368" y="93"/>
                </a:cubicBezTo>
                <a:cubicBezTo>
                  <a:pt x="367" y="92"/>
                  <a:pt x="365" y="92"/>
                  <a:pt x="363" y="92"/>
                </a:cubicBezTo>
                <a:cubicBezTo>
                  <a:pt x="360" y="92"/>
                  <a:pt x="357" y="93"/>
                  <a:pt x="354" y="95"/>
                </a:cubicBezTo>
                <a:close/>
                <a:moveTo>
                  <a:pt x="416" y="141"/>
                </a:moveTo>
                <a:cubicBezTo>
                  <a:pt x="411" y="146"/>
                  <a:pt x="404" y="149"/>
                  <a:pt x="396" y="149"/>
                </a:cubicBezTo>
                <a:cubicBezTo>
                  <a:pt x="388" y="149"/>
                  <a:pt x="381" y="146"/>
                  <a:pt x="376" y="141"/>
                </a:cubicBezTo>
                <a:cubicBezTo>
                  <a:pt x="372" y="136"/>
                  <a:pt x="369" y="129"/>
                  <a:pt x="369" y="121"/>
                </a:cubicBezTo>
                <a:cubicBezTo>
                  <a:pt x="369" y="112"/>
                  <a:pt x="372" y="105"/>
                  <a:pt x="377" y="99"/>
                </a:cubicBezTo>
                <a:cubicBezTo>
                  <a:pt x="382" y="94"/>
                  <a:pt x="388" y="92"/>
                  <a:pt x="397" y="92"/>
                </a:cubicBezTo>
                <a:cubicBezTo>
                  <a:pt x="405" y="92"/>
                  <a:pt x="411" y="94"/>
                  <a:pt x="416" y="99"/>
                </a:cubicBezTo>
                <a:cubicBezTo>
                  <a:pt x="421" y="104"/>
                  <a:pt x="423" y="111"/>
                  <a:pt x="423" y="120"/>
                </a:cubicBezTo>
                <a:cubicBezTo>
                  <a:pt x="423" y="129"/>
                  <a:pt x="420" y="136"/>
                  <a:pt x="416" y="141"/>
                </a:cubicBezTo>
                <a:close/>
                <a:moveTo>
                  <a:pt x="414" y="120"/>
                </a:moveTo>
                <a:cubicBezTo>
                  <a:pt x="414" y="113"/>
                  <a:pt x="412" y="108"/>
                  <a:pt x="409" y="104"/>
                </a:cubicBezTo>
                <a:cubicBezTo>
                  <a:pt x="406" y="101"/>
                  <a:pt x="402" y="99"/>
                  <a:pt x="396" y="99"/>
                </a:cubicBezTo>
                <a:cubicBezTo>
                  <a:pt x="391" y="99"/>
                  <a:pt x="386" y="101"/>
                  <a:pt x="383" y="105"/>
                </a:cubicBezTo>
                <a:cubicBezTo>
                  <a:pt x="380" y="108"/>
                  <a:pt x="378" y="114"/>
                  <a:pt x="378" y="120"/>
                </a:cubicBezTo>
                <a:cubicBezTo>
                  <a:pt x="378" y="127"/>
                  <a:pt x="380" y="132"/>
                  <a:pt x="383" y="136"/>
                </a:cubicBezTo>
                <a:cubicBezTo>
                  <a:pt x="386" y="139"/>
                  <a:pt x="391" y="141"/>
                  <a:pt x="396" y="141"/>
                </a:cubicBezTo>
                <a:cubicBezTo>
                  <a:pt x="402" y="141"/>
                  <a:pt x="406" y="139"/>
                  <a:pt x="409" y="136"/>
                </a:cubicBezTo>
                <a:cubicBezTo>
                  <a:pt x="412" y="132"/>
                  <a:pt x="414" y="127"/>
                  <a:pt x="414" y="120"/>
                </a:cubicBezTo>
                <a:close/>
                <a:moveTo>
                  <a:pt x="438" y="68"/>
                </a:moveTo>
                <a:cubicBezTo>
                  <a:pt x="436" y="68"/>
                  <a:pt x="435" y="68"/>
                  <a:pt x="434" y="69"/>
                </a:cubicBezTo>
                <a:cubicBezTo>
                  <a:pt x="433" y="70"/>
                  <a:pt x="432" y="72"/>
                  <a:pt x="432" y="73"/>
                </a:cubicBezTo>
                <a:cubicBezTo>
                  <a:pt x="432" y="75"/>
                  <a:pt x="433" y="76"/>
                  <a:pt x="434" y="77"/>
                </a:cubicBezTo>
                <a:cubicBezTo>
                  <a:pt x="435" y="78"/>
                  <a:pt x="436" y="79"/>
                  <a:pt x="438" y="79"/>
                </a:cubicBezTo>
                <a:cubicBezTo>
                  <a:pt x="440" y="79"/>
                  <a:pt x="441" y="78"/>
                  <a:pt x="442" y="77"/>
                </a:cubicBezTo>
                <a:cubicBezTo>
                  <a:pt x="443" y="76"/>
                  <a:pt x="444" y="75"/>
                  <a:pt x="444" y="73"/>
                </a:cubicBezTo>
                <a:cubicBezTo>
                  <a:pt x="444" y="72"/>
                  <a:pt x="443" y="70"/>
                  <a:pt x="442" y="69"/>
                </a:cubicBezTo>
                <a:cubicBezTo>
                  <a:pt x="441" y="68"/>
                  <a:pt x="440" y="68"/>
                  <a:pt x="438" y="68"/>
                </a:cubicBezTo>
                <a:close/>
                <a:moveTo>
                  <a:pt x="434" y="147"/>
                </a:moveTo>
                <a:cubicBezTo>
                  <a:pt x="434" y="159"/>
                  <a:pt x="430" y="166"/>
                  <a:pt x="422" y="166"/>
                </a:cubicBezTo>
                <a:cubicBezTo>
                  <a:pt x="419" y="166"/>
                  <a:pt x="417" y="165"/>
                  <a:pt x="414" y="163"/>
                </a:cubicBezTo>
                <a:cubicBezTo>
                  <a:pt x="414" y="171"/>
                  <a:pt x="414" y="171"/>
                  <a:pt x="414" y="171"/>
                </a:cubicBezTo>
                <a:cubicBezTo>
                  <a:pt x="416" y="172"/>
                  <a:pt x="419" y="173"/>
                  <a:pt x="421" y="173"/>
                </a:cubicBezTo>
                <a:cubicBezTo>
                  <a:pt x="428" y="173"/>
                  <a:pt x="433" y="171"/>
                  <a:pt x="437" y="166"/>
                </a:cubicBezTo>
                <a:cubicBezTo>
                  <a:pt x="440" y="161"/>
                  <a:pt x="442" y="154"/>
                  <a:pt x="442" y="145"/>
                </a:cubicBezTo>
                <a:cubicBezTo>
                  <a:pt x="442" y="93"/>
                  <a:pt x="442" y="93"/>
                  <a:pt x="442" y="93"/>
                </a:cubicBezTo>
                <a:cubicBezTo>
                  <a:pt x="434" y="93"/>
                  <a:pt x="434" y="93"/>
                  <a:pt x="434" y="93"/>
                </a:cubicBezTo>
                <a:lnTo>
                  <a:pt x="434" y="147"/>
                </a:lnTo>
                <a:close/>
                <a:moveTo>
                  <a:pt x="494" y="98"/>
                </a:moveTo>
                <a:cubicBezTo>
                  <a:pt x="498" y="103"/>
                  <a:pt x="500" y="109"/>
                  <a:pt x="500" y="118"/>
                </a:cubicBezTo>
                <a:cubicBezTo>
                  <a:pt x="500" y="122"/>
                  <a:pt x="500" y="122"/>
                  <a:pt x="500" y="122"/>
                </a:cubicBezTo>
                <a:cubicBezTo>
                  <a:pt x="462" y="122"/>
                  <a:pt x="462" y="122"/>
                  <a:pt x="462" y="122"/>
                </a:cubicBezTo>
                <a:cubicBezTo>
                  <a:pt x="462" y="128"/>
                  <a:pt x="464" y="133"/>
                  <a:pt x="467" y="136"/>
                </a:cubicBezTo>
                <a:cubicBezTo>
                  <a:pt x="470" y="140"/>
                  <a:pt x="474" y="141"/>
                  <a:pt x="480" y="141"/>
                </a:cubicBezTo>
                <a:cubicBezTo>
                  <a:pt x="486" y="141"/>
                  <a:pt x="491" y="139"/>
                  <a:pt x="497" y="135"/>
                </a:cubicBezTo>
                <a:cubicBezTo>
                  <a:pt x="497" y="143"/>
                  <a:pt x="497" y="143"/>
                  <a:pt x="497" y="143"/>
                </a:cubicBezTo>
                <a:cubicBezTo>
                  <a:pt x="492" y="147"/>
                  <a:pt x="485" y="149"/>
                  <a:pt x="478" y="149"/>
                </a:cubicBezTo>
                <a:cubicBezTo>
                  <a:pt x="470" y="149"/>
                  <a:pt x="464" y="146"/>
                  <a:pt x="459" y="141"/>
                </a:cubicBezTo>
                <a:cubicBezTo>
                  <a:pt x="455" y="136"/>
                  <a:pt x="453" y="129"/>
                  <a:pt x="453" y="120"/>
                </a:cubicBezTo>
                <a:cubicBezTo>
                  <a:pt x="453" y="115"/>
                  <a:pt x="454" y="110"/>
                  <a:pt x="456" y="106"/>
                </a:cubicBezTo>
                <a:cubicBezTo>
                  <a:pt x="458" y="101"/>
                  <a:pt x="461" y="98"/>
                  <a:pt x="465" y="95"/>
                </a:cubicBezTo>
                <a:cubicBezTo>
                  <a:pt x="469" y="93"/>
                  <a:pt x="473" y="92"/>
                  <a:pt x="478" y="92"/>
                </a:cubicBezTo>
                <a:cubicBezTo>
                  <a:pt x="485" y="92"/>
                  <a:pt x="490" y="94"/>
                  <a:pt x="494" y="98"/>
                </a:cubicBezTo>
                <a:close/>
                <a:moveTo>
                  <a:pt x="491" y="115"/>
                </a:moveTo>
                <a:cubicBezTo>
                  <a:pt x="491" y="110"/>
                  <a:pt x="490" y="106"/>
                  <a:pt x="488" y="103"/>
                </a:cubicBezTo>
                <a:cubicBezTo>
                  <a:pt x="485" y="100"/>
                  <a:pt x="482" y="99"/>
                  <a:pt x="478" y="99"/>
                </a:cubicBezTo>
                <a:cubicBezTo>
                  <a:pt x="474" y="99"/>
                  <a:pt x="470" y="100"/>
                  <a:pt x="467" y="103"/>
                </a:cubicBezTo>
                <a:cubicBezTo>
                  <a:pt x="465" y="106"/>
                  <a:pt x="463" y="110"/>
                  <a:pt x="462" y="115"/>
                </a:cubicBezTo>
                <a:lnTo>
                  <a:pt x="491" y="115"/>
                </a:lnTo>
                <a:close/>
                <a:moveTo>
                  <a:pt x="514" y="100"/>
                </a:moveTo>
                <a:cubicBezTo>
                  <a:pt x="509" y="105"/>
                  <a:pt x="506" y="112"/>
                  <a:pt x="506" y="121"/>
                </a:cubicBezTo>
                <a:cubicBezTo>
                  <a:pt x="506" y="127"/>
                  <a:pt x="507" y="131"/>
                  <a:pt x="509" y="136"/>
                </a:cubicBezTo>
                <a:cubicBezTo>
                  <a:pt x="512" y="140"/>
                  <a:pt x="515" y="143"/>
                  <a:pt x="519" y="145"/>
                </a:cubicBezTo>
                <a:cubicBezTo>
                  <a:pt x="523" y="148"/>
                  <a:pt x="527" y="149"/>
                  <a:pt x="532" y="149"/>
                </a:cubicBezTo>
                <a:cubicBezTo>
                  <a:pt x="538" y="149"/>
                  <a:pt x="543" y="147"/>
                  <a:pt x="547" y="145"/>
                </a:cubicBezTo>
                <a:cubicBezTo>
                  <a:pt x="547" y="137"/>
                  <a:pt x="547" y="137"/>
                  <a:pt x="547" y="137"/>
                </a:cubicBezTo>
                <a:cubicBezTo>
                  <a:pt x="543" y="140"/>
                  <a:pt x="538" y="141"/>
                  <a:pt x="533" y="141"/>
                </a:cubicBezTo>
                <a:cubicBezTo>
                  <a:pt x="528" y="141"/>
                  <a:pt x="523" y="139"/>
                  <a:pt x="520" y="136"/>
                </a:cubicBezTo>
                <a:cubicBezTo>
                  <a:pt x="517" y="132"/>
                  <a:pt x="515" y="127"/>
                  <a:pt x="515" y="121"/>
                </a:cubicBezTo>
                <a:cubicBezTo>
                  <a:pt x="515" y="114"/>
                  <a:pt x="517" y="109"/>
                  <a:pt x="520" y="105"/>
                </a:cubicBezTo>
                <a:cubicBezTo>
                  <a:pt x="524" y="101"/>
                  <a:pt x="528" y="99"/>
                  <a:pt x="534" y="99"/>
                </a:cubicBezTo>
                <a:cubicBezTo>
                  <a:pt x="539" y="99"/>
                  <a:pt x="543" y="100"/>
                  <a:pt x="547" y="103"/>
                </a:cubicBezTo>
                <a:cubicBezTo>
                  <a:pt x="547" y="94"/>
                  <a:pt x="547" y="94"/>
                  <a:pt x="547" y="94"/>
                </a:cubicBezTo>
                <a:cubicBezTo>
                  <a:pt x="543" y="92"/>
                  <a:pt x="539" y="92"/>
                  <a:pt x="534" y="92"/>
                </a:cubicBezTo>
                <a:cubicBezTo>
                  <a:pt x="526" y="92"/>
                  <a:pt x="519" y="94"/>
                  <a:pt x="514" y="100"/>
                </a:cubicBezTo>
                <a:close/>
                <a:moveTo>
                  <a:pt x="582" y="100"/>
                </a:moveTo>
                <a:cubicBezTo>
                  <a:pt x="582" y="93"/>
                  <a:pt x="582" y="93"/>
                  <a:pt x="582" y="93"/>
                </a:cubicBezTo>
                <a:cubicBezTo>
                  <a:pt x="569" y="93"/>
                  <a:pt x="569" y="93"/>
                  <a:pt x="569" y="93"/>
                </a:cubicBezTo>
                <a:cubicBezTo>
                  <a:pt x="569" y="77"/>
                  <a:pt x="569" y="77"/>
                  <a:pt x="569" y="77"/>
                </a:cubicBezTo>
                <a:cubicBezTo>
                  <a:pt x="560" y="80"/>
                  <a:pt x="560" y="80"/>
                  <a:pt x="560" y="80"/>
                </a:cubicBezTo>
                <a:cubicBezTo>
                  <a:pt x="560" y="93"/>
                  <a:pt x="560" y="93"/>
                  <a:pt x="560" y="93"/>
                </a:cubicBezTo>
                <a:cubicBezTo>
                  <a:pt x="551" y="93"/>
                  <a:pt x="551" y="93"/>
                  <a:pt x="551" y="93"/>
                </a:cubicBezTo>
                <a:cubicBezTo>
                  <a:pt x="551" y="100"/>
                  <a:pt x="551" y="100"/>
                  <a:pt x="551" y="100"/>
                </a:cubicBezTo>
                <a:cubicBezTo>
                  <a:pt x="560" y="100"/>
                  <a:pt x="560" y="100"/>
                  <a:pt x="560" y="100"/>
                </a:cubicBezTo>
                <a:cubicBezTo>
                  <a:pt x="560" y="133"/>
                  <a:pt x="560" y="133"/>
                  <a:pt x="560" y="133"/>
                </a:cubicBezTo>
                <a:cubicBezTo>
                  <a:pt x="560" y="143"/>
                  <a:pt x="565" y="149"/>
                  <a:pt x="574" y="149"/>
                </a:cubicBezTo>
                <a:cubicBezTo>
                  <a:pt x="578" y="149"/>
                  <a:pt x="580" y="148"/>
                  <a:pt x="582" y="147"/>
                </a:cubicBezTo>
                <a:cubicBezTo>
                  <a:pt x="582" y="139"/>
                  <a:pt x="582" y="139"/>
                  <a:pt x="582" y="139"/>
                </a:cubicBezTo>
                <a:cubicBezTo>
                  <a:pt x="581" y="141"/>
                  <a:pt x="579" y="141"/>
                  <a:pt x="577" y="141"/>
                </a:cubicBezTo>
                <a:cubicBezTo>
                  <a:pt x="574" y="141"/>
                  <a:pt x="572" y="140"/>
                  <a:pt x="571" y="139"/>
                </a:cubicBezTo>
                <a:cubicBezTo>
                  <a:pt x="569" y="137"/>
                  <a:pt x="569" y="135"/>
                  <a:pt x="569" y="131"/>
                </a:cubicBezTo>
                <a:cubicBezTo>
                  <a:pt x="569" y="100"/>
                  <a:pt x="569" y="100"/>
                  <a:pt x="569" y="100"/>
                </a:cubicBezTo>
                <a:lnTo>
                  <a:pt x="582" y="100"/>
                </a:lnTo>
                <a:close/>
                <a:moveTo>
                  <a:pt x="218" y="31"/>
                </a:moveTo>
                <a:cubicBezTo>
                  <a:pt x="218" y="187"/>
                  <a:pt x="218" y="187"/>
                  <a:pt x="218" y="187"/>
                </a:cubicBezTo>
                <a:cubicBezTo>
                  <a:pt x="218" y="194"/>
                  <a:pt x="212" y="200"/>
                  <a:pt x="206" y="200"/>
                </a:cubicBezTo>
                <a:cubicBezTo>
                  <a:pt x="127" y="200"/>
                  <a:pt x="127" y="200"/>
                  <a:pt x="127" y="200"/>
                </a:cubicBezTo>
                <a:cubicBezTo>
                  <a:pt x="127" y="218"/>
                  <a:pt x="127" y="218"/>
                  <a:pt x="127" y="218"/>
                </a:cubicBezTo>
                <a:cubicBezTo>
                  <a:pt x="0" y="195"/>
                  <a:pt x="0" y="195"/>
                  <a:pt x="0" y="195"/>
                </a:cubicBezTo>
                <a:cubicBezTo>
                  <a:pt x="0" y="22"/>
                  <a:pt x="0" y="22"/>
                  <a:pt x="0" y="22"/>
                </a:cubicBezTo>
                <a:cubicBezTo>
                  <a:pt x="127" y="0"/>
                  <a:pt x="127" y="0"/>
                  <a:pt x="127" y="0"/>
                </a:cubicBezTo>
                <a:cubicBezTo>
                  <a:pt x="127" y="18"/>
                  <a:pt x="127" y="18"/>
                  <a:pt x="127" y="18"/>
                </a:cubicBezTo>
                <a:cubicBezTo>
                  <a:pt x="206" y="18"/>
                  <a:pt x="206" y="18"/>
                  <a:pt x="206" y="18"/>
                </a:cubicBezTo>
                <a:cubicBezTo>
                  <a:pt x="212" y="18"/>
                  <a:pt x="218" y="24"/>
                  <a:pt x="218" y="31"/>
                </a:cubicBezTo>
                <a:close/>
                <a:moveTo>
                  <a:pt x="100" y="94"/>
                </a:moveTo>
                <a:cubicBezTo>
                  <a:pt x="100" y="89"/>
                  <a:pt x="99" y="84"/>
                  <a:pt x="98" y="80"/>
                </a:cubicBezTo>
                <a:cubicBezTo>
                  <a:pt x="96" y="76"/>
                  <a:pt x="94" y="73"/>
                  <a:pt x="91" y="70"/>
                </a:cubicBezTo>
                <a:cubicBezTo>
                  <a:pt x="89" y="67"/>
                  <a:pt x="85" y="66"/>
                  <a:pt x="81" y="64"/>
                </a:cubicBezTo>
                <a:cubicBezTo>
                  <a:pt x="77" y="63"/>
                  <a:pt x="72" y="63"/>
                  <a:pt x="66" y="63"/>
                </a:cubicBezTo>
                <a:cubicBezTo>
                  <a:pt x="37" y="65"/>
                  <a:pt x="37" y="65"/>
                  <a:pt x="37" y="65"/>
                </a:cubicBezTo>
                <a:cubicBezTo>
                  <a:pt x="37" y="161"/>
                  <a:pt x="37" y="161"/>
                  <a:pt x="37" y="161"/>
                </a:cubicBezTo>
                <a:cubicBezTo>
                  <a:pt x="56" y="162"/>
                  <a:pt x="56" y="162"/>
                  <a:pt x="56" y="162"/>
                </a:cubicBezTo>
                <a:cubicBezTo>
                  <a:pt x="56" y="128"/>
                  <a:pt x="56" y="128"/>
                  <a:pt x="56" y="128"/>
                </a:cubicBezTo>
                <a:cubicBezTo>
                  <a:pt x="65" y="129"/>
                  <a:pt x="65" y="129"/>
                  <a:pt x="65" y="129"/>
                </a:cubicBezTo>
                <a:cubicBezTo>
                  <a:pt x="67" y="129"/>
                  <a:pt x="70" y="128"/>
                  <a:pt x="72" y="128"/>
                </a:cubicBezTo>
                <a:cubicBezTo>
                  <a:pt x="75" y="128"/>
                  <a:pt x="77" y="127"/>
                  <a:pt x="79" y="126"/>
                </a:cubicBezTo>
                <a:cubicBezTo>
                  <a:pt x="81" y="126"/>
                  <a:pt x="83" y="125"/>
                  <a:pt x="85" y="123"/>
                </a:cubicBezTo>
                <a:cubicBezTo>
                  <a:pt x="87" y="122"/>
                  <a:pt x="89" y="121"/>
                  <a:pt x="91" y="119"/>
                </a:cubicBezTo>
                <a:cubicBezTo>
                  <a:pt x="92" y="117"/>
                  <a:pt x="94" y="116"/>
                  <a:pt x="95" y="114"/>
                </a:cubicBezTo>
                <a:cubicBezTo>
                  <a:pt x="96" y="112"/>
                  <a:pt x="97" y="110"/>
                  <a:pt x="98" y="108"/>
                </a:cubicBezTo>
                <a:cubicBezTo>
                  <a:pt x="99" y="106"/>
                  <a:pt x="99" y="104"/>
                  <a:pt x="100" y="102"/>
                </a:cubicBezTo>
                <a:cubicBezTo>
                  <a:pt x="100" y="99"/>
                  <a:pt x="100" y="97"/>
                  <a:pt x="100" y="94"/>
                </a:cubicBezTo>
                <a:close/>
                <a:moveTo>
                  <a:pt x="209" y="31"/>
                </a:moveTo>
                <a:cubicBezTo>
                  <a:pt x="209" y="29"/>
                  <a:pt x="207" y="27"/>
                  <a:pt x="206" y="27"/>
                </a:cubicBezTo>
                <a:cubicBezTo>
                  <a:pt x="127" y="27"/>
                  <a:pt x="127" y="27"/>
                  <a:pt x="127" y="27"/>
                </a:cubicBezTo>
                <a:cubicBezTo>
                  <a:pt x="127" y="45"/>
                  <a:pt x="127" y="45"/>
                  <a:pt x="127" y="45"/>
                </a:cubicBezTo>
                <a:cubicBezTo>
                  <a:pt x="147" y="45"/>
                  <a:pt x="172" y="45"/>
                  <a:pt x="173" y="45"/>
                </a:cubicBezTo>
                <a:cubicBezTo>
                  <a:pt x="178" y="45"/>
                  <a:pt x="181" y="48"/>
                  <a:pt x="181" y="54"/>
                </a:cubicBezTo>
                <a:cubicBezTo>
                  <a:pt x="181" y="54"/>
                  <a:pt x="181" y="99"/>
                  <a:pt x="181" y="100"/>
                </a:cubicBezTo>
                <a:cubicBezTo>
                  <a:pt x="190" y="100"/>
                  <a:pt x="190" y="100"/>
                  <a:pt x="190" y="100"/>
                </a:cubicBezTo>
                <a:cubicBezTo>
                  <a:pt x="200" y="106"/>
                  <a:pt x="200" y="106"/>
                  <a:pt x="200" y="106"/>
                </a:cubicBezTo>
                <a:cubicBezTo>
                  <a:pt x="172" y="136"/>
                  <a:pt x="172" y="136"/>
                  <a:pt x="172" y="136"/>
                </a:cubicBezTo>
                <a:cubicBezTo>
                  <a:pt x="146" y="106"/>
                  <a:pt x="146" y="106"/>
                  <a:pt x="146" y="106"/>
                </a:cubicBezTo>
                <a:cubicBezTo>
                  <a:pt x="154" y="100"/>
                  <a:pt x="154" y="100"/>
                  <a:pt x="154" y="100"/>
                </a:cubicBezTo>
                <a:cubicBezTo>
                  <a:pt x="163" y="100"/>
                  <a:pt x="163" y="100"/>
                  <a:pt x="163" y="100"/>
                </a:cubicBezTo>
                <a:cubicBezTo>
                  <a:pt x="163" y="99"/>
                  <a:pt x="163" y="63"/>
                  <a:pt x="163" y="63"/>
                </a:cubicBezTo>
                <a:cubicBezTo>
                  <a:pt x="127" y="63"/>
                  <a:pt x="127" y="63"/>
                  <a:pt x="127" y="63"/>
                </a:cubicBezTo>
                <a:cubicBezTo>
                  <a:pt x="127" y="136"/>
                  <a:pt x="127" y="136"/>
                  <a:pt x="127" y="136"/>
                </a:cubicBezTo>
                <a:cubicBezTo>
                  <a:pt x="136" y="127"/>
                  <a:pt x="136" y="127"/>
                  <a:pt x="136" y="127"/>
                </a:cubicBezTo>
                <a:cubicBezTo>
                  <a:pt x="163" y="154"/>
                  <a:pt x="163" y="154"/>
                  <a:pt x="163" y="154"/>
                </a:cubicBezTo>
                <a:cubicBezTo>
                  <a:pt x="136" y="181"/>
                  <a:pt x="136" y="181"/>
                  <a:pt x="136" y="181"/>
                </a:cubicBezTo>
                <a:cubicBezTo>
                  <a:pt x="127" y="172"/>
                  <a:pt x="127" y="172"/>
                  <a:pt x="127" y="172"/>
                </a:cubicBezTo>
                <a:cubicBezTo>
                  <a:pt x="127" y="190"/>
                  <a:pt x="127" y="190"/>
                  <a:pt x="127" y="190"/>
                </a:cubicBezTo>
                <a:cubicBezTo>
                  <a:pt x="206" y="190"/>
                  <a:pt x="206" y="190"/>
                  <a:pt x="206" y="190"/>
                </a:cubicBezTo>
                <a:cubicBezTo>
                  <a:pt x="207" y="190"/>
                  <a:pt x="209" y="189"/>
                  <a:pt x="209" y="187"/>
                </a:cubicBezTo>
                <a:lnTo>
                  <a:pt x="209" y="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8" name="Freeform 7"/>
          <p:cNvSpPr>
            <a:spLocks noChangeAspect="1" noEditPoints="1"/>
          </p:cNvSpPr>
          <p:nvPr userDrawn="1"/>
        </p:nvSpPr>
        <p:spPr bwMode="auto">
          <a:xfrm>
            <a:off x="457200" y="6245327"/>
            <a:ext cx="1463040" cy="269773"/>
          </a:xfrm>
          <a:custGeom>
            <a:avLst/>
            <a:gdLst>
              <a:gd name="T0" fmla="*/ 1326 w 2637"/>
              <a:gd name="T1" fmla="*/ 170 h 485"/>
              <a:gd name="T2" fmla="*/ 590 w 2637"/>
              <a:gd name="T3" fmla="*/ 0 h 485"/>
              <a:gd name="T4" fmla="*/ 699 w 2637"/>
              <a:gd name="T5" fmla="*/ 274 h 485"/>
              <a:gd name="T6" fmla="*/ 0 w 2637"/>
              <a:gd name="T7" fmla="*/ 40 h 485"/>
              <a:gd name="T8" fmla="*/ 2631 w 2637"/>
              <a:gd name="T9" fmla="*/ 412 h 485"/>
              <a:gd name="T10" fmla="*/ 2612 w 2637"/>
              <a:gd name="T11" fmla="*/ 434 h 485"/>
              <a:gd name="T12" fmla="*/ 2514 w 2637"/>
              <a:gd name="T13" fmla="*/ 485 h 485"/>
              <a:gd name="T14" fmla="*/ 2597 w 2637"/>
              <a:gd name="T15" fmla="*/ 454 h 485"/>
              <a:gd name="T16" fmla="*/ 2539 w 2637"/>
              <a:gd name="T17" fmla="*/ 412 h 485"/>
              <a:gd name="T18" fmla="*/ 2492 w 2637"/>
              <a:gd name="T19" fmla="*/ 413 h 485"/>
              <a:gd name="T20" fmla="*/ 2440 w 2637"/>
              <a:gd name="T21" fmla="*/ 399 h 485"/>
              <a:gd name="T22" fmla="*/ 2402 w 2637"/>
              <a:gd name="T23" fmla="*/ 480 h 485"/>
              <a:gd name="T24" fmla="*/ 2321 w 2637"/>
              <a:gd name="T25" fmla="*/ 483 h 485"/>
              <a:gd name="T26" fmla="*/ 2422 w 2637"/>
              <a:gd name="T27" fmla="*/ 415 h 485"/>
              <a:gd name="T28" fmla="*/ 2392 w 2637"/>
              <a:gd name="T29" fmla="*/ 433 h 485"/>
              <a:gd name="T30" fmla="*/ 2226 w 2637"/>
              <a:gd name="T31" fmla="*/ 435 h 485"/>
              <a:gd name="T32" fmla="*/ 2225 w 2637"/>
              <a:gd name="T33" fmla="*/ 472 h 485"/>
              <a:gd name="T34" fmla="*/ 2209 w 2637"/>
              <a:gd name="T35" fmla="*/ 415 h 485"/>
              <a:gd name="T36" fmla="*/ 2187 w 2637"/>
              <a:gd name="T37" fmla="*/ 437 h 485"/>
              <a:gd name="T38" fmla="*/ 2104 w 2637"/>
              <a:gd name="T39" fmla="*/ 399 h 485"/>
              <a:gd name="T40" fmla="*/ 2119 w 2637"/>
              <a:gd name="T41" fmla="*/ 414 h 485"/>
              <a:gd name="T42" fmla="*/ 2076 w 2637"/>
              <a:gd name="T43" fmla="*/ 406 h 485"/>
              <a:gd name="T44" fmla="*/ 1968 w 2637"/>
              <a:gd name="T45" fmla="*/ 483 h 485"/>
              <a:gd name="T46" fmla="*/ 1977 w 2637"/>
              <a:gd name="T47" fmla="*/ 406 h 485"/>
              <a:gd name="T48" fmla="*/ 2063 w 2637"/>
              <a:gd name="T49" fmla="*/ 399 h 485"/>
              <a:gd name="T50" fmla="*/ 1889 w 2637"/>
              <a:gd name="T51" fmla="*/ 421 h 485"/>
              <a:gd name="T52" fmla="*/ 1881 w 2637"/>
              <a:gd name="T53" fmla="*/ 471 h 485"/>
              <a:gd name="T54" fmla="*/ 1850 w 2637"/>
              <a:gd name="T55" fmla="*/ 465 h 485"/>
              <a:gd name="T56" fmla="*/ 1773 w 2637"/>
              <a:gd name="T57" fmla="*/ 413 h 485"/>
              <a:gd name="T58" fmla="*/ 1686 w 2637"/>
              <a:gd name="T59" fmla="*/ 401 h 485"/>
              <a:gd name="T60" fmla="*/ 1606 w 2637"/>
              <a:gd name="T61" fmla="*/ 419 h 485"/>
              <a:gd name="T62" fmla="*/ 1645 w 2637"/>
              <a:gd name="T63" fmla="*/ 485 h 485"/>
              <a:gd name="T64" fmla="*/ 1674 w 2637"/>
              <a:gd name="T65" fmla="*/ 399 h 485"/>
              <a:gd name="T66" fmla="*/ 1489 w 2637"/>
              <a:gd name="T67" fmla="*/ 435 h 485"/>
              <a:gd name="T68" fmla="*/ 1488 w 2637"/>
              <a:gd name="T69" fmla="*/ 472 h 485"/>
              <a:gd name="T70" fmla="*/ 1472 w 2637"/>
              <a:gd name="T71" fmla="*/ 415 h 485"/>
              <a:gd name="T72" fmla="*/ 1410 w 2637"/>
              <a:gd name="T73" fmla="*/ 484 h 485"/>
              <a:gd name="T74" fmla="*/ 1411 w 2637"/>
              <a:gd name="T75" fmla="*/ 461 h 485"/>
              <a:gd name="T76" fmla="*/ 1332 w 2637"/>
              <a:gd name="T77" fmla="*/ 484 h 485"/>
              <a:gd name="T78" fmla="*/ 1289 w 2637"/>
              <a:gd name="T79" fmla="*/ 399 h 485"/>
              <a:gd name="T80" fmla="*/ 1298 w 2637"/>
              <a:gd name="T81" fmla="*/ 413 h 485"/>
              <a:gd name="T82" fmla="*/ 1327 w 2637"/>
              <a:gd name="T83" fmla="*/ 466 h 485"/>
              <a:gd name="T84" fmla="*/ 1227 w 2637"/>
              <a:gd name="T85" fmla="*/ 480 h 485"/>
              <a:gd name="T86" fmla="*/ 1146 w 2637"/>
              <a:gd name="T87" fmla="*/ 483 h 485"/>
              <a:gd name="T88" fmla="*/ 1246 w 2637"/>
              <a:gd name="T89" fmla="*/ 415 h 485"/>
              <a:gd name="T90" fmla="*/ 1217 w 2637"/>
              <a:gd name="T91" fmla="*/ 433 h 485"/>
              <a:gd name="T92" fmla="*/ 1031 w 2637"/>
              <a:gd name="T93" fmla="*/ 483 h 485"/>
              <a:gd name="T94" fmla="*/ 1131 w 2637"/>
              <a:gd name="T95" fmla="*/ 415 h 485"/>
              <a:gd name="T96" fmla="*/ 1100 w 2637"/>
              <a:gd name="T97" fmla="*/ 433 h 485"/>
              <a:gd name="T98" fmla="*/ 892 w 2637"/>
              <a:gd name="T99" fmla="*/ 480 h 485"/>
              <a:gd name="T100" fmla="*/ 811 w 2637"/>
              <a:gd name="T101" fmla="*/ 483 h 485"/>
              <a:gd name="T102" fmla="*/ 911 w 2637"/>
              <a:gd name="T103" fmla="*/ 415 h 485"/>
              <a:gd name="T104" fmla="*/ 882 w 2637"/>
              <a:gd name="T105" fmla="*/ 433 h 485"/>
              <a:gd name="T106" fmla="*/ 679 w 2637"/>
              <a:gd name="T107" fmla="*/ 483 h 485"/>
              <a:gd name="T108" fmla="*/ 700 w 2637"/>
              <a:gd name="T109" fmla="*/ 471 h 485"/>
              <a:gd name="T110" fmla="*/ 793 w 2637"/>
              <a:gd name="T111" fmla="*/ 401 h 485"/>
              <a:gd name="T112" fmla="*/ 547 w 2637"/>
              <a:gd name="T113" fmla="*/ 472 h 485"/>
              <a:gd name="T114" fmla="*/ 666 w 2637"/>
              <a:gd name="T115" fmla="*/ 415 h 485"/>
              <a:gd name="T116" fmla="*/ 572 w 2637"/>
              <a:gd name="T117" fmla="*/ 466 h 485"/>
              <a:gd name="T118" fmla="*/ 547 w 2637"/>
              <a:gd name="T119" fmla="*/ 428 h 485"/>
              <a:gd name="T120" fmla="*/ 451 w 2637"/>
              <a:gd name="T121" fmla="*/ 428 h 485"/>
              <a:gd name="T122" fmla="*/ 526 w 2637"/>
              <a:gd name="T123" fmla="*/ 425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37" h="485">
                <a:moveTo>
                  <a:pt x="1135" y="1"/>
                </a:moveTo>
                <a:cubicBezTo>
                  <a:pt x="1694" y="1"/>
                  <a:pt x="1694" y="1"/>
                  <a:pt x="1694" y="1"/>
                </a:cubicBezTo>
                <a:cubicBezTo>
                  <a:pt x="1681" y="40"/>
                  <a:pt x="1681" y="40"/>
                  <a:pt x="1681" y="40"/>
                </a:cubicBezTo>
                <a:cubicBezTo>
                  <a:pt x="1297" y="40"/>
                  <a:pt x="1297" y="40"/>
                  <a:pt x="1297" y="40"/>
                </a:cubicBezTo>
                <a:cubicBezTo>
                  <a:pt x="1233" y="235"/>
                  <a:pt x="1233" y="235"/>
                  <a:pt x="1233" y="235"/>
                </a:cubicBezTo>
                <a:cubicBezTo>
                  <a:pt x="1440" y="235"/>
                  <a:pt x="1440" y="235"/>
                  <a:pt x="1440" y="235"/>
                </a:cubicBezTo>
                <a:cubicBezTo>
                  <a:pt x="1454" y="192"/>
                  <a:pt x="1454" y="192"/>
                  <a:pt x="1454" y="192"/>
                </a:cubicBezTo>
                <a:cubicBezTo>
                  <a:pt x="1438" y="170"/>
                  <a:pt x="1438" y="170"/>
                  <a:pt x="1438" y="170"/>
                </a:cubicBezTo>
                <a:cubicBezTo>
                  <a:pt x="1326" y="170"/>
                  <a:pt x="1326" y="170"/>
                  <a:pt x="1326" y="170"/>
                </a:cubicBezTo>
                <a:cubicBezTo>
                  <a:pt x="1339" y="130"/>
                  <a:pt x="1339" y="130"/>
                  <a:pt x="1339" y="130"/>
                </a:cubicBezTo>
                <a:cubicBezTo>
                  <a:pt x="1629" y="130"/>
                  <a:pt x="1629" y="130"/>
                  <a:pt x="1629" y="130"/>
                </a:cubicBezTo>
                <a:cubicBezTo>
                  <a:pt x="1644" y="153"/>
                  <a:pt x="1644" y="153"/>
                  <a:pt x="1644" y="153"/>
                </a:cubicBezTo>
                <a:cubicBezTo>
                  <a:pt x="1605" y="274"/>
                  <a:pt x="1605" y="274"/>
                  <a:pt x="1605" y="274"/>
                </a:cubicBezTo>
                <a:cubicBezTo>
                  <a:pt x="1046" y="274"/>
                  <a:pt x="1046" y="274"/>
                  <a:pt x="1046" y="274"/>
                </a:cubicBezTo>
                <a:cubicBezTo>
                  <a:pt x="1030" y="251"/>
                  <a:pt x="1030" y="251"/>
                  <a:pt x="1030" y="251"/>
                </a:cubicBezTo>
                <a:cubicBezTo>
                  <a:pt x="1104" y="23"/>
                  <a:pt x="1104" y="23"/>
                  <a:pt x="1104" y="23"/>
                </a:cubicBezTo>
                <a:lnTo>
                  <a:pt x="1135" y="1"/>
                </a:lnTo>
                <a:close/>
                <a:moveTo>
                  <a:pt x="590" y="0"/>
                </a:moveTo>
                <a:cubicBezTo>
                  <a:pt x="578" y="40"/>
                  <a:pt x="578" y="40"/>
                  <a:pt x="578" y="40"/>
                </a:cubicBezTo>
                <a:cubicBezTo>
                  <a:pt x="846" y="40"/>
                  <a:pt x="846" y="40"/>
                  <a:pt x="846" y="40"/>
                </a:cubicBezTo>
                <a:cubicBezTo>
                  <a:pt x="862" y="62"/>
                  <a:pt x="862" y="62"/>
                  <a:pt x="862" y="62"/>
                </a:cubicBezTo>
                <a:cubicBezTo>
                  <a:pt x="847" y="107"/>
                  <a:pt x="847" y="107"/>
                  <a:pt x="847" y="107"/>
                </a:cubicBezTo>
                <a:cubicBezTo>
                  <a:pt x="816" y="130"/>
                  <a:pt x="816" y="130"/>
                  <a:pt x="816" y="130"/>
                </a:cubicBezTo>
                <a:cubicBezTo>
                  <a:pt x="548" y="130"/>
                  <a:pt x="548" y="130"/>
                  <a:pt x="548" y="130"/>
                </a:cubicBezTo>
                <a:cubicBezTo>
                  <a:pt x="509" y="251"/>
                  <a:pt x="509" y="251"/>
                  <a:pt x="509" y="251"/>
                </a:cubicBezTo>
                <a:cubicBezTo>
                  <a:pt x="524" y="274"/>
                  <a:pt x="524" y="274"/>
                  <a:pt x="524" y="274"/>
                </a:cubicBezTo>
                <a:cubicBezTo>
                  <a:pt x="699" y="274"/>
                  <a:pt x="699" y="274"/>
                  <a:pt x="699" y="274"/>
                </a:cubicBezTo>
                <a:cubicBezTo>
                  <a:pt x="733" y="170"/>
                  <a:pt x="733" y="170"/>
                  <a:pt x="733" y="170"/>
                </a:cubicBezTo>
                <a:cubicBezTo>
                  <a:pt x="998" y="170"/>
                  <a:pt x="998" y="170"/>
                  <a:pt x="998" y="170"/>
                </a:cubicBezTo>
                <a:cubicBezTo>
                  <a:pt x="1029" y="146"/>
                  <a:pt x="1029" y="146"/>
                  <a:pt x="1029" y="146"/>
                </a:cubicBezTo>
                <a:cubicBezTo>
                  <a:pt x="1069" y="23"/>
                  <a:pt x="1069" y="23"/>
                  <a:pt x="1069" y="23"/>
                </a:cubicBezTo>
                <a:cubicBezTo>
                  <a:pt x="1053" y="0"/>
                  <a:pt x="1053" y="0"/>
                  <a:pt x="1053" y="0"/>
                </a:cubicBezTo>
                <a:lnTo>
                  <a:pt x="590" y="0"/>
                </a:lnTo>
                <a:close/>
                <a:moveTo>
                  <a:pt x="555" y="1"/>
                </a:moveTo>
                <a:cubicBezTo>
                  <a:pt x="13" y="0"/>
                  <a:pt x="13" y="0"/>
                  <a:pt x="13" y="0"/>
                </a:cubicBezTo>
                <a:cubicBezTo>
                  <a:pt x="0" y="40"/>
                  <a:pt x="0" y="40"/>
                  <a:pt x="0" y="40"/>
                </a:cubicBezTo>
                <a:cubicBezTo>
                  <a:pt x="222" y="40"/>
                  <a:pt x="222" y="40"/>
                  <a:pt x="222" y="40"/>
                </a:cubicBezTo>
                <a:cubicBezTo>
                  <a:pt x="154" y="251"/>
                  <a:pt x="154" y="251"/>
                  <a:pt x="154" y="251"/>
                </a:cubicBezTo>
                <a:cubicBezTo>
                  <a:pt x="169" y="274"/>
                  <a:pt x="169" y="274"/>
                  <a:pt x="169" y="274"/>
                </a:cubicBezTo>
                <a:cubicBezTo>
                  <a:pt x="345" y="274"/>
                  <a:pt x="345" y="274"/>
                  <a:pt x="345" y="274"/>
                </a:cubicBezTo>
                <a:cubicBezTo>
                  <a:pt x="421" y="40"/>
                  <a:pt x="421" y="40"/>
                  <a:pt x="421" y="40"/>
                </a:cubicBezTo>
                <a:cubicBezTo>
                  <a:pt x="542" y="40"/>
                  <a:pt x="542" y="40"/>
                  <a:pt x="542" y="40"/>
                </a:cubicBezTo>
                <a:lnTo>
                  <a:pt x="555" y="1"/>
                </a:lnTo>
                <a:close/>
                <a:moveTo>
                  <a:pt x="2634" y="410"/>
                </a:moveTo>
                <a:cubicBezTo>
                  <a:pt x="2633" y="411"/>
                  <a:pt x="2633" y="412"/>
                  <a:pt x="2631" y="412"/>
                </a:cubicBezTo>
                <a:cubicBezTo>
                  <a:pt x="2570" y="412"/>
                  <a:pt x="2570" y="412"/>
                  <a:pt x="2570" y="412"/>
                </a:cubicBezTo>
                <a:cubicBezTo>
                  <a:pt x="2569" y="412"/>
                  <a:pt x="2567" y="412"/>
                  <a:pt x="2566" y="413"/>
                </a:cubicBezTo>
                <a:cubicBezTo>
                  <a:pt x="2561" y="417"/>
                  <a:pt x="2561" y="417"/>
                  <a:pt x="2561" y="417"/>
                </a:cubicBezTo>
                <a:cubicBezTo>
                  <a:pt x="2560" y="418"/>
                  <a:pt x="2559" y="419"/>
                  <a:pt x="2559" y="420"/>
                </a:cubicBezTo>
                <a:cubicBezTo>
                  <a:pt x="2556" y="427"/>
                  <a:pt x="2556" y="427"/>
                  <a:pt x="2556" y="427"/>
                </a:cubicBezTo>
                <a:cubicBezTo>
                  <a:pt x="2556" y="428"/>
                  <a:pt x="2556" y="428"/>
                  <a:pt x="2557" y="429"/>
                </a:cubicBezTo>
                <a:cubicBezTo>
                  <a:pt x="2560" y="434"/>
                  <a:pt x="2560" y="434"/>
                  <a:pt x="2560" y="434"/>
                </a:cubicBezTo>
                <a:cubicBezTo>
                  <a:pt x="2560" y="434"/>
                  <a:pt x="2561" y="434"/>
                  <a:pt x="2561" y="434"/>
                </a:cubicBezTo>
                <a:cubicBezTo>
                  <a:pt x="2612" y="434"/>
                  <a:pt x="2612" y="434"/>
                  <a:pt x="2612" y="434"/>
                </a:cubicBezTo>
                <a:cubicBezTo>
                  <a:pt x="2614" y="434"/>
                  <a:pt x="2615" y="435"/>
                  <a:pt x="2616" y="436"/>
                </a:cubicBezTo>
                <a:cubicBezTo>
                  <a:pt x="2622" y="446"/>
                  <a:pt x="2622" y="446"/>
                  <a:pt x="2622" y="446"/>
                </a:cubicBezTo>
                <a:cubicBezTo>
                  <a:pt x="2623" y="447"/>
                  <a:pt x="2623" y="448"/>
                  <a:pt x="2622" y="450"/>
                </a:cubicBezTo>
                <a:cubicBezTo>
                  <a:pt x="2616" y="469"/>
                  <a:pt x="2616" y="469"/>
                  <a:pt x="2616" y="469"/>
                </a:cubicBezTo>
                <a:cubicBezTo>
                  <a:pt x="2615" y="470"/>
                  <a:pt x="2614" y="471"/>
                  <a:pt x="2613" y="472"/>
                </a:cubicBezTo>
                <a:cubicBezTo>
                  <a:pt x="2598" y="483"/>
                  <a:pt x="2598" y="483"/>
                  <a:pt x="2598" y="483"/>
                </a:cubicBezTo>
                <a:cubicBezTo>
                  <a:pt x="2597" y="484"/>
                  <a:pt x="2596" y="485"/>
                  <a:pt x="2595" y="485"/>
                </a:cubicBezTo>
                <a:cubicBezTo>
                  <a:pt x="2594" y="485"/>
                  <a:pt x="2594" y="485"/>
                  <a:pt x="2593" y="485"/>
                </a:cubicBezTo>
                <a:cubicBezTo>
                  <a:pt x="2514" y="485"/>
                  <a:pt x="2514" y="485"/>
                  <a:pt x="2514" y="485"/>
                </a:cubicBezTo>
                <a:cubicBezTo>
                  <a:pt x="2513" y="485"/>
                  <a:pt x="2512" y="485"/>
                  <a:pt x="2513" y="483"/>
                </a:cubicBezTo>
                <a:cubicBezTo>
                  <a:pt x="2516" y="474"/>
                  <a:pt x="2516" y="474"/>
                  <a:pt x="2516" y="474"/>
                </a:cubicBezTo>
                <a:cubicBezTo>
                  <a:pt x="2516" y="473"/>
                  <a:pt x="2517" y="472"/>
                  <a:pt x="2518" y="472"/>
                </a:cubicBezTo>
                <a:cubicBezTo>
                  <a:pt x="2584" y="472"/>
                  <a:pt x="2584" y="472"/>
                  <a:pt x="2584" y="472"/>
                </a:cubicBezTo>
                <a:cubicBezTo>
                  <a:pt x="2585" y="472"/>
                  <a:pt x="2586" y="472"/>
                  <a:pt x="2587" y="471"/>
                </a:cubicBezTo>
                <a:cubicBezTo>
                  <a:pt x="2592" y="467"/>
                  <a:pt x="2592" y="467"/>
                  <a:pt x="2592" y="467"/>
                </a:cubicBezTo>
                <a:cubicBezTo>
                  <a:pt x="2593" y="466"/>
                  <a:pt x="2594" y="466"/>
                  <a:pt x="2594" y="465"/>
                </a:cubicBezTo>
                <a:cubicBezTo>
                  <a:pt x="2597" y="455"/>
                  <a:pt x="2597" y="455"/>
                  <a:pt x="2597" y="455"/>
                </a:cubicBezTo>
                <a:cubicBezTo>
                  <a:pt x="2597" y="455"/>
                  <a:pt x="2597" y="454"/>
                  <a:pt x="2597" y="454"/>
                </a:cubicBezTo>
                <a:cubicBezTo>
                  <a:pt x="2594" y="449"/>
                  <a:pt x="2594" y="449"/>
                  <a:pt x="2594" y="449"/>
                </a:cubicBezTo>
                <a:cubicBezTo>
                  <a:pt x="2593" y="449"/>
                  <a:pt x="2592" y="448"/>
                  <a:pt x="2591" y="448"/>
                </a:cubicBezTo>
                <a:cubicBezTo>
                  <a:pt x="2539" y="448"/>
                  <a:pt x="2539" y="448"/>
                  <a:pt x="2539" y="448"/>
                </a:cubicBezTo>
                <a:cubicBezTo>
                  <a:pt x="2538" y="448"/>
                  <a:pt x="2538" y="448"/>
                  <a:pt x="2537" y="447"/>
                </a:cubicBezTo>
                <a:cubicBezTo>
                  <a:pt x="2531" y="437"/>
                  <a:pt x="2531" y="437"/>
                  <a:pt x="2531" y="437"/>
                </a:cubicBezTo>
                <a:cubicBezTo>
                  <a:pt x="2531" y="436"/>
                  <a:pt x="2531" y="436"/>
                  <a:pt x="2531" y="435"/>
                </a:cubicBezTo>
                <a:cubicBezTo>
                  <a:pt x="2530" y="435"/>
                  <a:pt x="2531" y="434"/>
                  <a:pt x="2531" y="433"/>
                </a:cubicBezTo>
                <a:cubicBezTo>
                  <a:pt x="2537" y="414"/>
                  <a:pt x="2537" y="414"/>
                  <a:pt x="2537" y="414"/>
                </a:cubicBezTo>
                <a:cubicBezTo>
                  <a:pt x="2538" y="413"/>
                  <a:pt x="2538" y="413"/>
                  <a:pt x="2539" y="412"/>
                </a:cubicBezTo>
                <a:cubicBezTo>
                  <a:pt x="2539" y="412"/>
                  <a:pt x="2540" y="411"/>
                  <a:pt x="2541" y="410"/>
                </a:cubicBezTo>
                <a:cubicBezTo>
                  <a:pt x="2555" y="400"/>
                  <a:pt x="2555" y="400"/>
                  <a:pt x="2555" y="400"/>
                </a:cubicBezTo>
                <a:cubicBezTo>
                  <a:pt x="2556" y="399"/>
                  <a:pt x="2558" y="399"/>
                  <a:pt x="2559" y="399"/>
                </a:cubicBezTo>
                <a:cubicBezTo>
                  <a:pt x="2636" y="399"/>
                  <a:pt x="2636" y="399"/>
                  <a:pt x="2636" y="399"/>
                </a:cubicBezTo>
                <a:cubicBezTo>
                  <a:pt x="2637" y="399"/>
                  <a:pt x="2637" y="400"/>
                  <a:pt x="2637" y="401"/>
                </a:cubicBezTo>
                <a:lnTo>
                  <a:pt x="2634" y="410"/>
                </a:lnTo>
                <a:close/>
                <a:moveTo>
                  <a:pt x="2527" y="411"/>
                </a:moveTo>
                <a:cubicBezTo>
                  <a:pt x="2527" y="412"/>
                  <a:pt x="2526" y="413"/>
                  <a:pt x="2525" y="413"/>
                </a:cubicBezTo>
                <a:cubicBezTo>
                  <a:pt x="2492" y="413"/>
                  <a:pt x="2492" y="413"/>
                  <a:pt x="2492" y="413"/>
                </a:cubicBezTo>
                <a:cubicBezTo>
                  <a:pt x="2469" y="483"/>
                  <a:pt x="2469" y="483"/>
                  <a:pt x="2469" y="483"/>
                </a:cubicBezTo>
                <a:cubicBezTo>
                  <a:pt x="2468" y="485"/>
                  <a:pt x="2467" y="485"/>
                  <a:pt x="2466" y="485"/>
                </a:cubicBezTo>
                <a:cubicBezTo>
                  <a:pt x="2446" y="485"/>
                  <a:pt x="2446" y="485"/>
                  <a:pt x="2446" y="485"/>
                </a:cubicBezTo>
                <a:cubicBezTo>
                  <a:pt x="2445" y="485"/>
                  <a:pt x="2444" y="485"/>
                  <a:pt x="2445" y="483"/>
                </a:cubicBezTo>
                <a:cubicBezTo>
                  <a:pt x="2468" y="413"/>
                  <a:pt x="2468" y="413"/>
                  <a:pt x="2468" y="413"/>
                </a:cubicBezTo>
                <a:cubicBezTo>
                  <a:pt x="2436" y="413"/>
                  <a:pt x="2436" y="413"/>
                  <a:pt x="2436" y="413"/>
                </a:cubicBezTo>
                <a:cubicBezTo>
                  <a:pt x="2434" y="413"/>
                  <a:pt x="2434" y="412"/>
                  <a:pt x="2434" y="411"/>
                </a:cubicBezTo>
                <a:cubicBezTo>
                  <a:pt x="2438" y="401"/>
                  <a:pt x="2438" y="401"/>
                  <a:pt x="2438" y="401"/>
                </a:cubicBezTo>
                <a:cubicBezTo>
                  <a:pt x="2438" y="400"/>
                  <a:pt x="2439" y="399"/>
                  <a:pt x="2440" y="399"/>
                </a:cubicBezTo>
                <a:cubicBezTo>
                  <a:pt x="2529" y="399"/>
                  <a:pt x="2529" y="399"/>
                  <a:pt x="2529" y="399"/>
                </a:cubicBezTo>
                <a:cubicBezTo>
                  <a:pt x="2531" y="399"/>
                  <a:pt x="2531" y="400"/>
                  <a:pt x="2531" y="401"/>
                </a:cubicBezTo>
                <a:lnTo>
                  <a:pt x="2527" y="411"/>
                </a:lnTo>
                <a:close/>
                <a:moveTo>
                  <a:pt x="2422" y="415"/>
                </a:moveTo>
                <a:cubicBezTo>
                  <a:pt x="2415" y="435"/>
                  <a:pt x="2415" y="435"/>
                  <a:pt x="2415" y="435"/>
                </a:cubicBezTo>
                <a:cubicBezTo>
                  <a:pt x="2415" y="436"/>
                  <a:pt x="2414" y="438"/>
                  <a:pt x="2412" y="439"/>
                </a:cubicBezTo>
                <a:cubicBezTo>
                  <a:pt x="2398" y="449"/>
                  <a:pt x="2398" y="449"/>
                  <a:pt x="2398" y="449"/>
                </a:cubicBezTo>
                <a:cubicBezTo>
                  <a:pt x="2402" y="478"/>
                  <a:pt x="2402" y="478"/>
                  <a:pt x="2402" y="478"/>
                </a:cubicBezTo>
                <a:cubicBezTo>
                  <a:pt x="2402" y="479"/>
                  <a:pt x="2403" y="479"/>
                  <a:pt x="2402" y="480"/>
                </a:cubicBezTo>
                <a:cubicBezTo>
                  <a:pt x="2402" y="480"/>
                  <a:pt x="2402" y="481"/>
                  <a:pt x="2402" y="482"/>
                </a:cubicBezTo>
                <a:cubicBezTo>
                  <a:pt x="2402" y="483"/>
                  <a:pt x="2402" y="483"/>
                  <a:pt x="2402" y="483"/>
                </a:cubicBezTo>
                <a:cubicBezTo>
                  <a:pt x="2401" y="484"/>
                  <a:pt x="2401" y="484"/>
                  <a:pt x="2401" y="485"/>
                </a:cubicBezTo>
                <a:cubicBezTo>
                  <a:pt x="2400" y="485"/>
                  <a:pt x="2400" y="485"/>
                  <a:pt x="2399" y="485"/>
                </a:cubicBezTo>
                <a:cubicBezTo>
                  <a:pt x="2380" y="485"/>
                  <a:pt x="2380" y="485"/>
                  <a:pt x="2380" y="485"/>
                </a:cubicBezTo>
                <a:cubicBezTo>
                  <a:pt x="2379" y="485"/>
                  <a:pt x="2379" y="485"/>
                  <a:pt x="2378" y="484"/>
                </a:cubicBezTo>
                <a:cubicBezTo>
                  <a:pt x="2376" y="454"/>
                  <a:pt x="2376" y="454"/>
                  <a:pt x="2376" y="454"/>
                </a:cubicBezTo>
                <a:cubicBezTo>
                  <a:pt x="2331" y="454"/>
                  <a:pt x="2331" y="454"/>
                  <a:pt x="2331" y="454"/>
                </a:cubicBezTo>
                <a:cubicBezTo>
                  <a:pt x="2321" y="483"/>
                  <a:pt x="2321" y="483"/>
                  <a:pt x="2321" y="483"/>
                </a:cubicBezTo>
                <a:cubicBezTo>
                  <a:pt x="2321" y="485"/>
                  <a:pt x="2320" y="485"/>
                  <a:pt x="2319" y="485"/>
                </a:cubicBezTo>
                <a:cubicBezTo>
                  <a:pt x="2299" y="485"/>
                  <a:pt x="2299" y="485"/>
                  <a:pt x="2299" y="485"/>
                </a:cubicBezTo>
                <a:cubicBezTo>
                  <a:pt x="2298" y="485"/>
                  <a:pt x="2297" y="485"/>
                  <a:pt x="2298" y="483"/>
                </a:cubicBezTo>
                <a:cubicBezTo>
                  <a:pt x="2325" y="402"/>
                  <a:pt x="2325" y="402"/>
                  <a:pt x="2325" y="402"/>
                </a:cubicBezTo>
                <a:cubicBezTo>
                  <a:pt x="2326" y="400"/>
                  <a:pt x="2327" y="399"/>
                  <a:pt x="2330" y="399"/>
                </a:cubicBezTo>
                <a:cubicBezTo>
                  <a:pt x="2410" y="399"/>
                  <a:pt x="2410" y="399"/>
                  <a:pt x="2410" y="399"/>
                </a:cubicBezTo>
                <a:cubicBezTo>
                  <a:pt x="2412" y="399"/>
                  <a:pt x="2413" y="399"/>
                  <a:pt x="2414" y="400"/>
                </a:cubicBezTo>
                <a:cubicBezTo>
                  <a:pt x="2422" y="412"/>
                  <a:pt x="2422" y="412"/>
                  <a:pt x="2422" y="412"/>
                </a:cubicBezTo>
                <a:cubicBezTo>
                  <a:pt x="2422" y="413"/>
                  <a:pt x="2422" y="413"/>
                  <a:pt x="2422" y="415"/>
                </a:cubicBezTo>
                <a:close/>
                <a:moveTo>
                  <a:pt x="2396" y="418"/>
                </a:moveTo>
                <a:cubicBezTo>
                  <a:pt x="2392" y="413"/>
                  <a:pt x="2392" y="413"/>
                  <a:pt x="2392" y="413"/>
                </a:cubicBezTo>
                <a:cubicBezTo>
                  <a:pt x="2392" y="412"/>
                  <a:pt x="2391" y="412"/>
                  <a:pt x="2391" y="412"/>
                </a:cubicBezTo>
                <a:cubicBezTo>
                  <a:pt x="2347" y="412"/>
                  <a:pt x="2347" y="412"/>
                  <a:pt x="2347" y="412"/>
                </a:cubicBezTo>
                <a:cubicBezTo>
                  <a:pt x="2346" y="412"/>
                  <a:pt x="2345" y="413"/>
                  <a:pt x="2344" y="414"/>
                </a:cubicBezTo>
                <a:cubicBezTo>
                  <a:pt x="2335" y="441"/>
                  <a:pt x="2335" y="441"/>
                  <a:pt x="2335" y="441"/>
                </a:cubicBezTo>
                <a:cubicBezTo>
                  <a:pt x="2381" y="441"/>
                  <a:pt x="2381" y="441"/>
                  <a:pt x="2381" y="441"/>
                </a:cubicBezTo>
                <a:cubicBezTo>
                  <a:pt x="2391" y="434"/>
                  <a:pt x="2391" y="434"/>
                  <a:pt x="2391" y="434"/>
                </a:cubicBezTo>
                <a:cubicBezTo>
                  <a:pt x="2392" y="434"/>
                  <a:pt x="2392" y="433"/>
                  <a:pt x="2392" y="433"/>
                </a:cubicBezTo>
                <a:cubicBezTo>
                  <a:pt x="2396" y="420"/>
                  <a:pt x="2396" y="420"/>
                  <a:pt x="2396" y="420"/>
                </a:cubicBezTo>
                <a:cubicBezTo>
                  <a:pt x="2397" y="420"/>
                  <a:pt x="2397" y="419"/>
                  <a:pt x="2396" y="418"/>
                </a:cubicBezTo>
                <a:close/>
                <a:moveTo>
                  <a:pt x="2301" y="410"/>
                </a:moveTo>
                <a:cubicBezTo>
                  <a:pt x="2301" y="411"/>
                  <a:pt x="2300" y="412"/>
                  <a:pt x="2299" y="412"/>
                </a:cubicBezTo>
                <a:cubicBezTo>
                  <a:pt x="2243" y="412"/>
                  <a:pt x="2243" y="412"/>
                  <a:pt x="2243" y="412"/>
                </a:cubicBezTo>
                <a:cubicBezTo>
                  <a:pt x="2242" y="412"/>
                  <a:pt x="2241" y="412"/>
                  <a:pt x="2240" y="413"/>
                </a:cubicBezTo>
                <a:cubicBezTo>
                  <a:pt x="2233" y="418"/>
                  <a:pt x="2233" y="418"/>
                  <a:pt x="2233" y="418"/>
                </a:cubicBezTo>
                <a:cubicBezTo>
                  <a:pt x="2232" y="419"/>
                  <a:pt x="2231" y="420"/>
                  <a:pt x="2231" y="421"/>
                </a:cubicBezTo>
                <a:cubicBezTo>
                  <a:pt x="2226" y="435"/>
                  <a:pt x="2226" y="435"/>
                  <a:pt x="2226" y="435"/>
                </a:cubicBezTo>
                <a:cubicBezTo>
                  <a:pt x="2290" y="435"/>
                  <a:pt x="2290" y="435"/>
                  <a:pt x="2290" y="435"/>
                </a:cubicBezTo>
                <a:cubicBezTo>
                  <a:pt x="2292" y="435"/>
                  <a:pt x="2292" y="435"/>
                  <a:pt x="2292" y="437"/>
                </a:cubicBezTo>
                <a:cubicBezTo>
                  <a:pt x="2289" y="445"/>
                  <a:pt x="2289" y="445"/>
                  <a:pt x="2289" y="445"/>
                </a:cubicBezTo>
                <a:cubicBezTo>
                  <a:pt x="2288" y="447"/>
                  <a:pt x="2287" y="447"/>
                  <a:pt x="2286" y="447"/>
                </a:cubicBezTo>
                <a:cubicBezTo>
                  <a:pt x="2222" y="447"/>
                  <a:pt x="2222" y="447"/>
                  <a:pt x="2222" y="447"/>
                </a:cubicBezTo>
                <a:cubicBezTo>
                  <a:pt x="2217" y="462"/>
                  <a:pt x="2217" y="462"/>
                  <a:pt x="2217" y="462"/>
                </a:cubicBezTo>
                <a:cubicBezTo>
                  <a:pt x="2217" y="462"/>
                  <a:pt x="2217" y="463"/>
                  <a:pt x="2218" y="464"/>
                </a:cubicBezTo>
                <a:cubicBezTo>
                  <a:pt x="2223" y="471"/>
                  <a:pt x="2223" y="471"/>
                  <a:pt x="2223" y="471"/>
                </a:cubicBezTo>
                <a:cubicBezTo>
                  <a:pt x="2223" y="472"/>
                  <a:pt x="2224" y="472"/>
                  <a:pt x="2225" y="472"/>
                </a:cubicBezTo>
                <a:cubicBezTo>
                  <a:pt x="2279" y="472"/>
                  <a:pt x="2279" y="472"/>
                  <a:pt x="2279" y="472"/>
                </a:cubicBezTo>
                <a:cubicBezTo>
                  <a:pt x="2280" y="472"/>
                  <a:pt x="2281" y="473"/>
                  <a:pt x="2280" y="474"/>
                </a:cubicBezTo>
                <a:cubicBezTo>
                  <a:pt x="2277" y="483"/>
                  <a:pt x="2277" y="483"/>
                  <a:pt x="2277" y="483"/>
                </a:cubicBezTo>
                <a:cubicBezTo>
                  <a:pt x="2277" y="485"/>
                  <a:pt x="2276" y="485"/>
                  <a:pt x="2274" y="485"/>
                </a:cubicBezTo>
                <a:cubicBezTo>
                  <a:pt x="2207" y="485"/>
                  <a:pt x="2207" y="485"/>
                  <a:pt x="2207" y="485"/>
                </a:cubicBezTo>
                <a:cubicBezTo>
                  <a:pt x="2206" y="485"/>
                  <a:pt x="2205" y="485"/>
                  <a:pt x="2204" y="484"/>
                </a:cubicBezTo>
                <a:cubicBezTo>
                  <a:pt x="2192" y="468"/>
                  <a:pt x="2192" y="468"/>
                  <a:pt x="2192" y="468"/>
                </a:cubicBezTo>
                <a:cubicBezTo>
                  <a:pt x="2192" y="467"/>
                  <a:pt x="2192" y="467"/>
                  <a:pt x="2192" y="465"/>
                </a:cubicBezTo>
                <a:cubicBezTo>
                  <a:pt x="2209" y="415"/>
                  <a:pt x="2209" y="415"/>
                  <a:pt x="2209" y="415"/>
                </a:cubicBezTo>
                <a:cubicBezTo>
                  <a:pt x="2210" y="414"/>
                  <a:pt x="2210" y="413"/>
                  <a:pt x="2211" y="412"/>
                </a:cubicBezTo>
                <a:cubicBezTo>
                  <a:pt x="2227" y="400"/>
                  <a:pt x="2227" y="400"/>
                  <a:pt x="2227" y="400"/>
                </a:cubicBezTo>
                <a:cubicBezTo>
                  <a:pt x="2229" y="399"/>
                  <a:pt x="2230" y="399"/>
                  <a:pt x="2231" y="399"/>
                </a:cubicBezTo>
                <a:cubicBezTo>
                  <a:pt x="2303" y="399"/>
                  <a:pt x="2303" y="399"/>
                  <a:pt x="2303" y="399"/>
                </a:cubicBezTo>
                <a:cubicBezTo>
                  <a:pt x="2305" y="399"/>
                  <a:pt x="2305" y="400"/>
                  <a:pt x="2305" y="401"/>
                </a:cubicBezTo>
                <a:lnTo>
                  <a:pt x="2301" y="410"/>
                </a:lnTo>
                <a:close/>
                <a:moveTo>
                  <a:pt x="2196" y="415"/>
                </a:moveTo>
                <a:cubicBezTo>
                  <a:pt x="2189" y="434"/>
                  <a:pt x="2189" y="434"/>
                  <a:pt x="2189" y="434"/>
                </a:cubicBezTo>
                <a:cubicBezTo>
                  <a:pt x="2189" y="435"/>
                  <a:pt x="2188" y="436"/>
                  <a:pt x="2187" y="437"/>
                </a:cubicBezTo>
                <a:cubicBezTo>
                  <a:pt x="2166" y="452"/>
                  <a:pt x="2166" y="452"/>
                  <a:pt x="2166" y="452"/>
                </a:cubicBezTo>
                <a:cubicBezTo>
                  <a:pt x="2165" y="453"/>
                  <a:pt x="2163" y="454"/>
                  <a:pt x="2161" y="454"/>
                </a:cubicBezTo>
                <a:cubicBezTo>
                  <a:pt x="2105" y="454"/>
                  <a:pt x="2105" y="454"/>
                  <a:pt x="2105" y="454"/>
                </a:cubicBezTo>
                <a:cubicBezTo>
                  <a:pt x="2095" y="483"/>
                  <a:pt x="2095" y="483"/>
                  <a:pt x="2095" y="483"/>
                </a:cubicBezTo>
                <a:cubicBezTo>
                  <a:pt x="2095" y="485"/>
                  <a:pt x="2094" y="485"/>
                  <a:pt x="2093" y="485"/>
                </a:cubicBezTo>
                <a:cubicBezTo>
                  <a:pt x="2073" y="485"/>
                  <a:pt x="2073" y="485"/>
                  <a:pt x="2073" y="485"/>
                </a:cubicBezTo>
                <a:cubicBezTo>
                  <a:pt x="2072" y="485"/>
                  <a:pt x="2071" y="485"/>
                  <a:pt x="2072" y="483"/>
                </a:cubicBezTo>
                <a:cubicBezTo>
                  <a:pt x="2099" y="402"/>
                  <a:pt x="2099" y="402"/>
                  <a:pt x="2099" y="402"/>
                </a:cubicBezTo>
                <a:cubicBezTo>
                  <a:pt x="2100" y="400"/>
                  <a:pt x="2101" y="399"/>
                  <a:pt x="2104" y="399"/>
                </a:cubicBezTo>
                <a:cubicBezTo>
                  <a:pt x="2184" y="399"/>
                  <a:pt x="2184" y="399"/>
                  <a:pt x="2184" y="399"/>
                </a:cubicBezTo>
                <a:cubicBezTo>
                  <a:pt x="2186" y="399"/>
                  <a:pt x="2187" y="399"/>
                  <a:pt x="2187" y="400"/>
                </a:cubicBezTo>
                <a:cubicBezTo>
                  <a:pt x="2196" y="412"/>
                  <a:pt x="2196" y="412"/>
                  <a:pt x="2196" y="412"/>
                </a:cubicBezTo>
                <a:cubicBezTo>
                  <a:pt x="2196" y="413"/>
                  <a:pt x="2196" y="414"/>
                  <a:pt x="2196" y="415"/>
                </a:cubicBezTo>
                <a:close/>
                <a:moveTo>
                  <a:pt x="2170" y="418"/>
                </a:moveTo>
                <a:cubicBezTo>
                  <a:pt x="2166" y="413"/>
                  <a:pt x="2166" y="413"/>
                  <a:pt x="2166" y="413"/>
                </a:cubicBezTo>
                <a:cubicBezTo>
                  <a:pt x="2166" y="412"/>
                  <a:pt x="2165" y="412"/>
                  <a:pt x="2164" y="412"/>
                </a:cubicBezTo>
                <a:cubicBezTo>
                  <a:pt x="2121" y="412"/>
                  <a:pt x="2121" y="412"/>
                  <a:pt x="2121" y="412"/>
                </a:cubicBezTo>
                <a:cubicBezTo>
                  <a:pt x="2120" y="412"/>
                  <a:pt x="2119" y="413"/>
                  <a:pt x="2119" y="414"/>
                </a:cubicBezTo>
                <a:cubicBezTo>
                  <a:pt x="2109" y="441"/>
                  <a:pt x="2109" y="441"/>
                  <a:pt x="2109" y="441"/>
                </a:cubicBezTo>
                <a:cubicBezTo>
                  <a:pt x="2152" y="441"/>
                  <a:pt x="2152" y="441"/>
                  <a:pt x="2152" y="441"/>
                </a:cubicBezTo>
                <a:cubicBezTo>
                  <a:pt x="2153" y="441"/>
                  <a:pt x="2154" y="441"/>
                  <a:pt x="2156" y="440"/>
                </a:cubicBezTo>
                <a:cubicBezTo>
                  <a:pt x="2165" y="433"/>
                  <a:pt x="2165" y="433"/>
                  <a:pt x="2165" y="433"/>
                </a:cubicBezTo>
                <a:cubicBezTo>
                  <a:pt x="2166" y="432"/>
                  <a:pt x="2167" y="432"/>
                  <a:pt x="2167" y="430"/>
                </a:cubicBezTo>
                <a:cubicBezTo>
                  <a:pt x="2170" y="421"/>
                  <a:pt x="2170" y="421"/>
                  <a:pt x="2170" y="421"/>
                </a:cubicBezTo>
                <a:cubicBezTo>
                  <a:pt x="2171" y="420"/>
                  <a:pt x="2170" y="419"/>
                  <a:pt x="2170" y="418"/>
                </a:cubicBezTo>
                <a:close/>
                <a:moveTo>
                  <a:pt x="2077" y="404"/>
                </a:moveTo>
                <a:cubicBezTo>
                  <a:pt x="2077" y="405"/>
                  <a:pt x="2077" y="405"/>
                  <a:pt x="2076" y="406"/>
                </a:cubicBezTo>
                <a:cubicBezTo>
                  <a:pt x="2029" y="440"/>
                  <a:pt x="2029" y="440"/>
                  <a:pt x="2029" y="440"/>
                </a:cubicBezTo>
                <a:cubicBezTo>
                  <a:pt x="2053" y="478"/>
                  <a:pt x="2053" y="478"/>
                  <a:pt x="2053" y="478"/>
                </a:cubicBezTo>
                <a:cubicBezTo>
                  <a:pt x="2054" y="479"/>
                  <a:pt x="2054" y="480"/>
                  <a:pt x="2053" y="480"/>
                </a:cubicBezTo>
                <a:cubicBezTo>
                  <a:pt x="2052" y="483"/>
                  <a:pt x="2052" y="483"/>
                  <a:pt x="2052" y="483"/>
                </a:cubicBezTo>
                <a:cubicBezTo>
                  <a:pt x="2052" y="485"/>
                  <a:pt x="2051" y="485"/>
                  <a:pt x="2050" y="485"/>
                </a:cubicBezTo>
                <a:cubicBezTo>
                  <a:pt x="2029" y="485"/>
                  <a:pt x="2029" y="485"/>
                  <a:pt x="2029" y="485"/>
                </a:cubicBezTo>
                <a:cubicBezTo>
                  <a:pt x="2027" y="485"/>
                  <a:pt x="2026" y="485"/>
                  <a:pt x="2025" y="484"/>
                </a:cubicBezTo>
                <a:cubicBezTo>
                  <a:pt x="2007" y="453"/>
                  <a:pt x="2007" y="453"/>
                  <a:pt x="2007" y="453"/>
                </a:cubicBezTo>
                <a:cubicBezTo>
                  <a:pt x="1968" y="483"/>
                  <a:pt x="1968" y="483"/>
                  <a:pt x="1968" y="483"/>
                </a:cubicBezTo>
                <a:cubicBezTo>
                  <a:pt x="1967" y="484"/>
                  <a:pt x="1967" y="484"/>
                  <a:pt x="1966" y="485"/>
                </a:cubicBezTo>
                <a:cubicBezTo>
                  <a:pt x="1965" y="485"/>
                  <a:pt x="1965" y="485"/>
                  <a:pt x="1964" y="485"/>
                </a:cubicBezTo>
                <a:cubicBezTo>
                  <a:pt x="1949" y="485"/>
                  <a:pt x="1949" y="485"/>
                  <a:pt x="1949" y="485"/>
                </a:cubicBezTo>
                <a:cubicBezTo>
                  <a:pt x="1948" y="485"/>
                  <a:pt x="1947" y="485"/>
                  <a:pt x="1947" y="485"/>
                </a:cubicBezTo>
                <a:cubicBezTo>
                  <a:pt x="1947" y="485"/>
                  <a:pt x="1947" y="484"/>
                  <a:pt x="1947" y="483"/>
                </a:cubicBezTo>
                <a:cubicBezTo>
                  <a:pt x="1948" y="480"/>
                  <a:pt x="1948" y="480"/>
                  <a:pt x="1948" y="480"/>
                </a:cubicBezTo>
                <a:cubicBezTo>
                  <a:pt x="1949" y="479"/>
                  <a:pt x="1949" y="478"/>
                  <a:pt x="1950" y="478"/>
                </a:cubicBezTo>
                <a:cubicBezTo>
                  <a:pt x="2000" y="442"/>
                  <a:pt x="2000" y="442"/>
                  <a:pt x="2000" y="442"/>
                </a:cubicBezTo>
                <a:cubicBezTo>
                  <a:pt x="1977" y="406"/>
                  <a:pt x="1977" y="406"/>
                  <a:pt x="1977" y="406"/>
                </a:cubicBezTo>
                <a:cubicBezTo>
                  <a:pt x="1977" y="405"/>
                  <a:pt x="1977" y="405"/>
                  <a:pt x="1977" y="404"/>
                </a:cubicBezTo>
                <a:cubicBezTo>
                  <a:pt x="1978" y="401"/>
                  <a:pt x="1978" y="401"/>
                  <a:pt x="1978" y="401"/>
                </a:cubicBezTo>
                <a:cubicBezTo>
                  <a:pt x="1978" y="400"/>
                  <a:pt x="1979" y="399"/>
                  <a:pt x="1981" y="399"/>
                </a:cubicBezTo>
                <a:cubicBezTo>
                  <a:pt x="2001" y="399"/>
                  <a:pt x="2001" y="399"/>
                  <a:pt x="2001" y="399"/>
                </a:cubicBezTo>
                <a:cubicBezTo>
                  <a:pt x="2002" y="399"/>
                  <a:pt x="2003" y="399"/>
                  <a:pt x="2004" y="399"/>
                </a:cubicBezTo>
                <a:cubicBezTo>
                  <a:pt x="2004" y="400"/>
                  <a:pt x="2005" y="400"/>
                  <a:pt x="2005" y="401"/>
                </a:cubicBezTo>
                <a:cubicBezTo>
                  <a:pt x="2022" y="428"/>
                  <a:pt x="2022" y="428"/>
                  <a:pt x="2022" y="428"/>
                </a:cubicBezTo>
                <a:cubicBezTo>
                  <a:pt x="2059" y="400"/>
                  <a:pt x="2059" y="400"/>
                  <a:pt x="2059" y="400"/>
                </a:cubicBezTo>
                <a:cubicBezTo>
                  <a:pt x="2060" y="399"/>
                  <a:pt x="2062" y="399"/>
                  <a:pt x="2063" y="399"/>
                </a:cubicBezTo>
                <a:cubicBezTo>
                  <a:pt x="2077" y="399"/>
                  <a:pt x="2077" y="399"/>
                  <a:pt x="2077" y="399"/>
                </a:cubicBezTo>
                <a:cubicBezTo>
                  <a:pt x="2078" y="399"/>
                  <a:pt x="2079" y="399"/>
                  <a:pt x="2078" y="401"/>
                </a:cubicBezTo>
                <a:lnTo>
                  <a:pt x="2077" y="404"/>
                </a:lnTo>
                <a:close/>
                <a:moveTo>
                  <a:pt x="1959" y="410"/>
                </a:moveTo>
                <a:cubicBezTo>
                  <a:pt x="1959" y="411"/>
                  <a:pt x="1958" y="412"/>
                  <a:pt x="1957" y="412"/>
                </a:cubicBezTo>
                <a:cubicBezTo>
                  <a:pt x="1900" y="412"/>
                  <a:pt x="1900" y="412"/>
                  <a:pt x="1900" y="412"/>
                </a:cubicBezTo>
                <a:cubicBezTo>
                  <a:pt x="1900" y="412"/>
                  <a:pt x="1899" y="412"/>
                  <a:pt x="1898" y="413"/>
                </a:cubicBezTo>
                <a:cubicBezTo>
                  <a:pt x="1891" y="418"/>
                  <a:pt x="1891" y="418"/>
                  <a:pt x="1891" y="418"/>
                </a:cubicBezTo>
                <a:cubicBezTo>
                  <a:pt x="1890" y="419"/>
                  <a:pt x="1889" y="420"/>
                  <a:pt x="1889" y="421"/>
                </a:cubicBezTo>
                <a:cubicBezTo>
                  <a:pt x="1884" y="435"/>
                  <a:pt x="1884" y="435"/>
                  <a:pt x="1884" y="435"/>
                </a:cubicBezTo>
                <a:cubicBezTo>
                  <a:pt x="1948" y="435"/>
                  <a:pt x="1948" y="435"/>
                  <a:pt x="1948" y="435"/>
                </a:cubicBezTo>
                <a:cubicBezTo>
                  <a:pt x="1950" y="435"/>
                  <a:pt x="1950" y="435"/>
                  <a:pt x="1950" y="437"/>
                </a:cubicBezTo>
                <a:cubicBezTo>
                  <a:pt x="1947" y="445"/>
                  <a:pt x="1947" y="445"/>
                  <a:pt x="1947" y="445"/>
                </a:cubicBezTo>
                <a:cubicBezTo>
                  <a:pt x="1946" y="447"/>
                  <a:pt x="1945" y="447"/>
                  <a:pt x="1944" y="447"/>
                </a:cubicBezTo>
                <a:cubicBezTo>
                  <a:pt x="1880" y="447"/>
                  <a:pt x="1880" y="447"/>
                  <a:pt x="1880" y="447"/>
                </a:cubicBezTo>
                <a:cubicBezTo>
                  <a:pt x="1875" y="462"/>
                  <a:pt x="1875" y="462"/>
                  <a:pt x="1875" y="462"/>
                </a:cubicBezTo>
                <a:cubicBezTo>
                  <a:pt x="1875" y="462"/>
                  <a:pt x="1875" y="463"/>
                  <a:pt x="1875" y="464"/>
                </a:cubicBezTo>
                <a:cubicBezTo>
                  <a:pt x="1881" y="471"/>
                  <a:pt x="1881" y="471"/>
                  <a:pt x="1881" y="471"/>
                </a:cubicBezTo>
                <a:cubicBezTo>
                  <a:pt x="1881" y="472"/>
                  <a:pt x="1882" y="472"/>
                  <a:pt x="1883" y="472"/>
                </a:cubicBezTo>
                <a:cubicBezTo>
                  <a:pt x="1937" y="472"/>
                  <a:pt x="1937" y="472"/>
                  <a:pt x="1937" y="472"/>
                </a:cubicBezTo>
                <a:cubicBezTo>
                  <a:pt x="1938" y="472"/>
                  <a:pt x="1938" y="473"/>
                  <a:pt x="1938" y="474"/>
                </a:cubicBezTo>
                <a:cubicBezTo>
                  <a:pt x="1935" y="483"/>
                  <a:pt x="1935" y="483"/>
                  <a:pt x="1935" y="483"/>
                </a:cubicBezTo>
                <a:cubicBezTo>
                  <a:pt x="1934" y="485"/>
                  <a:pt x="1934" y="485"/>
                  <a:pt x="1932" y="485"/>
                </a:cubicBezTo>
                <a:cubicBezTo>
                  <a:pt x="1865" y="485"/>
                  <a:pt x="1865" y="485"/>
                  <a:pt x="1865" y="485"/>
                </a:cubicBezTo>
                <a:cubicBezTo>
                  <a:pt x="1864" y="485"/>
                  <a:pt x="1862" y="485"/>
                  <a:pt x="1862" y="484"/>
                </a:cubicBezTo>
                <a:cubicBezTo>
                  <a:pt x="1850" y="468"/>
                  <a:pt x="1850" y="468"/>
                  <a:pt x="1850" y="468"/>
                </a:cubicBezTo>
                <a:cubicBezTo>
                  <a:pt x="1850" y="467"/>
                  <a:pt x="1850" y="467"/>
                  <a:pt x="1850" y="465"/>
                </a:cubicBezTo>
                <a:cubicBezTo>
                  <a:pt x="1867" y="415"/>
                  <a:pt x="1867" y="415"/>
                  <a:pt x="1867" y="415"/>
                </a:cubicBezTo>
                <a:cubicBezTo>
                  <a:pt x="1867" y="414"/>
                  <a:pt x="1868" y="413"/>
                  <a:pt x="1869" y="412"/>
                </a:cubicBezTo>
                <a:cubicBezTo>
                  <a:pt x="1885" y="400"/>
                  <a:pt x="1885" y="400"/>
                  <a:pt x="1885" y="400"/>
                </a:cubicBezTo>
                <a:cubicBezTo>
                  <a:pt x="1886" y="399"/>
                  <a:pt x="1888" y="399"/>
                  <a:pt x="1889" y="399"/>
                </a:cubicBezTo>
                <a:cubicBezTo>
                  <a:pt x="1961" y="399"/>
                  <a:pt x="1961" y="399"/>
                  <a:pt x="1961" y="399"/>
                </a:cubicBezTo>
                <a:cubicBezTo>
                  <a:pt x="1962" y="399"/>
                  <a:pt x="1963" y="400"/>
                  <a:pt x="1962" y="401"/>
                </a:cubicBezTo>
                <a:lnTo>
                  <a:pt x="1959" y="410"/>
                </a:lnTo>
                <a:close/>
                <a:moveTo>
                  <a:pt x="1776" y="411"/>
                </a:moveTo>
                <a:cubicBezTo>
                  <a:pt x="1776" y="412"/>
                  <a:pt x="1775" y="413"/>
                  <a:pt x="1773" y="413"/>
                </a:cubicBezTo>
                <a:cubicBezTo>
                  <a:pt x="1741" y="413"/>
                  <a:pt x="1741" y="413"/>
                  <a:pt x="1741" y="413"/>
                </a:cubicBezTo>
                <a:cubicBezTo>
                  <a:pt x="1717" y="483"/>
                  <a:pt x="1717" y="483"/>
                  <a:pt x="1717" y="483"/>
                </a:cubicBezTo>
                <a:cubicBezTo>
                  <a:pt x="1717" y="485"/>
                  <a:pt x="1716" y="485"/>
                  <a:pt x="1715" y="485"/>
                </a:cubicBezTo>
                <a:cubicBezTo>
                  <a:pt x="1695" y="485"/>
                  <a:pt x="1695" y="485"/>
                  <a:pt x="1695" y="485"/>
                </a:cubicBezTo>
                <a:cubicBezTo>
                  <a:pt x="1693" y="485"/>
                  <a:pt x="1693" y="485"/>
                  <a:pt x="1693" y="483"/>
                </a:cubicBezTo>
                <a:cubicBezTo>
                  <a:pt x="1717" y="413"/>
                  <a:pt x="1717" y="413"/>
                  <a:pt x="1717" y="413"/>
                </a:cubicBezTo>
                <a:cubicBezTo>
                  <a:pt x="1684" y="413"/>
                  <a:pt x="1684" y="413"/>
                  <a:pt x="1684" y="413"/>
                </a:cubicBezTo>
                <a:cubicBezTo>
                  <a:pt x="1683" y="413"/>
                  <a:pt x="1683" y="412"/>
                  <a:pt x="1683" y="411"/>
                </a:cubicBezTo>
                <a:cubicBezTo>
                  <a:pt x="1686" y="401"/>
                  <a:pt x="1686" y="401"/>
                  <a:pt x="1686" y="401"/>
                </a:cubicBezTo>
                <a:cubicBezTo>
                  <a:pt x="1687" y="400"/>
                  <a:pt x="1688" y="399"/>
                  <a:pt x="1689" y="399"/>
                </a:cubicBezTo>
                <a:cubicBezTo>
                  <a:pt x="1778" y="399"/>
                  <a:pt x="1778" y="399"/>
                  <a:pt x="1778" y="399"/>
                </a:cubicBezTo>
                <a:cubicBezTo>
                  <a:pt x="1779" y="399"/>
                  <a:pt x="1780" y="400"/>
                  <a:pt x="1779" y="401"/>
                </a:cubicBezTo>
                <a:lnTo>
                  <a:pt x="1776" y="411"/>
                </a:lnTo>
                <a:close/>
                <a:moveTo>
                  <a:pt x="1673" y="410"/>
                </a:moveTo>
                <a:cubicBezTo>
                  <a:pt x="1672" y="411"/>
                  <a:pt x="1671" y="412"/>
                  <a:pt x="1670" y="412"/>
                </a:cubicBezTo>
                <a:cubicBezTo>
                  <a:pt x="1616" y="412"/>
                  <a:pt x="1616" y="412"/>
                  <a:pt x="1616" y="412"/>
                </a:cubicBezTo>
                <a:cubicBezTo>
                  <a:pt x="1615" y="412"/>
                  <a:pt x="1615" y="412"/>
                  <a:pt x="1614" y="413"/>
                </a:cubicBezTo>
                <a:cubicBezTo>
                  <a:pt x="1606" y="419"/>
                  <a:pt x="1606" y="419"/>
                  <a:pt x="1606" y="419"/>
                </a:cubicBezTo>
                <a:cubicBezTo>
                  <a:pt x="1605" y="419"/>
                  <a:pt x="1605" y="420"/>
                  <a:pt x="1605" y="420"/>
                </a:cubicBezTo>
                <a:cubicBezTo>
                  <a:pt x="1591" y="462"/>
                  <a:pt x="1591" y="462"/>
                  <a:pt x="1591" y="462"/>
                </a:cubicBezTo>
                <a:cubicBezTo>
                  <a:pt x="1590" y="463"/>
                  <a:pt x="1590" y="463"/>
                  <a:pt x="1591" y="464"/>
                </a:cubicBezTo>
                <a:cubicBezTo>
                  <a:pt x="1596" y="471"/>
                  <a:pt x="1596" y="471"/>
                  <a:pt x="1596" y="471"/>
                </a:cubicBezTo>
                <a:cubicBezTo>
                  <a:pt x="1597" y="472"/>
                  <a:pt x="1597" y="472"/>
                  <a:pt x="1598" y="472"/>
                </a:cubicBezTo>
                <a:cubicBezTo>
                  <a:pt x="1650" y="472"/>
                  <a:pt x="1650" y="472"/>
                  <a:pt x="1650" y="472"/>
                </a:cubicBezTo>
                <a:cubicBezTo>
                  <a:pt x="1651" y="472"/>
                  <a:pt x="1652" y="473"/>
                  <a:pt x="1651" y="474"/>
                </a:cubicBezTo>
                <a:cubicBezTo>
                  <a:pt x="1648" y="483"/>
                  <a:pt x="1648" y="483"/>
                  <a:pt x="1648" y="483"/>
                </a:cubicBezTo>
                <a:cubicBezTo>
                  <a:pt x="1648" y="485"/>
                  <a:pt x="1647" y="485"/>
                  <a:pt x="1645" y="485"/>
                </a:cubicBezTo>
                <a:cubicBezTo>
                  <a:pt x="1580" y="485"/>
                  <a:pt x="1580" y="485"/>
                  <a:pt x="1580" y="485"/>
                </a:cubicBezTo>
                <a:cubicBezTo>
                  <a:pt x="1579" y="485"/>
                  <a:pt x="1578" y="485"/>
                  <a:pt x="1577" y="484"/>
                </a:cubicBezTo>
                <a:cubicBezTo>
                  <a:pt x="1566" y="468"/>
                  <a:pt x="1566" y="468"/>
                  <a:pt x="1566" y="468"/>
                </a:cubicBezTo>
                <a:cubicBezTo>
                  <a:pt x="1565" y="467"/>
                  <a:pt x="1565" y="467"/>
                  <a:pt x="1566" y="465"/>
                </a:cubicBezTo>
                <a:cubicBezTo>
                  <a:pt x="1583" y="415"/>
                  <a:pt x="1583" y="415"/>
                  <a:pt x="1583" y="415"/>
                </a:cubicBezTo>
                <a:cubicBezTo>
                  <a:pt x="1583" y="414"/>
                  <a:pt x="1584" y="413"/>
                  <a:pt x="1585" y="412"/>
                </a:cubicBezTo>
                <a:cubicBezTo>
                  <a:pt x="1601" y="400"/>
                  <a:pt x="1601" y="400"/>
                  <a:pt x="1601" y="400"/>
                </a:cubicBezTo>
                <a:cubicBezTo>
                  <a:pt x="1602" y="399"/>
                  <a:pt x="1603" y="399"/>
                  <a:pt x="1605" y="399"/>
                </a:cubicBezTo>
                <a:cubicBezTo>
                  <a:pt x="1674" y="399"/>
                  <a:pt x="1674" y="399"/>
                  <a:pt x="1674" y="399"/>
                </a:cubicBezTo>
                <a:cubicBezTo>
                  <a:pt x="1676" y="399"/>
                  <a:pt x="1676" y="400"/>
                  <a:pt x="1676" y="401"/>
                </a:cubicBezTo>
                <a:lnTo>
                  <a:pt x="1673" y="410"/>
                </a:lnTo>
                <a:close/>
                <a:moveTo>
                  <a:pt x="1564" y="410"/>
                </a:moveTo>
                <a:cubicBezTo>
                  <a:pt x="1564" y="411"/>
                  <a:pt x="1563" y="412"/>
                  <a:pt x="1562" y="412"/>
                </a:cubicBezTo>
                <a:cubicBezTo>
                  <a:pt x="1505" y="412"/>
                  <a:pt x="1505" y="412"/>
                  <a:pt x="1505" y="412"/>
                </a:cubicBezTo>
                <a:cubicBezTo>
                  <a:pt x="1505" y="412"/>
                  <a:pt x="1504" y="412"/>
                  <a:pt x="1503" y="413"/>
                </a:cubicBezTo>
                <a:cubicBezTo>
                  <a:pt x="1495" y="418"/>
                  <a:pt x="1495" y="418"/>
                  <a:pt x="1495" y="418"/>
                </a:cubicBezTo>
                <a:cubicBezTo>
                  <a:pt x="1495" y="419"/>
                  <a:pt x="1494" y="420"/>
                  <a:pt x="1494" y="421"/>
                </a:cubicBezTo>
                <a:cubicBezTo>
                  <a:pt x="1489" y="435"/>
                  <a:pt x="1489" y="435"/>
                  <a:pt x="1489" y="435"/>
                </a:cubicBezTo>
                <a:cubicBezTo>
                  <a:pt x="1553" y="435"/>
                  <a:pt x="1553" y="435"/>
                  <a:pt x="1553" y="435"/>
                </a:cubicBezTo>
                <a:cubicBezTo>
                  <a:pt x="1555" y="435"/>
                  <a:pt x="1555" y="435"/>
                  <a:pt x="1555" y="437"/>
                </a:cubicBezTo>
                <a:cubicBezTo>
                  <a:pt x="1552" y="445"/>
                  <a:pt x="1552" y="445"/>
                  <a:pt x="1552" y="445"/>
                </a:cubicBezTo>
                <a:cubicBezTo>
                  <a:pt x="1551" y="447"/>
                  <a:pt x="1550" y="447"/>
                  <a:pt x="1549" y="447"/>
                </a:cubicBezTo>
                <a:cubicBezTo>
                  <a:pt x="1485" y="447"/>
                  <a:pt x="1485" y="447"/>
                  <a:pt x="1485" y="447"/>
                </a:cubicBezTo>
                <a:cubicBezTo>
                  <a:pt x="1480" y="462"/>
                  <a:pt x="1480" y="462"/>
                  <a:pt x="1480" y="462"/>
                </a:cubicBezTo>
                <a:cubicBezTo>
                  <a:pt x="1480" y="462"/>
                  <a:pt x="1480" y="463"/>
                  <a:pt x="1480" y="464"/>
                </a:cubicBezTo>
                <a:cubicBezTo>
                  <a:pt x="1486" y="471"/>
                  <a:pt x="1486" y="471"/>
                  <a:pt x="1486" y="471"/>
                </a:cubicBezTo>
                <a:cubicBezTo>
                  <a:pt x="1486" y="472"/>
                  <a:pt x="1487" y="472"/>
                  <a:pt x="1488" y="472"/>
                </a:cubicBezTo>
                <a:cubicBezTo>
                  <a:pt x="1542" y="472"/>
                  <a:pt x="1542" y="472"/>
                  <a:pt x="1542" y="472"/>
                </a:cubicBezTo>
                <a:cubicBezTo>
                  <a:pt x="1543" y="472"/>
                  <a:pt x="1543" y="473"/>
                  <a:pt x="1543" y="474"/>
                </a:cubicBezTo>
                <a:cubicBezTo>
                  <a:pt x="1540" y="483"/>
                  <a:pt x="1540" y="483"/>
                  <a:pt x="1540" y="483"/>
                </a:cubicBezTo>
                <a:cubicBezTo>
                  <a:pt x="1539" y="485"/>
                  <a:pt x="1539" y="485"/>
                  <a:pt x="1537" y="485"/>
                </a:cubicBezTo>
                <a:cubicBezTo>
                  <a:pt x="1470" y="485"/>
                  <a:pt x="1470" y="485"/>
                  <a:pt x="1470" y="485"/>
                </a:cubicBezTo>
                <a:cubicBezTo>
                  <a:pt x="1469" y="485"/>
                  <a:pt x="1467" y="485"/>
                  <a:pt x="1467" y="484"/>
                </a:cubicBezTo>
                <a:cubicBezTo>
                  <a:pt x="1455" y="468"/>
                  <a:pt x="1455" y="468"/>
                  <a:pt x="1455" y="468"/>
                </a:cubicBezTo>
                <a:cubicBezTo>
                  <a:pt x="1455" y="467"/>
                  <a:pt x="1455" y="467"/>
                  <a:pt x="1455" y="465"/>
                </a:cubicBezTo>
                <a:cubicBezTo>
                  <a:pt x="1472" y="415"/>
                  <a:pt x="1472" y="415"/>
                  <a:pt x="1472" y="415"/>
                </a:cubicBezTo>
                <a:cubicBezTo>
                  <a:pt x="1472" y="414"/>
                  <a:pt x="1473" y="413"/>
                  <a:pt x="1474" y="412"/>
                </a:cubicBezTo>
                <a:cubicBezTo>
                  <a:pt x="1490" y="400"/>
                  <a:pt x="1490" y="400"/>
                  <a:pt x="1490" y="400"/>
                </a:cubicBezTo>
                <a:cubicBezTo>
                  <a:pt x="1491" y="399"/>
                  <a:pt x="1493" y="399"/>
                  <a:pt x="1494" y="399"/>
                </a:cubicBezTo>
                <a:cubicBezTo>
                  <a:pt x="1566" y="399"/>
                  <a:pt x="1566" y="399"/>
                  <a:pt x="1566" y="399"/>
                </a:cubicBezTo>
                <a:cubicBezTo>
                  <a:pt x="1567" y="399"/>
                  <a:pt x="1568" y="400"/>
                  <a:pt x="1567" y="401"/>
                </a:cubicBezTo>
                <a:lnTo>
                  <a:pt x="1564" y="410"/>
                </a:lnTo>
                <a:close/>
                <a:moveTo>
                  <a:pt x="1434" y="465"/>
                </a:moveTo>
                <a:cubicBezTo>
                  <a:pt x="1433" y="467"/>
                  <a:pt x="1433" y="467"/>
                  <a:pt x="1432" y="468"/>
                </a:cubicBezTo>
                <a:cubicBezTo>
                  <a:pt x="1410" y="484"/>
                  <a:pt x="1410" y="484"/>
                  <a:pt x="1410" y="484"/>
                </a:cubicBezTo>
                <a:cubicBezTo>
                  <a:pt x="1408" y="485"/>
                  <a:pt x="1407" y="485"/>
                  <a:pt x="1406" y="485"/>
                </a:cubicBezTo>
                <a:cubicBezTo>
                  <a:pt x="1359" y="485"/>
                  <a:pt x="1359" y="485"/>
                  <a:pt x="1359" y="485"/>
                </a:cubicBezTo>
                <a:cubicBezTo>
                  <a:pt x="1357" y="485"/>
                  <a:pt x="1357" y="485"/>
                  <a:pt x="1357" y="483"/>
                </a:cubicBezTo>
                <a:cubicBezTo>
                  <a:pt x="1361" y="473"/>
                  <a:pt x="1361" y="473"/>
                  <a:pt x="1361" y="473"/>
                </a:cubicBezTo>
                <a:cubicBezTo>
                  <a:pt x="1361" y="472"/>
                  <a:pt x="1362" y="471"/>
                  <a:pt x="1363" y="471"/>
                </a:cubicBezTo>
                <a:cubicBezTo>
                  <a:pt x="1397" y="471"/>
                  <a:pt x="1397" y="471"/>
                  <a:pt x="1397" y="471"/>
                </a:cubicBezTo>
                <a:cubicBezTo>
                  <a:pt x="1398" y="471"/>
                  <a:pt x="1399" y="471"/>
                  <a:pt x="1399" y="470"/>
                </a:cubicBezTo>
                <a:cubicBezTo>
                  <a:pt x="1410" y="463"/>
                  <a:pt x="1410" y="463"/>
                  <a:pt x="1410" y="463"/>
                </a:cubicBezTo>
                <a:cubicBezTo>
                  <a:pt x="1410" y="463"/>
                  <a:pt x="1411" y="462"/>
                  <a:pt x="1411" y="461"/>
                </a:cubicBezTo>
                <a:cubicBezTo>
                  <a:pt x="1431" y="401"/>
                  <a:pt x="1431" y="401"/>
                  <a:pt x="1431" y="401"/>
                </a:cubicBezTo>
                <a:cubicBezTo>
                  <a:pt x="1432" y="400"/>
                  <a:pt x="1433" y="399"/>
                  <a:pt x="1434" y="399"/>
                </a:cubicBezTo>
                <a:cubicBezTo>
                  <a:pt x="1454" y="399"/>
                  <a:pt x="1454" y="399"/>
                  <a:pt x="1454" y="399"/>
                </a:cubicBezTo>
                <a:cubicBezTo>
                  <a:pt x="1455" y="399"/>
                  <a:pt x="1456" y="400"/>
                  <a:pt x="1455" y="401"/>
                </a:cubicBezTo>
                <a:lnTo>
                  <a:pt x="1434" y="465"/>
                </a:lnTo>
                <a:close/>
                <a:moveTo>
                  <a:pt x="1369" y="415"/>
                </a:moveTo>
                <a:cubicBezTo>
                  <a:pt x="1350" y="469"/>
                  <a:pt x="1350" y="469"/>
                  <a:pt x="1350" y="469"/>
                </a:cubicBezTo>
                <a:cubicBezTo>
                  <a:pt x="1350" y="470"/>
                  <a:pt x="1349" y="472"/>
                  <a:pt x="1348" y="472"/>
                </a:cubicBezTo>
                <a:cubicBezTo>
                  <a:pt x="1332" y="484"/>
                  <a:pt x="1332" y="484"/>
                  <a:pt x="1332" y="484"/>
                </a:cubicBezTo>
                <a:cubicBezTo>
                  <a:pt x="1331" y="485"/>
                  <a:pt x="1330" y="485"/>
                  <a:pt x="1329" y="485"/>
                </a:cubicBezTo>
                <a:cubicBezTo>
                  <a:pt x="1260" y="485"/>
                  <a:pt x="1260" y="485"/>
                  <a:pt x="1260" y="485"/>
                </a:cubicBezTo>
                <a:cubicBezTo>
                  <a:pt x="1259" y="485"/>
                  <a:pt x="1258" y="485"/>
                  <a:pt x="1258" y="484"/>
                </a:cubicBezTo>
                <a:cubicBezTo>
                  <a:pt x="1250" y="472"/>
                  <a:pt x="1250" y="472"/>
                  <a:pt x="1250" y="472"/>
                </a:cubicBezTo>
                <a:cubicBezTo>
                  <a:pt x="1249" y="472"/>
                  <a:pt x="1249" y="470"/>
                  <a:pt x="1249" y="469"/>
                </a:cubicBezTo>
                <a:cubicBezTo>
                  <a:pt x="1267" y="415"/>
                  <a:pt x="1267" y="415"/>
                  <a:pt x="1267" y="415"/>
                </a:cubicBezTo>
                <a:cubicBezTo>
                  <a:pt x="1268" y="414"/>
                  <a:pt x="1269" y="413"/>
                  <a:pt x="1270" y="412"/>
                </a:cubicBezTo>
                <a:cubicBezTo>
                  <a:pt x="1286" y="400"/>
                  <a:pt x="1286" y="400"/>
                  <a:pt x="1286" y="400"/>
                </a:cubicBezTo>
                <a:cubicBezTo>
                  <a:pt x="1287" y="399"/>
                  <a:pt x="1288" y="399"/>
                  <a:pt x="1289" y="399"/>
                </a:cubicBezTo>
                <a:cubicBezTo>
                  <a:pt x="1357" y="399"/>
                  <a:pt x="1357" y="399"/>
                  <a:pt x="1357" y="399"/>
                </a:cubicBezTo>
                <a:cubicBezTo>
                  <a:pt x="1359" y="399"/>
                  <a:pt x="1360" y="399"/>
                  <a:pt x="1360" y="400"/>
                </a:cubicBezTo>
                <a:cubicBezTo>
                  <a:pt x="1368" y="412"/>
                  <a:pt x="1368" y="412"/>
                  <a:pt x="1368" y="412"/>
                </a:cubicBezTo>
                <a:cubicBezTo>
                  <a:pt x="1369" y="413"/>
                  <a:pt x="1369" y="414"/>
                  <a:pt x="1369" y="415"/>
                </a:cubicBezTo>
                <a:close/>
                <a:moveTo>
                  <a:pt x="1343" y="419"/>
                </a:moveTo>
                <a:cubicBezTo>
                  <a:pt x="1339" y="413"/>
                  <a:pt x="1339" y="413"/>
                  <a:pt x="1339" y="413"/>
                </a:cubicBezTo>
                <a:cubicBezTo>
                  <a:pt x="1339" y="412"/>
                  <a:pt x="1338" y="412"/>
                  <a:pt x="1337" y="412"/>
                </a:cubicBezTo>
                <a:cubicBezTo>
                  <a:pt x="1301" y="412"/>
                  <a:pt x="1301" y="412"/>
                  <a:pt x="1301" y="412"/>
                </a:cubicBezTo>
                <a:cubicBezTo>
                  <a:pt x="1300" y="412"/>
                  <a:pt x="1299" y="412"/>
                  <a:pt x="1298" y="413"/>
                </a:cubicBezTo>
                <a:cubicBezTo>
                  <a:pt x="1291" y="419"/>
                  <a:pt x="1291" y="419"/>
                  <a:pt x="1291" y="419"/>
                </a:cubicBezTo>
                <a:cubicBezTo>
                  <a:pt x="1290" y="419"/>
                  <a:pt x="1289" y="420"/>
                  <a:pt x="1289" y="421"/>
                </a:cubicBezTo>
                <a:cubicBezTo>
                  <a:pt x="1275" y="463"/>
                  <a:pt x="1275" y="463"/>
                  <a:pt x="1275" y="463"/>
                </a:cubicBezTo>
                <a:cubicBezTo>
                  <a:pt x="1274" y="464"/>
                  <a:pt x="1275" y="465"/>
                  <a:pt x="1275" y="466"/>
                </a:cubicBezTo>
                <a:cubicBezTo>
                  <a:pt x="1279" y="471"/>
                  <a:pt x="1279" y="471"/>
                  <a:pt x="1279" y="471"/>
                </a:cubicBezTo>
                <a:cubicBezTo>
                  <a:pt x="1279" y="472"/>
                  <a:pt x="1280" y="472"/>
                  <a:pt x="1281" y="472"/>
                </a:cubicBezTo>
                <a:cubicBezTo>
                  <a:pt x="1317" y="472"/>
                  <a:pt x="1317" y="472"/>
                  <a:pt x="1317" y="472"/>
                </a:cubicBezTo>
                <a:cubicBezTo>
                  <a:pt x="1318" y="472"/>
                  <a:pt x="1319" y="472"/>
                  <a:pt x="1320" y="471"/>
                </a:cubicBezTo>
                <a:cubicBezTo>
                  <a:pt x="1327" y="466"/>
                  <a:pt x="1327" y="466"/>
                  <a:pt x="1327" y="466"/>
                </a:cubicBezTo>
                <a:cubicBezTo>
                  <a:pt x="1328" y="465"/>
                  <a:pt x="1329" y="464"/>
                  <a:pt x="1329" y="463"/>
                </a:cubicBezTo>
                <a:cubicBezTo>
                  <a:pt x="1343" y="421"/>
                  <a:pt x="1343" y="421"/>
                  <a:pt x="1343" y="421"/>
                </a:cubicBezTo>
                <a:cubicBezTo>
                  <a:pt x="1343" y="420"/>
                  <a:pt x="1343" y="419"/>
                  <a:pt x="1343" y="419"/>
                </a:cubicBezTo>
                <a:close/>
                <a:moveTo>
                  <a:pt x="1246" y="415"/>
                </a:moveTo>
                <a:cubicBezTo>
                  <a:pt x="1240" y="435"/>
                  <a:pt x="1240" y="435"/>
                  <a:pt x="1240" y="435"/>
                </a:cubicBezTo>
                <a:cubicBezTo>
                  <a:pt x="1239" y="436"/>
                  <a:pt x="1238" y="438"/>
                  <a:pt x="1237" y="439"/>
                </a:cubicBezTo>
                <a:cubicBezTo>
                  <a:pt x="1223" y="449"/>
                  <a:pt x="1223" y="449"/>
                  <a:pt x="1223" y="449"/>
                </a:cubicBezTo>
                <a:cubicBezTo>
                  <a:pt x="1227" y="478"/>
                  <a:pt x="1227" y="478"/>
                  <a:pt x="1227" y="478"/>
                </a:cubicBezTo>
                <a:cubicBezTo>
                  <a:pt x="1227" y="479"/>
                  <a:pt x="1227" y="479"/>
                  <a:pt x="1227" y="480"/>
                </a:cubicBezTo>
                <a:cubicBezTo>
                  <a:pt x="1227" y="480"/>
                  <a:pt x="1227" y="481"/>
                  <a:pt x="1227" y="482"/>
                </a:cubicBezTo>
                <a:cubicBezTo>
                  <a:pt x="1226" y="483"/>
                  <a:pt x="1226" y="483"/>
                  <a:pt x="1226" y="483"/>
                </a:cubicBezTo>
                <a:cubicBezTo>
                  <a:pt x="1226" y="484"/>
                  <a:pt x="1226" y="484"/>
                  <a:pt x="1225" y="485"/>
                </a:cubicBezTo>
                <a:cubicBezTo>
                  <a:pt x="1225" y="485"/>
                  <a:pt x="1224" y="485"/>
                  <a:pt x="1223" y="485"/>
                </a:cubicBezTo>
                <a:cubicBezTo>
                  <a:pt x="1204" y="485"/>
                  <a:pt x="1204" y="485"/>
                  <a:pt x="1204" y="485"/>
                </a:cubicBezTo>
                <a:cubicBezTo>
                  <a:pt x="1204" y="485"/>
                  <a:pt x="1203" y="485"/>
                  <a:pt x="1203" y="484"/>
                </a:cubicBezTo>
                <a:cubicBezTo>
                  <a:pt x="1200" y="454"/>
                  <a:pt x="1200" y="454"/>
                  <a:pt x="1200" y="454"/>
                </a:cubicBezTo>
                <a:cubicBezTo>
                  <a:pt x="1156" y="454"/>
                  <a:pt x="1156" y="454"/>
                  <a:pt x="1156" y="454"/>
                </a:cubicBezTo>
                <a:cubicBezTo>
                  <a:pt x="1146" y="483"/>
                  <a:pt x="1146" y="483"/>
                  <a:pt x="1146" y="483"/>
                </a:cubicBezTo>
                <a:cubicBezTo>
                  <a:pt x="1145" y="485"/>
                  <a:pt x="1145" y="485"/>
                  <a:pt x="1143" y="485"/>
                </a:cubicBezTo>
                <a:cubicBezTo>
                  <a:pt x="1124" y="485"/>
                  <a:pt x="1124" y="485"/>
                  <a:pt x="1124" y="485"/>
                </a:cubicBezTo>
                <a:cubicBezTo>
                  <a:pt x="1122" y="485"/>
                  <a:pt x="1122" y="485"/>
                  <a:pt x="1122" y="483"/>
                </a:cubicBezTo>
                <a:cubicBezTo>
                  <a:pt x="1149" y="402"/>
                  <a:pt x="1149" y="402"/>
                  <a:pt x="1149" y="402"/>
                </a:cubicBezTo>
                <a:cubicBezTo>
                  <a:pt x="1150" y="400"/>
                  <a:pt x="1152" y="399"/>
                  <a:pt x="1154" y="399"/>
                </a:cubicBezTo>
                <a:cubicBezTo>
                  <a:pt x="1235" y="399"/>
                  <a:pt x="1235" y="399"/>
                  <a:pt x="1235" y="399"/>
                </a:cubicBezTo>
                <a:cubicBezTo>
                  <a:pt x="1236" y="399"/>
                  <a:pt x="1237" y="399"/>
                  <a:pt x="1238" y="400"/>
                </a:cubicBezTo>
                <a:cubicBezTo>
                  <a:pt x="1246" y="412"/>
                  <a:pt x="1246" y="412"/>
                  <a:pt x="1246" y="412"/>
                </a:cubicBezTo>
                <a:cubicBezTo>
                  <a:pt x="1247" y="413"/>
                  <a:pt x="1247" y="413"/>
                  <a:pt x="1246" y="415"/>
                </a:cubicBezTo>
                <a:close/>
                <a:moveTo>
                  <a:pt x="1221" y="418"/>
                </a:moveTo>
                <a:cubicBezTo>
                  <a:pt x="1217" y="413"/>
                  <a:pt x="1217" y="413"/>
                  <a:pt x="1217" y="413"/>
                </a:cubicBezTo>
                <a:cubicBezTo>
                  <a:pt x="1217" y="412"/>
                  <a:pt x="1216" y="412"/>
                  <a:pt x="1215" y="412"/>
                </a:cubicBezTo>
                <a:cubicBezTo>
                  <a:pt x="1172" y="412"/>
                  <a:pt x="1172" y="412"/>
                  <a:pt x="1172" y="412"/>
                </a:cubicBezTo>
                <a:cubicBezTo>
                  <a:pt x="1170" y="412"/>
                  <a:pt x="1169" y="413"/>
                  <a:pt x="1169" y="414"/>
                </a:cubicBezTo>
                <a:cubicBezTo>
                  <a:pt x="1160" y="441"/>
                  <a:pt x="1160" y="441"/>
                  <a:pt x="1160" y="441"/>
                </a:cubicBezTo>
                <a:cubicBezTo>
                  <a:pt x="1205" y="441"/>
                  <a:pt x="1205" y="441"/>
                  <a:pt x="1205" y="441"/>
                </a:cubicBezTo>
                <a:cubicBezTo>
                  <a:pt x="1215" y="434"/>
                  <a:pt x="1215" y="434"/>
                  <a:pt x="1215" y="434"/>
                </a:cubicBezTo>
                <a:cubicBezTo>
                  <a:pt x="1216" y="434"/>
                  <a:pt x="1217" y="433"/>
                  <a:pt x="1217" y="433"/>
                </a:cubicBezTo>
                <a:cubicBezTo>
                  <a:pt x="1221" y="420"/>
                  <a:pt x="1221" y="420"/>
                  <a:pt x="1221" y="420"/>
                </a:cubicBezTo>
                <a:cubicBezTo>
                  <a:pt x="1221" y="420"/>
                  <a:pt x="1221" y="419"/>
                  <a:pt x="1221" y="418"/>
                </a:cubicBezTo>
                <a:close/>
                <a:moveTo>
                  <a:pt x="1131" y="415"/>
                </a:moveTo>
                <a:cubicBezTo>
                  <a:pt x="1124" y="434"/>
                  <a:pt x="1124" y="434"/>
                  <a:pt x="1124" y="434"/>
                </a:cubicBezTo>
                <a:cubicBezTo>
                  <a:pt x="1124" y="435"/>
                  <a:pt x="1123" y="436"/>
                  <a:pt x="1122" y="437"/>
                </a:cubicBezTo>
                <a:cubicBezTo>
                  <a:pt x="1102" y="452"/>
                  <a:pt x="1102" y="452"/>
                  <a:pt x="1102" y="452"/>
                </a:cubicBezTo>
                <a:cubicBezTo>
                  <a:pt x="1100" y="453"/>
                  <a:pt x="1098" y="454"/>
                  <a:pt x="1096" y="454"/>
                </a:cubicBezTo>
                <a:cubicBezTo>
                  <a:pt x="1040" y="454"/>
                  <a:pt x="1040" y="454"/>
                  <a:pt x="1040" y="454"/>
                </a:cubicBezTo>
                <a:cubicBezTo>
                  <a:pt x="1031" y="483"/>
                  <a:pt x="1031" y="483"/>
                  <a:pt x="1031" y="483"/>
                </a:cubicBezTo>
                <a:cubicBezTo>
                  <a:pt x="1030" y="485"/>
                  <a:pt x="1029" y="485"/>
                  <a:pt x="1028" y="485"/>
                </a:cubicBezTo>
                <a:cubicBezTo>
                  <a:pt x="1008" y="485"/>
                  <a:pt x="1008" y="485"/>
                  <a:pt x="1008" y="485"/>
                </a:cubicBezTo>
                <a:cubicBezTo>
                  <a:pt x="1007" y="485"/>
                  <a:pt x="1007" y="485"/>
                  <a:pt x="1007" y="483"/>
                </a:cubicBezTo>
                <a:cubicBezTo>
                  <a:pt x="1034" y="402"/>
                  <a:pt x="1034" y="402"/>
                  <a:pt x="1034" y="402"/>
                </a:cubicBezTo>
                <a:cubicBezTo>
                  <a:pt x="1035" y="400"/>
                  <a:pt x="1036" y="399"/>
                  <a:pt x="1039" y="399"/>
                </a:cubicBezTo>
                <a:cubicBezTo>
                  <a:pt x="1119" y="399"/>
                  <a:pt x="1119" y="399"/>
                  <a:pt x="1119" y="399"/>
                </a:cubicBezTo>
                <a:cubicBezTo>
                  <a:pt x="1121" y="399"/>
                  <a:pt x="1122" y="399"/>
                  <a:pt x="1123" y="400"/>
                </a:cubicBezTo>
                <a:cubicBezTo>
                  <a:pt x="1131" y="412"/>
                  <a:pt x="1131" y="412"/>
                  <a:pt x="1131" y="412"/>
                </a:cubicBezTo>
                <a:cubicBezTo>
                  <a:pt x="1131" y="413"/>
                  <a:pt x="1131" y="414"/>
                  <a:pt x="1131" y="415"/>
                </a:cubicBezTo>
                <a:close/>
                <a:moveTo>
                  <a:pt x="1105" y="418"/>
                </a:moveTo>
                <a:cubicBezTo>
                  <a:pt x="1101" y="413"/>
                  <a:pt x="1101" y="413"/>
                  <a:pt x="1101" y="413"/>
                </a:cubicBezTo>
                <a:cubicBezTo>
                  <a:pt x="1101" y="412"/>
                  <a:pt x="1100" y="412"/>
                  <a:pt x="1099" y="412"/>
                </a:cubicBezTo>
                <a:cubicBezTo>
                  <a:pt x="1056" y="412"/>
                  <a:pt x="1056" y="412"/>
                  <a:pt x="1056" y="412"/>
                </a:cubicBezTo>
                <a:cubicBezTo>
                  <a:pt x="1055" y="412"/>
                  <a:pt x="1054" y="413"/>
                  <a:pt x="1054" y="414"/>
                </a:cubicBezTo>
                <a:cubicBezTo>
                  <a:pt x="1045" y="441"/>
                  <a:pt x="1045" y="441"/>
                  <a:pt x="1045" y="441"/>
                </a:cubicBezTo>
                <a:cubicBezTo>
                  <a:pt x="1087" y="441"/>
                  <a:pt x="1087" y="441"/>
                  <a:pt x="1087" y="441"/>
                </a:cubicBezTo>
                <a:cubicBezTo>
                  <a:pt x="1088" y="441"/>
                  <a:pt x="1090" y="441"/>
                  <a:pt x="1091" y="440"/>
                </a:cubicBezTo>
                <a:cubicBezTo>
                  <a:pt x="1100" y="433"/>
                  <a:pt x="1100" y="433"/>
                  <a:pt x="1100" y="433"/>
                </a:cubicBezTo>
                <a:cubicBezTo>
                  <a:pt x="1101" y="432"/>
                  <a:pt x="1102" y="432"/>
                  <a:pt x="1102" y="430"/>
                </a:cubicBezTo>
                <a:cubicBezTo>
                  <a:pt x="1105" y="421"/>
                  <a:pt x="1105" y="421"/>
                  <a:pt x="1105" y="421"/>
                </a:cubicBezTo>
                <a:cubicBezTo>
                  <a:pt x="1106" y="420"/>
                  <a:pt x="1106" y="419"/>
                  <a:pt x="1105" y="418"/>
                </a:cubicBezTo>
                <a:close/>
                <a:moveTo>
                  <a:pt x="911" y="415"/>
                </a:moveTo>
                <a:cubicBezTo>
                  <a:pt x="905" y="435"/>
                  <a:pt x="905" y="435"/>
                  <a:pt x="905" y="435"/>
                </a:cubicBezTo>
                <a:cubicBezTo>
                  <a:pt x="904" y="436"/>
                  <a:pt x="903" y="438"/>
                  <a:pt x="902" y="439"/>
                </a:cubicBezTo>
                <a:cubicBezTo>
                  <a:pt x="888" y="449"/>
                  <a:pt x="888" y="449"/>
                  <a:pt x="888" y="449"/>
                </a:cubicBezTo>
                <a:cubicBezTo>
                  <a:pt x="892" y="478"/>
                  <a:pt x="892" y="478"/>
                  <a:pt x="892" y="478"/>
                </a:cubicBezTo>
                <a:cubicBezTo>
                  <a:pt x="892" y="479"/>
                  <a:pt x="892" y="479"/>
                  <a:pt x="892" y="480"/>
                </a:cubicBezTo>
                <a:cubicBezTo>
                  <a:pt x="892" y="480"/>
                  <a:pt x="892" y="481"/>
                  <a:pt x="892" y="482"/>
                </a:cubicBezTo>
                <a:cubicBezTo>
                  <a:pt x="891" y="483"/>
                  <a:pt x="891" y="483"/>
                  <a:pt x="891" y="483"/>
                </a:cubicBezTo>
                <a:cubicBezTo>
                  <a:pt x="891" y="484"/>
                  <a:pt x="891" y="484"/>
                  <a:pt x="890" y="485"/>
                </a:cubicBezTo>
                <a:cubicBezTo>
                  <a:pt x="890" y="485"/>
                  <a:pt x="889" y="485"/>
                  <a:pt x="888" y="485"/>
                </a:cubicBezTo>
                <a:cubicBezTo>
                  <a:pt x="869" y="485"/>
                  <a:pt x="869" y="485"/>
                  <a:pt x="869" y="485"/>
                </a:cubicBezTo>
                <a:cubicBezTo>
                  <a:pt x="869" y="485"/>
                  <a:pt x="868" y="485"/>
                  <a:pt x="868" y="484"/>
                </a:cubicBezTo>
                <a:cubicBezTo>
                  <a:pt x="865" y="454"/>
                  <a:pt x="865" y="454"/>
                  <a:pt x="865" y="454"/>
                </a:cubicBezTo>
                <a:cubicBezTo>
                  <a:pt x="821" y="454"/>
                  <a:pt x="821" y="454"/>
                  <a:pt x="821" y="454"/>
                </a:cubicBezTo>
                <a:cubicBezTo>
                  <a:pt x="811" y="483"/>
                  <a:pt x="811" y="483"/>
                  <a:pt x="811" y="483"/>
                </a:cubicBezTo>
                <a:cubicBezTo>
                  <a:pt x="810" y="485"/>
                  <a:pt x="810" y="485"/>
                  <a:pt x="808" y="485"/>
                </a:cubicBezTo>
                <a:cubicBezTo>
                  <a:pt x="789" y="485"/>
                  <a:pt x="789" y="485"/>
                  <a:pt x="789" y="485"/>
                </a:cubicBezTo>
                <a:cubicBezTo>
                  <a:pt x="787" y="485"/>
                  <a:pt x="787" y="485"/>
                  <a:pt x="787" y="483"/>
                </a:cubicBezTo>
                <a:cubicBezTo>
                  <a:pt x="814" y="402"/>
                  <a:pt x="814" y="402"/>
                  <a:pt x="814" y="402"/>
                </a:cubicBezTo>
                <a:cubicBezTo>
                  <a:pt x="815" y="400"/>
                  <a:pt x="817" y="399"/>
                  <a:pt x="819" y="399"/>
                </a:cubicBezTo>
                <a:cubicBezTo>
                  <a:pt x="900" y="399"/>
                  <a:pt x="900" y="399"/>
                  <a:pt x="900" y="399"/>
                </a:cubicBezTo>
                <a:cubicBezTo>
                  <a:pt x="901" y="399"/>
                  <a:pt x="902" y="399"/>
                  <a:pt x="903" y="400"/>
                </a:cubicBezTo>
                <a:cubicBezTo>
                  <a:pt x="911" y="412"/>
                  <a:pt x="911" y="412"/>
                  <a:pt x="911" y="412"/>
                </a:cubicBezTo>
                <a:cubicBezTo>
                  <a:pt x="912" y="413"/>
                  <a:pt x="912" y="413"/>
                  <a:pt x="911" y="415"/>
                </a:cubicBezTo>
                <a:close/>
                <a:moveTo>
                  <a:pt x="886" y="418"/>
                </a:moveTo>
                <a:cubicBezTo>
                  <a:pt x="882" y="413"/>
                  <a:pt x="882" y="413"/>
                  <a:pt x="882" y="413"/>
                </a:cubicBezTo>
                <a:cubicBezTo>
                  <a:pt x="881" y="412"/>
                  <a:pt x="881" y="412"/>
                  <a:pt x="880" y="412"/>
                </a:cubicBezTo>
                <a:cubicBezTo>
                  <a:pt x="837" y="412"/>
                  <a:pt x="837" y="412"/>
                  <a:pt x="837" y="412"/>
                </a:cubicBezTo>
                <a:cubicBezTo>
                  <a:pt x="835" y="412"/>
                  <a:pt x="834" y="413"/>
                  <a:pt x="834" y="414"/>
                </a:cubicBezTo>
                <a:cubicBezTo>
                  <a:pt x="825" y="441"/>
                  <a:pt x="825" y="441"/>
                  <a:pt x="825" y="441"/>
                </a:cubicBezTo>
                <a:cubicBezTo>
                  <a:pt x="870" y="441"/>
                  <a:pt x="870" y="441"/>
                  <a:pt x="870" y="441"/>
                </a:cubicBezTo>
                <a:cubicBezTo>
                  <a:pt x="880" y="434"/>
                  <a:pt x="880" y="434"/>
                  <a:pt x="880" y="434"/>
                </a:cubicBezTo>
                <a:cubicBezTo>
                  <a:pt x="881" y="434"/>
                  <a:pt x="882" y="433"/>
                  <a:pt x="882" y="433"/>
                </a:cubicBezTo>
                <a:cubicBezTo>
                  <a:pt x="886" y="420"/>
                  <a:pt x="886" y="420"/>
                  <a:pt x="886" y="420"/>
                </a:cubicBezTo>
                <a:cubicBezTo>
                  <a:pt x="886" y="420"/>
                  <a:pt x="886" y="419"/>
                  <a:pt x="886" y="418"/>
                </a:cubicBezTo>
                <a:close/>
                <a:moveTo>
                  <a:pt x="770" y="468"/>
                </a:moveTo>
                <a:cubicBezTo>
                  <a:pt x="770" y="469"/>
                  <a:pt x="769" y="470"/>
                  <a:pt x="768" y="470"/>
                </a:cubicBezTo>
                <a:cubicBezTo>
                  <a:pt x="751" y="483"/>
                  <a:pt x="751" y="483"/>
                  <a:pt x="751" y="483"/>
                </a:cubicBezTo>
                <a:cubicBezTo>
                  <a:pt x="750" y="484"/>
                  <a:pt x="749" y="485"/>
                  <a:pt x="748" y="485"/>
                </a:cubicBezTo>
                <a:cubicBezTo>
                  <a:pt x="747" y="485"/>
                  <a:pt x="746" y="485"/>
                  <a:pt x="745" y="485"/>
                </a:cubicBezTo>
                <a:cubicBezTo>
                  <a:pt x="683" y="485"/>
                  <a:pt x="683" y="485"/>
                  <a:pt x="683" y="485"/>
                </a:cubicBezTo>
                <a:cubicBezTo>
                  <a:pt x="681" y="485"/>
                  <a:pt x="680" y="485"/>
                  <a:pt x="679" y="483"/>
                </a:cubicBezTo>
                <a:cubicBezTo>
                  <a:pt x="670" y="470"/>
                  <a:pt x="670" y="470"/>
                  <a:pt x="670" y="470"/>
                </a:cubicBezTo>
                <a:cubicBezTo>
                  <a:pt x="669" y="470"/>
                  <a:pt x="669" y="469"/>
                  <a:pt x="669" y="468"/>
                </a:cubicBezTo>
                <a:cubicBezTo>
                  <a:pt x="692" y="401"/>
                  <a:pt x="692" y="401"/>
                  <a:pt x="692" y="401"/>
                </a:cubicBezTo>
                <a:cubicBezTo>
                  <a:pt x="692" y="400"/>
                  <a:pt x="693" y="399"/>
                  <a:pt x="695" y="399"/>
                </a:cubicBezTo>
                <a:cubicBezTo>
                  <a:pt x="714" y="399"/>
                  <a:pt x="714" y="399"/>
                  <a:pt x="714" y="399"/>
                </a:cubicBezTo>
                <a:cubicBezTo>
                  <a:pt x="716" y="399"/>
                  <a:pt x="716" y="400"/>
                  <a:pt x="716" y="401"/>
                </a:cubicBezTo>
                <a:cubicBezTo>
                  <a:pt x="695" y="463"/>
                  <a:pt x="695" y="463"/>
                  <a:pt x="695" y="463"/>
                </a:cubicBezTo>
                <a:cubicBezTo>
                  <a:pt x="695" y="464"/>
                  <a:pt x="695" y="464"/>
                  <a:pt x="695" y="465"/>
                </a:cubicBezTo>
                <a:cubicBezTo>
                  <a:pt x="700" y="471"/>
                  <a:pt x="700" y="471"/>
                  <a:pt x="700" y="471"/>
                </a:cubicBezTo>
                <a:cubicBezTo>
                  <a:pt x="700" y="472"/>
                  <a:pt x="701" y="472"/>
                  <a:pt x="701" y="472"/>
                </a:cubicBezTo>
                <a:cubicBezTo>
                  <a:pt x="736" y="472"/>
                  <a:pt x="736" y="472"/>
                  <a:pt x="736" y="472"/>
                </a:cubicBezTo>
                <a:cubicBezTo>
                  <a:pt x="737" y="472"/>
                  <a:pt x="737" y="472"/>
                  <a:pt x="738" y="471"/>
                </a:cubicBezTo>
                <a:cubicBezTo>
                  <a:pt x="747" y="465"/>
                  <a:pt x="747" y="465"/>
                  <a:pt x="747" y="465"/>
                </a:cubicBezTo>
                <a:cubicBezTo>
                  <a:pt x="748" y="464"/>
                  <a:pt x="748" y="464"/>
                  <a:pt x="749" y="463"/>
                </a:cubicBezTo>
                <a:cubicBezTo>
                  <a:pt x="770" y="401"/>
                  <a:pt x="770" y="401"/>
                  <a:pt x="770" y="401"/>
                </a:cubicBezTo>
                <a:cubicBezTo>
                  <a:pt x="770" y="400"/>
                  <a:pt x="771" y="399"/>
                  <a:pt x="772" y="399"/>
                </a:cubicBezTo>
                <a:cubicBezTo>
                  <a:pt x="792" y="399"/>
                  <a:pt x="792" y="399"/>
                  <a:pt x="792" y="399"/>
                </a:cubicBezTo>
                <a:cubicBezTo>
                  <a:pt x="793" y="399"/>
                  <a:pt x="793" y="400"/>
                  <a:pt x="793" y="401"/>
                </a:cubicBezTo>
                <a:lnTo>
                  <a:pt x="770" y="468"/>
                </a:lnTo>
                <a:close/>
                <a:moveTo>
                  <a:pt x="666" y="415"/>
                </a:moveTo>
                <a:cubicBezTo>
                  <a:pt x="648" y="469"/>
                  <a:pt x="648" y="469"/>
                  <a:pt x="648" y="469"/>
                </a:cubicBezTo>
                <a:cubicBezTo>
                  <a:pt x="647" y="470"/>
                  <a:pt x="647" y="472"/>
                  <a:pt x="645" y="472"/>
                </a:cubicBezTo>
                <a:cubicBezTo>
                  <a:pt x="629" y="484"/>
                  <a:pt x="629" y="484"/>
                  <a:pt x="629" y="484"/>
                </a:cubicBezTo>
                <a:cubicBezTo>
                  <a:pt x="628" y="485"/>
                  <a:pt x="627" y="485"/>
                  <a:pt x="626" y="485"/>
                </a:cubicBezTo>
                <a:cubicBezTo>
                  <a:pt x="558" y="485"/>
                  <a:pt x="558" y="485"/>
                  <a:pt x="558" y="485"/>
                </a:cubicBezTo>
                <a:cubicBezTo>
                  <a:pt x="556" y="485"/>
                  <a:pt x="556" y="485"/>
                  <a:pt x="555" y="484"/>
                </a:cubicBezTo>
                <a:cubicBezTo>
                  <a:pt x="547" y="472"/>
                  <a:pt x="547" y="472"/>
                  <a:pt x="547" y="472"/>
                </a:cubicBezTo>
                <a:cubicBezTo>
                  <a:pt x="546" y="472"/>
                  <a:pt x="546" y="470"/>
                  <a:pt x="547" y="469"/>
                </a:cubicBezTo>
                <a:cubicBezTo>
                  <a:pt x="565" y="415"/>
                  <a:pt x="565" y="415"/>
                  <a:pt x="565" y="415"/>
                </a:cubicBezTo>
                <a:cubicBezTo>
                  <a:pt x="565" y="414"/>
                  <a:pt x="566" y="413"/>
                  <a:pt x="567" y="412"/>
                </a:cubicBezTo>
                <a:cubicBezTo>
                  <a:pt x="583" y="400"/>
                  <a:pt x="583" y="400"/>
                  <a:pt x="583" y="400"/>
                </a:cubicBezTo>
                <a:cubicBezTo>
                  <a:pt x="584" y="399"/>
                  <a:pt x="585" y="399"/>
                  <a:pt x="587" y="399"/>
                </a:cubicBezTo>
                <a:cubicBezTo>
                  <a:pt x="655" y="399"/>
                  <a:pt x="655" y="399"/>
                  <a:pt x="655" y="399"/>
                </a:cubicBezTo>
                <a:cubicBezTo>
                  <a:pt x="656" y="399"/>
                  <a:pt x="657" y="399"/>
                  <a:pt x="657" y="400"/>
                </a:cubicBezTo>
                <a:cubicBezTo>
                  <a:pt x="666" y="412"/>
                  <a:pt x="666" y="412"/>
                  <a:pt x="666" y="412"/>
                </a:cubicBezTo>
                <a:cubicBezTo>
                  <a:pt x="666" y="413"/>
                  <a:pt x="666" y="414"/>
                  <a:pt x="666" y="415"/>
                </a:cubicBezTo>
                <a:close/>
                <a:moveTo>
                  <a:pt x="640" y="419"/>
                </a:moveTo>
                <a:cubicBezTo>
                  <a:pt x="637" y="413"/>
                  <a:pt x="637" y="413"/>
                  <a:pt x="637" y="413"/>
                </a:cubicBezTo>
                <a:cubicBezTo>
                  <a:pt x="636" y="412"/>
                  <a:pt x="635" y="412"/>
                  <a:pt x="635" y="412"/>
                </a:cubicBezTo>
                <a:cubicBezTo>
                  <a:pt x="598" y="412"/>
                  <a:pt x="598" y="412"/>
                  <a:pt x="598" y="412"/>
                </a:cubicBezTo>
                <a:cubicBezTo>
                  <a:pt x="597" y="412"/>
                  <a:pt x="596" y="412"/>
                  <a:pt x="595" y="413"/>
                </a:cubicBezTo>
                <a:cubicBezTo>
                  <a:pt x="588" y="419"/>
                  <a:pt x="588" y="419"/>
                  <a:pt x="588" y="419"/>
                </a:cubicBezTo>
                <a:cubicBezTo>
                  <a:pt x="587" y="419"/>
                  <a:pt x="587" y="420"/>
                  <a:pt x="586" y="421"/>
                </a:cubicBezTo>
                <a:cubicBezTo>
                  <a:pt x="572" y="463"/>
                  <a:pt x="572" y="463"/>
                  <a:pt x="572" y="463"/>
                </a:cubicBezTo>
                <a:cubicBezTo>
                  <a:pt x="572" y="464"/>
                  <a:pt x="572" y="465"/>
                  <a:pt x="572" y="466"/>
                </a:cubicBezTo>
                <a:cubicBezTo>
                  <a:pt x="576" y="471"/>
                  <a:pt x="576" y="471"/>
                  <a:pt x="576" y="471"/>
                </a:cubicBezTo>
                <a:cubicBezTo>
                  <a:pt x="576" y="472"/>
                  <a:pt x="577" y="472"/>
                  <a:pt x="578" y="472"/>
                </a:cubicBezTo>
                <a:cubicBezTo>
                  <a:pt x="614" y="472"/>
                  <a:pt x="614" y="472"/>
                  <a:pt x="614" y="472"/>
                </a:cubicBezTo>
                <a:cubicBezTo>
                  <a:pt x="615" y="472"/>
                  <a:pt x="616" y="472"/>
                  <a:pt x="617" y="471"/>
                </a:cubicBezTo>
                <a:cubicBezTo>
                  <a:pt x="625" y="466"/>
                  <a:pt x="625" y="466"/>
                  <a:pt x="625" y="466"/>
                </a:cubicBezTo>
                <a:cubicBezTo>
                  <a:pt x="625" y="465"/>
                  <a:pt x="626" y="464"/>
                  <a:pt x="626" y="463"/>
                </a:cubicBezTo>
                <a:cubicBezTo>
                  <a:pt x="640" y="421"/>
                  <a:pt x="640" y="421"/>
                  <a:pt x="640" y="421"/>
                </a:cubicBezTo>
                <a:cubicBezTo>
                  <a:pt x="641" y="420"/>
                  <a:pt x="641" y="419"/>
                  <a:pt x="640" y="419"/>
                </a:cubicBezTo>
                <a:close/>
                <a:moveTo>
                  <a:pt x="547" y="428"/>
                </a:moveTo>
                <a:cubicBezTo>
                  <a:pt x="546" y="429"/>
                  <a:pt x="546" y="429"/>
                  <a:pt x="545" y="430"/>
                </a:cubicBezTo>
                <a:cubicBezTo>
                  <a:pt x="501" y="456"/>
                  <a:pt x="501" y="456"/>
                  <a:pt x="501" y="456"/>
                </a:cubicBezTo>
                <a:cubicBezTo>
                  <a:pt x="492" y="483"/>
                  <a:pt x="492" y="483"/>
                  <a:pt x="492" y="483"/>
                </a:cubicBezTo>
                <a:cubicBezTo>
                  <a:pt x="492" y="485"/>
                  <a:pt x="491" y="485"/>
                  <a:pt x="489" y="485"/>
                </a:cubicBezTo>
                <a:cubicBezTo>
                  <a:pt x="470" y="485"/>
                  <a:pt x="470" y="485"/>
                  <a:pt x="470" y="485"/>
                </a:cubicBezTo>
                <a:cubicBezTo>
                  <a:pt x="468" y="485"/>
                  <a:pt x="468" y="485"/>
                  <a:pt x="468" y="483"/>
                </a:cubicBezTo>
                <a:cubicBezTo>
                  <a:pt x="477" y="456"/>
                  <a:pt x="477" y="456"/>
                  <a:pt x="477" y="456"/>
                </a:cubicBezTo>
                <a:cubicBezTo>
                  <a:pt x="451" y="430"/>
                  <a:pt x="451" y="430"/>
                  <a:pt x="451" y="430"/>
                </a:cubicBezTo>
                <a:cubicBezTo>
                  <a:pt x="451" y="429"/>
                  <a:pt x="450" y="429"/>
                  <a:pt x="451" y="428"/>
                </a:cubicBezTo>
                <a:cubicBezTo>
                  <a:pt x="460" y="401"/>
                  <a:pt x="460" y="401"/>
                  <a:pt x="460" y="401"/>
                </a:cubicBezTo>
                <a:cubicBezTo>
                  <a:pt x="460" y="400"/>
                  <a:pt x="461" y="399"/>
                  <a:pt x="462" y="399"/>
                </a:cubicBezTo>
                <a:cubicBezTo>
                  <a:pt x="481" y="399"/>
                  <a:pt x="481" y="399"/>
                  <a:pt x="481" y="399"/>
                </a:cubicBezTo>
                <a:cubicBezTo>
                  <a:pt x="482" y="399"/>
                  <a:pt x="483" y="400"/>
                  <a:pt x="482" y="401"/>
                </a:cubicBezTo>
                <a:cubicBezTo>
                  <a:pt x="474" y="425"/>
                  <a:pt x="474" y="425"/>
                  <a:pt x="474" y="425"/>
                </a:cubicBezTo>
                <a:cubicBezTo>
                  <a:pt x="474" y="426"/>
                  <a:pt x="474" y="427"/>
                  <a:pt x="474" y="427"/>
                </a:cubicBezTo>
                <a:cubicBezTo>
                  <a:pt x="493" y="446"/>
                  <a:pt x="493" y="446"/>
                  <a:pt x="493" y="446"/>
                </a:cubicBezTo>
                <a:cubicBezTo>
                  <a:pt x="524" y="427"/>
                  <a:pt x="524" y="427"/>
                  <a:pt x="524" y="427"/>
                </a:cubicBezTo>
                <a:cubicBezTo>
                  <a:pt x="524" y="427"/>
                  <a:pt x="525" y="426"/>
                  <a:pt x="526" y="425"/>
                </a:cubicBezTo>
                <a:cubicBezTo>
                  <a:pt x="534" y="401"/>
                  <a:pt x="534" y="401"/>
                  <a:pt x="534" y="401"/>
                </a:cubicBezTo>
                <a:cubicBezTo>
                  <a:pt x="534" y="400"/>
                  <a:pt x="535" y="399"/>
                  <a:pt x="536" y="399"/>
                </a:cubicBezTo>
                <a:cubicBezTo>
                  <a:pt x="554" y="399"/>
                  <a:pt x="554" y="399"/>
                  <a:pt x="554" y="399"/>
                </a:cubicBezTo>
                <a:cubicBezTo>
                  <a:pt x="556" y="399"/>
                  <a:pt x="556" y="400"/>
                  <a:pt x="556" y="401"/>
                </a:cubicBezTo>
                <a:lnTo>
                  <a:pt x="547" y="4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Tree>
    <p:extLst>
      <p:ext uri="{BB962C8B-B14F-4D97-AF65-F5344CB8AC3E}">
        <p14:creationId xmlns:p14="http://schemas.microsoft.com/office/powerpoint/2010/main" val="386185887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Video slide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Video title</a:t>
            </a:r>
            <a:endParaRPr lang="en-US" dirty="0"/>
          </a:p>
        </p:txBody>
      </p:sp>
      <p:sp>
        <p:nvSpPr>
          <p:cNvPr id="5" name="Freeform 4"/>
          <p:cNvSpPr>
            <a:spLocks noEditPoints="1"/>
          </p:cNvSpPr>
          <p:nvPr userDrawn="1"/>
        </p:nvSpPr>
        <p:spPr bwMode="auto">
          <a:xfrm>
            <a:off x="10698748" y="6031428"/>
            <a:ext cx="1280527" cy="483672"/>
          </a:xfrm>
          <a:custGeom>
            <a:avLst/>
            <a:gdLst>
              <a:gd name="T0" fmla="*/ 78 w 582"/>
              <a:gd name="T1" fmla="*/ 103 h 218"/>
              <a:gd name="T2" fmla="*/ 63 w 582"/>
              <a:gd name="T3" fmla="*/ 112 h 218"/>
              <a:gd name="T4" fmla="*/ 63 w 582"/>
              <a:gd name="T5" fmla="*/ 81 h 218"/>
              <a:gd name="T6" fmla="*/ 78 w 582"/>
              <a:gd name="T7" fmla="*/ 89 h 218"/>
              <a:gd name="T8" fmla="*/ 322 w 582"/>
              <a:gd name="T9" fmla="*/ 112 h 218"/>
              <a:gd name="T10" fmla="*/ 292 w 582"/>
              <a:gd name="T11" fmla="*/ 147 h 218"/>
              <a:gd name="T12" fmla="*/ 304 w 582"/>
              <a:gd name="T13" fmla="*/ 71 h 218"/>
              <a:gd name="T14" fmla="*/ 302 w 582"/>
              <a:gd name="T15" fmla="*/ 79 h 218"/>
              <a:gd name="T16" fmla="*/ 301 w 582"/>
              <a:gd name="T17" fmla="*/ 110 h 218"/>
              <a:gd name="T18" fmla="*/ 354 w 582"/>
              <a:gd name="T19" fmla="*/ 95 h 218"/>
              <a:gd name="T20" fmla="*/ 349 w 582"/>
              <a:gd name="T21" fmla="*/ 93 h 218"/>
              <a:gd name="T22" fmla="*/ 349 w 582"/>
              <a:gd name="T23" fmla="*/ 147 h 218"/>
              <a:gd name="T24" fmla="*/ 362 w 582"/>
              <a:gd name="T25" fmla="*/ 100 h 218"/>
              <a:gd name="T26" fmla="*/ 363 w 582"/>
              <a:gd name="T27" fmla="*/ 92 h 218"/>
              <a:gd name="T28" fmla="*/ 396 w 582"/>
              <a:gd name="T29" fmla="*/ 149 h 218"/>
              <a:gd name="T30" fmla="*/ 377 w 582"/>
              <a:gd name="T31" fmla="*/ 99 h 218"/>
              <a:gd name="T32" fmla="*/ 423 w 582"/>
              <a:gd name="T33" fmla="*/ 120 h 218"/>
              <a:gd name="T34" fmla="*/ 409 w 582"/>
              <a:gd name="T35" fmla="*/ 104 h 218"/>
              <a:gd name="T36" fmla="*/ 378 w 582"/>
              <a:gd name="T37" fmla="*/ 120 h 218"/>
              <a:gd name="T38" fmla="*/ 409 w 582"/>
              <a:gd name="T39" fmla="*/ 136 h 218"/>
              <a:gd name="T40" fmla="*/ 434 w 582"/>
              <a:gd name="T41" fmla="*/ 69 h 218"/>
              <a:gd name="T42" fmla="*/ 438 w 582"/>
              <a:gd name="T43" fmla="*/ 79 h 218"/>
              <a:gd name="T44" fmla="*/ 442 w 582"/>
              <a:gd name="T45" fmla="*/ 69 h 218"/>
              <a:gd name="T46" fmla="*/ 422 w 582"/>
              <a:gd name="T47" fmla="*/ 166 h 218"/>
              <a:gd name="T48" fmla="*/ 421 w 582"/>
              <a:gd name="T49" fmla="*/ 173 h 218"/>
              <a:gd name="T50" fmla="*/ 442 w 582"/>
              <a:gd name="T51" fmla="*/ 93 h 218"/>
              <a:gd name="T52" fmla="*/ 494 w 582"/>
              <a:gd name="T53" fmla="*/ 98 h 218"/>
              <a:gd name="T54" fmla="*/ 462 w 582"/>
              <a:gd name="T55" fmla="*/ 122 h 218"/>
              <a:gd name="T56" fmla="*/ 497 w 582"/>
              <a:gd name="T57" fmla="*/ 135 h 218"/>
              <a:gd name="T58" fmla="*/ 459 w 582"/>
              <a:gd name="T59" fmla="*/ 141 h 218"/>
              <a:gd name="T60" fmla="*/ 465 w 582"/>
              <a:gd name="T61" fmla="*/ 95 h 218"/>
              <a:gd name="T62" fmla="*/ 491 w 582"/>
              <a:gd name="T63" fmla="*/ 115 h 218"/>
              <a:gd name="T64" fmla="*/ 467 w 582"/>
              <a:gd name="T65" fmla="*/ 103 h 218"/>
              <a:gd name="T66" fmla="*/ 514 w 582"/>
              <a:gd name="T67" fmla="*/ 100 h 218"/>
              <a:gd name="T68" fmla="*/ 519 w 582"/>
              <a:gd name="T69" fmla="*/ 145 h 218"/>
              <a:gd name="T70" fmla="*/ 547 w 582"/>
              <a:gd name="T71" fmla="*/ 137 h 218"/>
              <a:gd name="T72" fmla="*/ 515 w 582"/>
              <a:gd name="T73" fmla="*/ 121 h 218"/>
              <a:gd name="T74" fmla="*/ 547 w 582"/>
              <a:gd name="T75" fmla="*/ 103 h 218"/>
              <a:gd name="T76" fmla="*/ 514 w 582"/>
              <a:gd name="T77" fmla="*/ 100 h 218"/>
              <a:gd name="T78" fmla="*/ 569 w 582"/>
              <a:gd name="T79" fmla="*/ 93 h 218"/>
              <a:gd name="T80" fmla="*/ 560 w 582"/>
              <a:gd name="T81" fmla="*/ 93 h 218"/>
              <a:gd name="T82" fmla="*/ 560 w 582"/>
              <a:gd name="T83" fmla="*/ 100 h 218"/>
              <a:gd name="T84" fmla="*/ 582 w 582"/>
              <a:gd name="T85" fmla="*/ 147 h 218"/>
              <a:gd name="T86" fmla="*/ 571 w 582"/>
              <a:gd name="T87" fmla="*/ 139 h 218"/>
              <a:gd name="T88" fmla="*/ 582 w 582"/>
              <a:gd name="T89" fmla="*/ 100 h 218"/>
              <a:gd name="T90" fmla="*/ 206 w 582"/>
              <a:gd name="T91" fmla="*/ 200 h 218"/>
              <a:gd name="T92" fmla="*/ 0 w 582"/>
              <a:gd name="T93" fmla="*/ 195 h 218"/>
              <a:gd name="T94" fmla="*/ 127 w 582"/>
              <a:gd name="T95" fmla="*/ 18 h 218"/>
              <a:gd name="T96" fmla="*/ 100 w 582"/>
              <a:gd name="T97" fmla="*/ 94 h 218"/>
              <a:gd name="T98" fmla="*/ 81 w 582"/>
              <a:gd name="T99" fmla="*/ 64 h 218"/>
              <a:gd name="T100" fmla="*/ 37 w 582"/>
              <a:gd name="T101" fmla="*/ 161 h 218"/>
              <a:gd name="T102" fmla="*/ 65 w 582"/>
              <a:gd name="T103" fmla="*/ 129 h 218"/>
              <a:gd name="T104" fmla="*/ 85 w 582"/>
              <a:gd name="T105" fmla="*/ 123 h 218"/>
              <a:gd name="T106" fmla="*/ 98 w 582"/>
              <a:gd name="T107" fmla="*/ 108 h 218"/>
              <a:gd name="T108" fmla="*/ 209 w 582"/>
              <a:gd name="T109" fmla="*/ 31 h 218"/>
              <a:gd name="T110" fmla="*/ 127 w 582"/>
              <a:gd name="T111" fmla="*/ 45 h 218"/>
              <a:gd name="T112" fmla="*/ 181 w 582"/>
              <a:gd name="T113" fmla="*/ 100 h 218"/>
              <a:gd name="T114" fmla="*/ 172 w 582"/>
              <a:gd name="T115" fmla="*/ 136 h 218"/>
              <a:gd name="T116" fmla="*/ 163 w 582"/>
              <a:gd name="T117" fmla="*/ 100 h 218"/>
              <a:gd name="T118" fmla="*/ 127 w 582"/>
              <a:gd name="T119" fmla="*/ 136 h 218"/>
              <a:gd name="T120" fmla="*/ 136 w 582"/>
              <a:gd name="T121" fmla="*/ 181 h 218"/>
              <a:gd name="T122" fmla="*/ 206 w 582"/>
              <a:gd name="T123" fmla="*/ 190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2" h="218">
                <a:moveTo>
                  <a:pt x="78" y="89"/>
                </a:moveTo>
                <a:cubicBezTo>
                  <a:pt x="78" y="91"/>
                  <a:pt x="79" y="93"/>
                  <a:pt x="79" y="96"/>
                </a:cubicBezTo>
                <a:cubicBezTo>
                  <a:pt x="79" y="98"/>
                  <a:pt x="78" y="101"/>
                  <a:pt x="78" y="103"/>
                </a:cubicBezTo>
                <a:cubicBezTo>
                  <a:pt x="77" y="105"/>
                  <a:pt x="76" y="106"/>
                  <a:pt x="75" y="108"/>
                </a:cubicBezTo>
                <a:cubicBezTo>
                  <a:pt x="73" y="109"/>
                  <a:pt x="72" y="110"/>
                  <a:pt x="70" y="111"/>
                </a:cubicBezTo>
                <a:cubicBezTo>
                  <a:pt x="68" y="111"/>
                  <a:pt x="66" y="111"/>
                  <a:pt x="63" y="112"/>
                </a:cubicBezTo>
                <a:cubicBezTo>
                  <a:pt x="56" y="112"/>
                  <a:pt x="56" y="112"/>
                  <a:pt x="56" y="112"/>
                </a:cubicBezTo>
                <a:cubicBezTo>
                  <a:pt x="56" y="81"/>
                  <a:pt x="56" y="81"/>
                  <a:pt x="56" y="81"/>
                </a:cubicBezTo>
                <a:cubicBezTo>
                  <a:pt x="63" y="81"/>
                  <a:pt x="63" y="81"/>
                  <a:pt x="63" y="81"/>
                </a:cubicBezTo>
                <a:cubicBezTo>
                  <a:pt x="66" y="80"/>
                  <a:pt x="68" y="81"/>
                  <a:pt x="70" y="81"/>
                </a:cubicBezTo>
                <a:cubicBezTo>
                  <a:pt x="72" y="82"/>
                  <a:pt x="73" y="83"/>
                  <a:pt x="75" y="84"/>
                </a:cubicBezTo>
                <a:cubicBezTo>
                  <a:pt x="76" y="85"/>
                  <a:pt x="77" y="87"/>
                  <a:pt x="78" y="89"/>
                </a:cubicBezTo>
                <a:close/>
                <a:moveTo>
                  <a:pt x="323" y="77"/>
                </a:moveTo>
                <a:cubicBezTo>
                  <a:pt x="327" y="81"/>
                  <a:pt x="330" y="87"/>
                  <a:pt x="330" y="94"/>
                </a:cubicBezTo>
                <a:cubicBezTo>
                  <a:pt x="330" y="101"/>
                  <a:pt x="327" y="107"/>
                  <a:pt x="322" y="112"/>
                </a:cubicBezTo>
                <a:cubicBezTo>
                  <a:pt x="317" y="116"/>
                  <a:pt x="310" y="118"/>
                  <a:pt x="302" y="118"/>
                </a:cubicBezTo>
                <a:cubicBezTo>
                  <a:pt x="292" y="118"/>
                  <a:pt x="292" y="118"/>
                  <a:pt x="292" y="118"/>
                </a:cubicBezTo>
                <a:cubicBezTo>
                  <a:pt x="292" y="147"/>
                  <a:pt x="292" y="147"/>
                  <a:pt x="292" y="147"/>
                </a:cubicBezTo>
                <a:cubicBezTo>
                  <a:pt x="283" y="147"/>
                  <a:pt x="283" y="147"/>
                  <a:pt x="283" y="147"/>
                </a:cubicBezTo>
                <a:cubicBezTo>
                  <a:pt x="283" y="71"/>
                  <a:pt x="283" y="71"/>
                  <a:pt x="283" y="71"/>
                </a:cubicBezTo>
                <a:cubicBezTo>
                  <a:pt x="304" y="71"/>
                  <a:pt x="304" y="71"/>
                  <a:pt x="304" y="71"/>
                </a:cubicBezTo>
                <a:cubicBezTo>
                  <a:pt x="312" y="71"/>
                  <a:pt x="318" y="73"/>
                  <a:pt x="323" y="77"/>
                </a:cubicBezTo>
                <a:close/>
                <a:moveTo>
                  <a:pt x="320" y="94"/>
                </a:moveTo>
                <a:cubicBezTo>
                  <a:pt x="320" y="84"/>
                  <a:pt x="314" y="79"/>
                  <a:pt x="302" y="79"/>
                </a:cubicBezTo>
                <a:cubicBezTo>
                  <a:pt x="292" y="79"/>
                  <a:pt x="292" y="79"/>
                  <a:pt x="292" y="79"/>
                </a:cubicBezTo>
                <a:cubicBezTo>
                  <a:pt x="292" y="110"/>
                  <a:pt x="292" y="110"/>
                  <a:pt x="292" y="110"/>
                </a:cubicBezTo>
                <a:cubicBezTo>
                  <a:pt x="301" y="110"/>
                  <a:pt x="301" y="110"/>
                  <a:pt x="301" y="110"/>
                </a:cubicBezTo>
                <a:cubicBezTo>
                  <a:pt x="307" y="110"/>
                  <a:pt x="312" y="109"/>
                  <a:pt x="315" y="106"/>
                </a:cubicBezTo>
                <a:cubicBezTo>
                  <a:pt x="319" y="103"/>
                  <a:pt x="320" y="99"/>
                  <a:pt x="320" y="94"/>
                </a:cubicBezTo>
                <a:close/>
                <a:moveTo>
                  <a:pt x="354" y="95"/>
                </a:moveTo>
                <a:cubicBezTo>
                  <a:pt x="352" y="97"/>
                  <a:pt x="350" y="100"/>
                  <a:pt x="349" y="104"/>
                </a:cubicBezTo>
                <a:cubicBezTo>
                  <a:pt x="349" y="104"/>
                  <a:pt x="349" y="104"/>
                  <a:pt x="349" y="104"/>
                </a:cubicBezTo>
                <a:cubicBezTo>
                  <a:pt x="349" y="93"/>
                  <a:pt x="349" y="93"/>
                  <a:pt x="349" y="93"/>
                </a:cubicBezTo>
                <a:cubicBezTo>
                  <a:pt x="340" y="93"/>
                  <a:pt x="340" y="93"/>
                  <a:pt x="340" y="93"/>
                </a:cubicBezTo>
                <a:cubicBezTo>
                  <a:pt x="340" y="147"/>
                  <a:pt x="340" y="147"/>
                  <a:pt x="340" y="147"/>
                </a:cubicBezTo>
                <a:cubicBezTo>
                  <a:pt x="349" y="147"/>
                  <a:pt x="349" y="147"/>
                  <a:pt x="349" y="147"/>
                </a:cubicBezTo>
                <a:cubicBezTo>
                  <a:pt x="349" y="120"/>
                  <a:pt x="349" y="120"/>
                  <a:pt x="349" y="120"/>
                </a:cubicBezTo>
                <a:cubicBezTo>
                  <a:pt x="349" y="114"/>
                  <a:pt x="350" y="109"/>
                  <a:pt x="352" y="105"/>
                </a:cubicBezTo>
                <a:cubicBezTo>
                  <a:pt x="355" y="102"/>
                  <a:pt x="358" y="100"/>
                  <a:pt x="362" y="100"/>
                </a:cubicBezTo>
                <a:cubicBezTo>
                  <a:pt x="364" y="100"/>
                  <a:pt x="367" y="101"/>
                  <a:pt x="368" y="102"/>
                </a:cubicBezTo>
                <a:cubicBezTo>
                  <a:pt x="368" y="93"/>
                  <a:pt x="368" y="93"/>
                  <a:pt x="368" y="93"/>
                </a:cubicBezTo>
                <a:cubicBezTo>
                  <a:pt x="367" y="92"/>
                  <a:pt x="365" y="92"/>
                  <a:pt x="363" y="92"/>
                </a:cubicBezTo>
                <a:cubicBezTo>
                  <a:pt x="360" y="92"/>
                  <a:pt x="357" y="93"/>
                  <a:pt x="354" y="95"/>
                </a:cubicBezTo>
                <a:close/>
                <a:moveTo>
                  <a:pt x="416" y="141"/>
                </a:moveTo>
                <a:cubicBezTo>
                  <a:pt x="411" y="146"/>
                  <a:pt x="404" y="149"/>
                  <a:pt x="396" y="149"/>
                </a:cubicBezTo>
                <a:cubicBezTo>
                  <a:pt x="388" y="149"/>
                  <a:pt x="381" y="146"/>
                  <a:pt x="376" y="141"/>
                </a:cubicBezTo>
                <a:cubicBezTo>
                  <a:pt x="372" y="136"/>
                  <a:pt x="369" y="129"/>
                  <a:pt x="369" y="121"/>
                </a:cubicBezTo>
                <a:cubicBezTo>
                  <a:pt x="369" y="112"/>
                  <a:pt x="372" y="105"/>
                  <a:pt x="377" y="99"/>
                </a:cubicBezTo>
                <a:cubicBezTo>
                  <a:pt x="382" y="94"/>
                  <a:pt x="388" y="92"/>
                  <a:pt x="397" y="92"/>
                </a:cubicBezTo>
                <a:cubicBezTo>
                  <a:pt x="405" y="92"/>
                  <a:pt x="411" y="94"/>
                  <a:pt x="416" y="99"/>
                </a:cubicBezTo>
                <a:cubicBezTo>
                  <a:pt x="421" y="104"/>
                  <a:pt x="423" y="111"/>
                  <a:pt x="423" y="120"/>
                </a:cubicBezTo>
                <a:cubicBezTo>
                  <a:pt x="423" y="129"/>
                  <a:pt x="420" y="136"/>
                  <a:pt x="416" y="141"/>
                </a:cubicBezTo>
                <a:close/>
                <a:moveTo>
                  <a:pt x="414" y="120"/>
                </a:moveTo>
                <a:cubicBezTo>
                  <a:pt x="414" y="113"/>
                  <a:pt x="412" y="108"/>
                  <a:pt x="409" y="104"/>
                </a:cubicBezTo>
                <a:cubicBezTo>
                  <a:pt x="406" y="101"/>
                  <a:pt x="402" y="99"/>
                  <a:pt x="396" y="99"/>
                </a:cubicBezTo>
                <a:cubicBezTo>
                  <a:pt x="391" y="99"/>
                  <a:pt x="386" y="101"/>
                  <a:pt x="383" y="105"/>
                </a:cubicBezTo>
                <a:cubicBezTo>
                  <a:pt x="380" y="108"/>
                  <a:pt x="378" y="114"/>
                  <a:pt x="378" y="120"/>
                </a:cubicBezTo>
                <a:cubicBezTo>
                  <a:pt x="378" y="127"/>
                  <a:pt x="380" y="132"/>
                  <a:pt x="383" y="136"/>
                </a:cubicBezTo>
                <a:cubicBezTo>
                  <a:pt x="386" y="139"/>
                  <a:pt x="391" y="141"/>
                  <a:pt x="396" y="141"/>
                </a:cubicBezTo>
                <a:cubicBezTo>
                  <a:pt x="402" y="141"/>
                  <a:pt x="406" y="139"/>
                  <a:pt x="409" y="136"/>
                </a:cubicBezTo>
                <a:cubicBezTo>
                  <a:pt x="412" y="132"/>
                  <a:pt x="414" y="127"/>
                  <a:pt x="414" y="120"/>
                </a:cubicBezTo>
                <a:close/>
                <a:moveTo>
                  <a:pt x="438" y="68"/>
                </a:moveTo>
                <a:cubicBezTo>
                  <a:pt x="436" y="68"/>
                  <a:pt x="435" y="68"/>
                  <a:pt x="434" y="69"/>
                </a:cubicBezTo>
                <a:cubicBezTo>
                  <a:pt x="433" y="70"/>
                  <a:pt x="432" y="72"/>
                  <a:pt x="432" y="73"/>
                </a:cubicBezTo>
                <a:cubicBezTo>
                  <a:pt x="432" y="75"/>
                  <a:pt x="433" y="76"/>
                  <a:pt x="434" y="77"/>
                </a:cubicBezTo>
                <a:cubicBezTo>
                  <a:pt x="435" y="78"/>
                  <a:pt x="436" y="79"/>
                  <a:pt x="438" y="79"/>
                </a:cubicBezTo>
                <a:cubicBezTo>
                  <a:pt x="440" y="79"/>
                  <a:pt x="441" y="78"/>
                  <a:pt x="442" y="77"/>
                </a:cubicBezTo>
                <a:cubicBezTo>
                  <a:pt x="443" y="76"/>
                  <a:pt x="444" y="75"/>
                  <a:pt x="444" y="73"/>
                </a:cubicBezTo>
                <a:cubicBezTo>
                  <a:pt x="444" y="72"/>
                  <a:pt x="443" y="70"/>
                  <a:pt x="442" y="69"/>
                </a:cubicBezTo>
                <a:cubicBezTo>
                  <a:pt x="441" y="68"/>
                  <a:pt x="440" y="68"/>
                  <a:pt x="438" y="68"/>
                </a:cubicBezTo>
                <a:close/>
                <a:moveTo>
                  <a:pt x="434" y="147"/>
                </a:moveTo>
                <a:cubicBezTo>
                  <a:pt x="434" y="159"/>
                  <a:pt x="430" y="166"/>
                  <a:pt x="422" y="166"/>
                </a:cubicBezTo>
                <a:cubicBezTo>
                  <a:pt x="419" y="166"/>
                  <a:pt x="417" y="165"/>
                  <a:pt x="414" y="163"/>
                </a:cubicBezTo>
                <a:cubicBezTo>
                  <a:pt x="414" y="171"/>
                  <a:pt x="414" y="171"/>
                  <a:pt x="414" y="171"/>
                </a:cubicBezTo>
                <a:cubicBezTo>
                  <a:pt x="416" y="172"/>
                  <a:pt x="419" y="173"/>
                  <a:pt x="421" y="173"/>
                </a:cubicBezTo>
                <a:cubicBezTo>
                  <a:pt x="428" y="173"/>
                  <a:pt x="433" y="171"/>
                  <a:pt x="437" y="166"/>
                </a:cubicBezTo>
                <a:cubicBezTo>
                  <a:pt x="440" y="161"/>
                  <a:pt x="442" y="154"/>
                  <a:pt x="442" y="145"/>
                </a:cubicBezTo>
                <a:cubicBezTo>
                  <a:pt x="442" y="93"/>
                  <a:pt x="442" y="93"/>
                  <a:pt x="442" y="93"/>
                </a:cubicBezTo>
                <a:cubicBezTo>
                  <a:pt x="434" y="93"/>
                  <a:pt x="434" y="93"/>
                  <a:pt x="434" y="93"/>
                </a:cubicBezTo>
                <a:lnTo>
                  <a:pt x="434" y="147"/>
                </a:lnTo>
                <a:close/>
                <a:moveTo>
                  <a:pt x="494" y="98"/>
                </a:moveTo>
                <a:cubicBezTo>
                  <a:pt x="498" y="103"/>
                  <a:pt x="500" y="109"/>
                  <a:pt x="500" y="118"/>
                </a:cubicBezTo>
                <a:cubicBezTo>
                  <a:pt x="500" y="122"/>
                  <a:pt x="500" y="122"/>
                  <a:pt x="500" y="122"/>
                </a:cubicBezTo>
                <a:cubicBezTo>
                  <a:pt x="462" y="122"/>
                  <a:pt x="462" y="122"/>
                  <a:pt x="462" y="122"/>
                </a:cubicBezTo>
                <a:cubicBezTo>
                  <a:pt x="462" y="128"/>
                  <a:pt x="464" y="133"/>
                  <a:pt x="467" y="136"/>
                </a:cubicBezTo>
                <a:cubicBezTo>
                  <a:pt x="470" y="140"/>
                  <a:pt x="474" y="141"/>
                  <a:pt x="480" y="141"/>
                </a:cubicBezTo>
                <a:cubicBezTo>
                  <a:pt x="486" y="141"/>
                  <a:pt x="491" y="139"/>
                  <a:pt x="497" y="135"/>
                </a:cubicBezTo>
                <a:cubicBezTo>
                  <a:pt x="497" y="143"/>
                  <a:pt x="497" y="143"/>
                  <a:pt x="497" y="143"/>
                </a:cubicBezTo>
                <a:cubicBezTo>
                  <a:pt x="492" y="147"/>
                  <a:pt x="485" y="149"/>
                  <a:pt x="478" y="149"/>
                </a:cubicBezTo>
                <a:cubicBezTo>
                  <a:pt x="470" y="149"/>
                  <a:pt x="464" y="146"/>
                  <a:pt x="459" y="141"/>
                </a:cubicBezTo>
                <a:cubicBezTo>
                  <a:pt x="455" y="136"/>
                  <a:pt x="453" y="129"/>
                  <a:pt x="453" y="120"/>
                </a:cubicBezTo>
                <a:cubicBezTo>
                  <a:pt x="453" y="115"/>
                  <a:pt x="454" y="110"/>
                  <a:pt x="456" y="106"/>
                </a:cubicBezTo>
                <a:cubicBezTo>
                  <a:pt x="458" y="101"/>
                  <a:pt x="461" y="98"/>
                  <a:pt x="465" y="95"/>
                </a:cubicBezTo>
                <a:cubicBezTo>
                  <a:pt x="469" y="93"/>
                  <a:pt x="473" y="92"/>
                  <a:pt x="478" y="92"/>
                </a:cubicBezTo>
                <a:cubicBezTo>
                  <a:pt x="485" y="92"/>
                  <a:pt x="490" y="94"/>
                  <a:pt x="494" y="98"/>
                </a:cubicBezTo>
                <a:close/>
                <a:moveTo>
                  <a:pt x="491" y="115"/>
                </a:moveTo>
                <a:cubicBezTo>
                  <a:pt x="491" y="110"/>
                  <a:pt x="490" y="106"/>
                  <a:pt x="488" y="103"/>
                </a:cubicBezTo>
                <a:cubicBezTo>
                  <a:pt x="485" y="100"/>
                  <a:pt x="482" y="99"/>
                  <a:pt x="478" y="99"/>
                </a:cubicBezTo>
                <a:cubicBezTo>
                  <a:pt x="474" y="99"/>
                  <a:pt x="470" y="100"/>
                  <a:pt x="467" y="103"/>
                </a:cubicBezTo>
                <a:cubicBezTo>
                  <a:pt x="465" y="106"/>
                  <a:pt x="463" y="110"/>
                  <a:pt x="462" y="115"/>
                </a:cubicBezTo>
                <a:lnTo>
                  <a:pt x="491" y="115"/>
                </a:lnTo>
                <a:close/>
                <a:moveTo>
                  <a:pt x="514" y="100"/>
                </a:moveTo>
                <a:cubicBezTo>
                  <a:pt x="509" y="105"/>
                  <a:pt x="506" y="112"/>
                  <a:pt x="506" y="121"/>
                </a:cubicBezTo>
                <a:cubicBezTo>
                  <a:pt x="506" y="127"/>
                  <a:pt x="507" y="131"/>
                  <a:pt x="509" y="136"/>
                </a:cubicBezTo>
                <a:cubicBezTo>
                  <a:pt x="512" y="140"/>
                  <a:pt x="515" y="143"/>
                  <a:pt x="519" y="145"/>
                </a:cubicBezTo>
                <a:cubicBezTo>
                  <a:pt x="523" y="148"/>
                  <a:pt x="527" y="149"/>
                  <a:pt x="532" y="149"/>
                </a:cubicBezTo>
                <a:cubicBezTo>
                  <a:pt x="538" y="149"/>
                  <a:pt x="543" y="147"/>
                  <a:pt x="547" y="145"/>
                </a:cubicBezTo>
                <a:cubicBezTo>
                  <a:pt x="547" y="137"/>
                  <a:pt x="547" y="137"/>
                  <a:pt x="547" y="137"/>
                </a:cubicBezTo>
                <a:cubicBezTo>
                  <a:pt x="543" y="140"/>
                  <a:pt x="538" y="141"/>
                  <a:pt x="533" y="141"/>
                </a:cubicBezTo>
                <a:cubicBezTo>
                  <a:pt x="528" y="141"/>
                  <a:pt x="523" y="139"/>
                  <a:pt x="520" y="136"/>
                </a:cubicBezTo>
                <a:cubicBezTo>
                  <a:pt x="517" y="132"/>
                  <a:pt x="515" y="127"/>
                  <a:pt x="515" y="121"/>
                </a:cubicBezTo>
                <a:cubicBezTo>
                  <a:pt x="515" y="114"/>
                  <a:pt x="517" y="109"/>
                  <a:pt x="520" y="105"/>
                </a:cubicBezTo>
                <a:cubicBezTo>
                  <a:pt x="524" y="101"/>
                  <a:pt x="528" y="99"/>
                  <a:pt x="534" y="99"/>
                </a:cubicBezTo>
                <a:cubicBezTo>
                  <a:pt x="539" y="99"/>
                  <a:pt x="543" y="100"/>
                  <a:pt x="547" y="103"/>
                </a:cubicBezTo>
                <a:cubicBezTo>
                  <a:pt x="547" y="94"/>
                  <a:pt x="547" y="94"/>
                  <a:pt x="547" y="94"/>
                </a:cubicBezTo>
                <a:cubicBezTo>
                  <a:pt x="543" y="92"/>
                  <a:pt x="539" y="92"/>
                  <a:pt x="534" y="92"/>
                </a:cubicBezTo>
                <a:cubicBezTo>
                  <a:pt x="526" y="92"/>
                  <a:pt x="519" y="94"/>
                  <a:pt x="514" y="100"/>
                </a:cubicBezTo>
                <a:close/>
                <a:moveTo>
                  <a:pt x="582" y="100"/>
                </a:moveTo>
                <a:cubicBezTo>
                  <a:pt x="582" y="93"/>
                  <a:pt x="582" y="93"/>
                  <a:pt x="582" y="93"/>
                </a:cubicBezTo>
                <a:cubicBezTo>
                  <a:pt x="569" y="93"/>
                  <a:pt x="569" y="93"/>
                  <a:pt x="569" y="93"/>
                </a:cubicBezTo>
                <a:cubicBezTo>
                  <a:pt x="569" y="77"/>
                  <a:pt x="569" y="77"/>
                  <a:pt x="569" y="77"/>
                </a:cubicBezTo>
                <a:cubicBezTo>
                  <a:pt x="560" y="80"/>
                  <a:pt x="560" y="80"/>
                  <a:pt x="560" y="80"/>
                </a:cubicBezTo>
                <a:cubicBezTo>
                  <a:pt x="560" y="93"/>
                  <a:pt x="560" y="93"/>
                  <a:pt x="560" y="93"/>
                </a:cubicBezTo>
                <a:cubicBezTo>
                  <a:pt x="551" y="93"/>
                  <a:pt x="551" y="93"/>
                  <a:pt x="551" y="93"/>
                </a:cubicBezTo>
                <a:cubicBezTo>
                  <a:pt x="551" y="100"/>
                  <a:pt x="551" y="100"/>
                  <a:pt x="551" y="100"/>
                </a:cubicBezTo>
                <a:cubicBezTo>
                  <a:pt x="560" y="100"/>
                  <a:pt x="560" y="100"/>
                  <a:pt x="560" y="100"/>
                </a:cubicBezTo>
                <a:cubicBezTo>
                  <a:pt x="560" y="133"/>
                  <a:pt x="560" y="133"/>
                  <a:pt x="560" y="133"/>
                </a:cubicBezTo>
                <a:cubicBezTo>
                  <a:pt x="560" y="143"/>
                  <a:pt x="565" y="149"/>
                  <a:pt x="574" y="149"/>
                </a:cubicBezTo>
                <a:cubicBezTo>
                  <a:pt x="578" y="149"/>
                  <a:pt x="580" y="148"/>
                  <a:pt x="582" y="147"/>
                </a:cubicBezTo>
                <a:cubicBezTo>
                  <a:pt x="582" y="139"/>
                  <a:pt x="582" y="139"/>
                  <a:pt x="582" y="139"/>
                </a:cubicBezTo>
                <a:cubicBezTo>
                  <a:pt x="581" y="141"/>
                  <a:pt x="579" y="141"/>
                  <a:pt x="577" y="141"/>
                </a:cubicBezTo>
                <a:cubicBezTo>
                  <a:pt x="574" y="141"/>
                  <a:pt x="572" y="140"/>
                  <a:pt x="571" y="139"/>
                </a:cubicBezTo>
                <a:cubicBezTo>
                  <a:pt x="569" y="137"/>
                  <a:pt x="569" y="135"/>
                  <a:pt x="569" y="131"/>
                </a:cubicBezTo>
                <a:cubicBezTo>
                  <a:pt x="569" y="100"/>
                  <a:pt x="569" y="100"/>
                  <a:pt x="569" y="100"/>
                </a:cubicBezTo>
                <a:lnTo>
                  <a:pt x="582" y="100"/>
                </a:lnTo>
                <a:close/>
                <a:moveTo>
                  <a:pt x="218" y="31"/>
                </a:moveTo>
                <a:cubicBezTo>
                  <a:pt x="218" y="187"/>
                  <a:pt x="218" y="187"/>
                  <a:pt x="218" y="187"/>
                </a:cubicBezTo>
                <a:cubicBezTo>
                  <a:pt x="218" y="194"/>
                  <a:pt x="212" y="200"/>
                  <a:pt x="206" y="200"/>
                </a:cubicBezTo>
                <a:cubicBezTo>
                  <a:pt x="127" y="200"/>
                  <a:pt x="127" y="200"/>
                  <a:pt x="127" y="200"/>
                </a:cubicBezTo>
                <a:cubicBezTo>
                  <a:pt x="127" y="218"/>
                  <a:pt x="127" y="218"/>
                  <a:pt x="127" y="218"/>
                </a:cubicBezTo>
                <a:cubicBezTo>
                  <a:pt x="0" y="195"/>
                  <a:pt x="0" y="195"/>
                  <a:pt x="0" y="195"/>
                </a:cubicBezTo>
                <a:cubicBezTo>
                  <a:pt x="0" y="22"/>
                  <a:pt x="0" y="22"/>
                  <a:pt x="0" y="22"/>
                </a:cubicBezTo>
                <a:cubicBezTo>
                  <a:pt x="127" y="0"/>
                  <a:pt x="127" y="0"/>
                  <a:pt x="127" y="0"/>
                </a:cubicBezTo>
                <a:cubicBezTo>
                  <a:pt x="127" y="18"/>
                  <a:pt x="127" y="18"/>
                  <a:pt x="127" y="18"/>
                </a:cubicBezTo>
                <a:cubicBezTo>
                  <a:pt x="206" y="18"/>
                  <a:pt x="206" y="18"/>
                  <a:pt x="206" y="18"/>
                </a:cubicBezTo>
                <a:cubicBezTo>
                  <a:pt x="212" y="18"/>
                  <a:pt x="218" y="24"/>
                  <a:pt x="218" y="31"/>
                </a:cubicBezTo>
                <a:close/>
                <a:moveTo>
                  <a:pt x="100" y="94"/>
                </a:moveTo>
                <a:cubicBezTo>
                  <a:pt x="100" y="89"/>
                  <a:pt x="99" y="84"/>
                  <a:pt x="98" y="80"/>
                </a:cubicBezTo>
                <a:cubicBezTo>
                  <a:pt x="96" y="76"/>
                  <a:pt x="94" y="73"/>
                  <a:pt x="91" y="70"/>
                </a:cubicBezTo>
                <a:cubicBezTo>
                  <a:pt x="89" y="67"/>
                  <a:pt x="85" y="66"/>
                  <a:pt x="81" y="64"/>
                </a:cubicBezTo>
                <a:cubicBezTo>
                  <a:pt x="77" y="63"/>
                  <a:pt x="72" y="63"/>
                  <a:pt x="66" y="63"/>
                </a:cubicBezTo>
                <a:cubicBezTo>
                  <a:pt x="37" y="65"/>
                  <a:pt x="37" y="65"/>
                  <a:pt x="37" y="65"/>
                </a:cubicBezTo>
                <a:cubicBezTo>
                  <a:pt x="37" y="161"/>
                  <a:pt x="37" y="161"/>
                  <a:pt x="37" y="161"/>
                </a:cubicBezTo>
                <a:cubicBezTo>
                  <a:pt x="56" y="162"/>
                  <a:pt x="56" y="162"/>
                  <a:pt x="56" y="162"/>
                </a:cubicBezTo>
                <a:cubicBezTo>
                  <a:pt x="56" y="128"/>
                  <a:pt x="56" y="128"/>
                  <a:pt x="56" y="128"/>
                </a:cubicBezTo>
                <a:cubicBezTo>
                  <a:pt x="65" y="129"/>
                  <a:pt x="65" y="129"/>
                  <a:pt x="65" y="129"/>
                </a:cubicBezTo>
                <a:cubicBezTo>
                  <a:pt x="67" y="129"/>
                  <a:pt x="70" y="128"/>
                  <a:pt x="72" y="128"/>
                </a:cubicBezTo>
                <a:cubicBezTo>
                  <a:pt x="75" y="128"/>
                  <a:pt x="77" y="127"/>
                  <a:pt x="79" y="126"/>
                </a:cubicBezTo>
                <a:cubicBezTo>
                  <a:pt x="81" y="126"/>
                  <a:pt x="83" y="125"/>
                  <a:pt x="85" y="123"/>
                </a:cubicBezTo>
                <a:cubicBezTo>
                  <a:pt x="87" y="122"/>
                  <a:pt x="89" y="121"/>
                  <a:pt x="91" y="119"/>
                </a:cubicBezTo>
                <a:cubicBezTo>
                  <a:pt x="92" y="117"/>
                  <a:pt x="94" y="116"/>
                  <a:pt x="95" y="114"/>
                </a:cubicBezTo>
                <a:cubicBezTo>
                  <a:pt x="96" y="112"/>
                  <a:pt x="97" y="110"/>
                  <a:pt x="98" y="108"/>
                </a:cubicBezTo>
                <a:cubicBezTo>
                  <a:pt x="99" y="106"/>
                  <a:pt x="99" y="104"/>
                  <a:pt x="100" y="102"/>
                </a:cubicBezTo>
                <a:cubicBezTo>
                  <a:pt x="100" y="99"/>
                  <a:pt x="100" y="97"/>
                  <a:pt x="100" y="94"/>
                </a:cubicBezTo>
                <a:close/>
                <a:moveTo>
                  <a:pt x="209" y="31"/>
                </a:moveTo>
                <a:cubicBezTo>
                  <a:pt x="209" y="29"/>
                  <a:pt x="207" y="27"/>
                  <a:pt x="206" y="27"/>
                </a:cubicBezTo>
                <a:cubicBezTo>
                  <a:pt x="127" y="27"/>
                  <a:pt x="127" y="27"/>
                  <a:pt x="127" y="27"/>
                </a:cubicBezTo>
                <a:cubicBezTo>
                  <a:pt x="127" y="45"/>
                  <a:pt x="127" y="45"/>
                  <a:pt x="127" y="45"/>
                </a:cubicBezTo>
                <a:cubicBezTo>
                  <a:pt x="147" y="45"/>
                  <a:pt x="172" y="45"/>
                  <a:pt x="173" y="45"/>
                </a:cubicBezTo>
                <a:cubicBezTo>
                  <a:pt x="178" y="45"/>
                  <a:pt x="181" y="48"/>
                  <a:pt x="181" y="54"/>
                </a:cubicBezTo>
                <a:cubicBezTo>
                  <a:pt x="181" y="54"/>
                  <a:pt x="181" y="99"/>
                  <a:pt x="181" y="100"/>
                </a:cubicBezTo>
                <a:cubicBezTo>
                  <a:pt x="190" y="100"/>
                  <a:pt x="190" y="100"/>
                  <a:pt x="190" y="100"/>
                </a:cubicBezTo>
                <a:cubicBezTo>
                  <a:pt x="200" y="106"/>
                  <a:pt x="200" y="106"/>
                  <a:pt x="200" y="106"/>
                </a:cubicBezTo>
                <a:cubicBezTo>
                  <a:pt x="172" y="136"/>
                  <a:pt x="172" y="136"/>
                  <a:pt x="172" y="136"/>
                </a:cubicBezTo>
                <a:cubicBezTo>
                  <a:pt x="146" y="106"/>
                  <a:pt x="146" y="106"/>
                  <a:pt x="146" y="106"/>
                </a:cubicBezTo>
                <a:cubicBezTo>
                  <a:pt x="154" y="100"/>
                  <a:pt x="154" y="100"/>
                  <a:pt x="154" y="100"/>
                </a:cubicBezTo>
                <a:cubicBezTo>
                  <a:pt x="163" y="100"/>
                  <a:pt x="163" y="100"/>
                  <a:pt x="163" y="100"/>
                </a:cubicBezTo>
                <a:cubicBezTo>
                  <a:pt x="163" y="99"/>
                  <a:pt x="163" y="63"/>
                  <a:pt x="163" y="63"/>
                </a:cubicBezTo>
                <a:cubicBezTo>
                  <a:pt x="127" y="63"/>
                  <a:pt x="127" y="63"/>
                  <a:pt x="127" y="63"/>
                </a:cubicBezTo>
                <a:cubicBezTo>
                  <a:pt x="127" y="136"/>
                  <a:pt x="127" y="136"/>
                  <a:pt x="127" y="136"/>
                </a:cubicBezTo>
                <a:cubicBezTo>
                  <a:pt x="136" y="127"/>
                  <a:pt x="136" y="127"/>
                  <a:pt x="136" y="127"/>
                </a:cubicBezTo>
                <a:cubicBezTo>
                  <a:pt x="163" y="154"/>
                  <a:pt x="163" y="154"/>
                  <a:pt x="163" y="154"/>
                </a:cubicBezTo>
                <a:cubicBezTo>
                  <a:pt x="136" y="181"/>
                  <a:pt x="136" y="181"/>
                  <a:pt x="136" y="181"/>
                </a:cubicBezTo>
                <a:cubicBezTo>
                  <a:pt x="127" y="172"/>
                  <a:pt x="127" y="172"/>
                  <a:pt x="127" y="172"/>
                </a:cubicBezTo>
                <a:cubicBezTo>
                  <a:pt x="127" y="190"/>
                  <a:pt x="127" y="190"/>
                  <a:pt x="127" y="190"/>
                </a:cubicBezTo>
                <a:cubicBezTo>
                  <a:pt x="206" y="190"/>
                  <a:pt x="206" y="190"/>
                  <a:pt x="206" y="190"/>
                </a:cubicBezTo>
                <a:cubicBezTo>
                  <a:pt x="207" y="190"/>
                  <a:pt x="209" y="189"/>
                  <a:pt x="209" y="187"/>
                </a:cubicBezTo>
                <a:lnTo>
                  <a:pt x="209" y="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282828"/>
              </a:solidFill>
            </a:endParaRPr>
          </a:p>
        </p:txBody>
      </p:sp>
      <p:sp>
        <p:nvSpPr>
          <p:cNvPr id="7" name="Freeform 6"/>
          <p:cNvSpPr>
            <a:spLocks noChangeAspect="1" noEditPoints="1"/>
          </p:cNvSpPr>
          <p:nvPr userDrawn="1"/>
        </p:nvSpPr>
        <p:spPr bwMode="auto">
          <a:xfrm>
            <a:off x="457200" y="6245327"/>
            <a:ext cx="1463040" cy="269773"/>
          </a:xfrm>
          <a:custGeom>
            <a:avLst/>
            <a:gdLst>
              <a:gd name="T0" fmla="*/ 1326 w 2637"/>
              <a:gd name="T1" fmla="*/ 170 h 485"/>
              <a:gd name="T2" fmla="*/ 590 w 2637"/>
              <a:gd name="T3" fmla="*/ 0 h 485"/>
              <a:gd name="T4" fmla="*/ 699 w 2637"/>
              <a:gd name="T5" fmla="*/ 274 h 485"/>
              <a:gd name="T6" fmla="*/ 0 w 2637"/>
              <a:gd name="T7" fmla="*/ 40 h 485"/>
              <a:gd name="T8" fmla="*/ 2631 w 2637"/>
              <a:gd name="T9" fmla="*/ 412 h 485"/>
              <a:gd name="T10" fmla="*/ 2612 w 2637"/>
              <a:gd name="T11" fmla="*/ 434 h 485"/>
              <a:gd name="T12" fmla="*/ 2514 w 2637"/>
              <a:gd name="T13" fmla="*/ 485 h 485"/>
              <a:gd name="T14" fmla="*/ 2597 w 2637"/>
              <a:gd name="T15" fmla="*/ 454 h 485"/>
              <a:gd name="T16" fmla="*/ 2539 w 2637"/>
              <a:gd name="T17" fmla="*/ 412 h 485"/>
              <a:gd name="T18" fmla="*/ 2492 w 2637"/>
              <a:gd name="T19" fmla="*/ 413 h 485"/>
              <a:gd name="T20" fmla="*/ 2440 w 2637"/>
              <a:gd name="T21" fmla="*/ 399 h 485"/>
              <a:gd name="T22" fmla="*/ 2402 w 2637"/>
              <a:gd name="T23" fmla="*/ 480 h 485"/>
              <a:gd name="T24" fmla="*/ 2321 w 2637"/>
              <a:gd name="T25" fmla="*/ 483 h 485"/>
              <a:gd name="T26" fmla="*/ 2422 w 2637"/>
              <a:gd name="T27" fmla="*/ 415 h 485"/>
              <a:gd name="T28" fmla="*/ 2392 w 2637"/>
              <a:gd name="T29" fmla="*/ 433 h 485"/>
              <a:gd name="T30" fmla="*/ 2226 w 2637"/>
              <a:gd name="T31" fmla="*/ 435 h 485"/>
              <a:gd name="T32" fmla="*/ 2225 w 2637"/>
              <a:gd name="T33" fmla="*/ 472 h 485"/>
              <a:gd name="T34" fmla="*/ 2209 w 2637"/>
              <a:gd name="T35" fmla="*/ 415 h 485"/>
              <a:gd name="T36" fmla="*/ 2187 w 2637"/>
              <a:gd name="T37" fmla="*/ 437 h 485"/>
              <a:gd name="T38" fmla="*/ 2104 w 2637"/>
              <a:gd name="T39" fmla="*/ 399 h 485"/>
              <a:gd name="T40" fmla="*/ 2119 w 2637"/>
              <a:gd name="T41" fmla="*/ 414 h 485"/>
              <a:gd name="T42" fmla="*/ 2076 w 2637"/>
              <a:gd name="T43" fmla="*/ 406 h 485"/>
              <a:gd name="T44" fmla="*/ 1968 w 2637"/>
              <a:gd name="T45" fmla="*/ 483 h 485"/>
              <a:gd name="T46" fmla="*/ 1977 w 2637"/>
              <a:gd name="T47" fmla="*/ 406 h 485"/>
              <a:gd name="T48" fmla="*/ 2063 w 2637"/>
              <a:gd name="T49" fmla="*/ 399 h 485"/>
              <a:gd name="T50" fmla="*/ 1889 w 2637"/>
              <a:gd name="T51" fmla="*/ 421 h 485"/>
              <a:gd name="T52" fmla="*/ 1881 w 2637"/>
              <a:gd name="T53" fmla="*/ 471 h 485"/>
              <a:gd name="T54" fmla="*/ 1850 w 2637"/>
              <a:gd name="T55" fmla="*/ 465 h 485"/>
              <a:gd name="T56" fmla="*/ 1773 w 2637"/>
              <a:gd name="T57" fmla="*/ 413 h 485"/>
              <a:gd name="T58" fmla="*/ 1686 w 2637"/>
              <a:gd name="T59" fmla="*/ 401 h 485"/>
              <a:gd name="T60" fmla="*/ 1606 w 2637"/>
              <a:gd name="T61" fmla="*/ 419 h 485"/>
              <a:gd name="T62" fmla="*/ 1645 w 2637"/>
              <a:gd name="T63" fmla="*/ 485 h 485"/>
              <a:gd name="T64" fmla="*/ 1674 w 2637"/>
              <a:gd name="T65" fmla="*/ 399 h 485"/>
              <a:gd name="T66" fmla="*/ 1489 w 2637"/>
              <a:gd name="T67" fmla="*/ 435 h 485"/>
              <a:gd name="T68" fmla="*/ 1488 w 2637"/>
              <a:gd name="T69" fmla="*/ 472 h 485"/>
              <a:gd name="T70" fmla="*/ 1472 w 2637"/>
              <a:gd name="T71" fmla="*/ 415 h 485"/>
              <a:gd name="T72" fmla="*/ 1410 w 2637"/>
              <a:gd name="T73" fmla="*/ 484 h 485"/>
              <a:gd name="T74" fmla="*/ 1411 w 2637"/>
              <a:gd name="T75" fmla="*/ 461 h 485"/>
              <a:gd name="T76" fmla="*/ 1332 w 2637"/>
              <a:gd name="T77" fmla="*/ 484 h 485"/>
              <a:gd name="T78" fmla="*/ 1289 w 2637"/>
              <a:gd name="T79" fmla="*/ 399 h 485"/>
              <a:gd name="T80" fmla="*/ 1298 w 2637"/>
              <a:gd name="T81" fmla="*/ 413 h 485"/>
              <a:gd name="T82" fmla="*/ 1327 w 2637"/>
              <a:gd name="T83" fmla="*/ 466 h 485"/>
              <a:gd name="T84" fmla="*/ 1227 w 2637"/>
              <a:gd name="T85" fmla="*/ 480 h 485"/>
              <a:gd name="T86" fmla="*/ 1146 w 2637"/>
              <a:gd name="T87" fmla="*/ 483 h 485"/>
              <a:gd name="T88" fmla="*/ 1246 w 2637"/>
              <a:gd name="T89" fmla="*/ 415 h 485"/>
              <a:gd name="T90" fmla="*/ 1217 w 2637"/>
              <a:gd name="T91" fmla="*/ 433 h 485"/>
              <a:gd name="T92" fmla="*/ 1031 w 2637"/>
              <a:gd name="T93" fmla="*/ 483 h 485"/>
              <a:gd name="T94" fmla="*/ 1131 w 2637"/>
              <a:gd name="T95" fmla="*/ 415 h 485"/>
              <a:gd name="T96" fmla="*/ 1100 w 2637"/>
              <a:gd name="T97" fmla="*/ 433 h 485"/>
              <a:gd name="T98" fmla="*/ 892 w 2637"/>
              <a:gd name="T99" fmla="*/ 480 h 485"/>
              <a:gd name="T100" fmla="*/ 811 w 2637"/>
              <a:gd name="T101" fmla="*/ 483 h 485"/>
              <a:gd name="T102" fmla="*/ 911 w 2637"/>
              <a:gd name="T103" fmla="*/ 415 h 485"/>
              <a:gd name="T104" fmla="*/ 882 w 2637"/>
              <a:gd name="T105" fmla="*/ 433 h 485"/>
              <a:gd name="T106" fmla="*/ 679 w 2637"/>
              <a:gd name="T107" fmla="*/ 483 h 485"/>
              <a:gd name="T108" fmla="*/ 700 w 2637"/>
              <a:gd name="T109" fmla="*/ 471 h 485"/>
              <a:gd name="T110" fmla="*/ 793 w 2637"/>
              <a:gd name="T111" fmla="*/ 401 h 485"/>
              <a:gd name="T112" fmla="*/ 547 w 2637"/>
              <a:gd name="T113" fmla="*/ 472 h 485"/>
              <a:gd name="T114" fmla="*/ 666 w 2637"/>
              <a:gd name="T115" fmla="*/ 415 h 485"/>
              <a:gd name="T116" fmla="*/ 572 w 2637"/>
              <a:gd name="T117" fmla="*/ 466 h 485"/>
              <a:gd name="T118" fmla="*/ 547 w 2637"/>
              <a:gd name="T119" fmla="*/ 428 h 485"/>
              <a:gd name="T120" fmla="*/ 451 w 2637"/>
              <a:gd name="T121" fmla="*/ 428 h 485"/>
              <a:gd name="T122" fmla="*/ 526 w 2637"/>
              <a:gd name="T123" fmla="*/ 425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37" h="485">
                <a:moveTo>
                  <a:pt x="1135" y="1"/>
                </a:moveTo>
                <a:cubicBezTo>
                  <a:pt x="1694" y="1"/>
                  <a:pt x="1694" y="1"/>
                  <a:pt x="1694" y="1"/>
                </a:cubicBezTo>
                <a:cubicBezTo>
                  <a:pt x="1681" y="40"/>
                  <a:pt x="1681" y="40"/>
                  <a:pt x="1681" y="40"/>
                </a:cubicBezTo>
                <a:cubicBezTo>
                  <a:pt x="1297" y="40"/>
                  <a:pt x="1297" y="40"/>
                  <a:pt x="1297" y="40"/>
                </a:cubicBezTo>
                <a:cubicBezTo>
                  <a:pt x="1233" y="235"/>
                  <a:pt x="1233" y="235"/>
                  <a:pt x="1233" y="235"/>
                </a:cubicBezTo>
                <a:cubicBezTo>
                  <a:pt x="1440" y="235"/>
                  <a:pt x="1440" y="235"/>
                  <a:pt x="1440" y="235"/>
                </a:cubicBezTo>
                <a:cubicBezTo>
                  <a:pt x="1454" y="192"/>
                  <a:pt x="1454" y="192"/>
                  <a:pt x="1454" y="192"/>
                </a:cubicBezTo>
                <a:cubicBezTo>
                  <a:pt x="1438" y="170"/>
                  <a:pt x="1438" y="170"/>
                  <a:pt x="1438" y="170"/>
                </a:cubicBezTo>
                <a:cubicBezTo>
                  <a:pt x="1326" y="170"/>
                  <a:pt x="1326" y="170"/>
                  <a:pt x="1326" y="170"/>
                </a:cubicBezTo>
                <a:cubicBezTo>
                  <a:pt x="1339" y="130"/>
                  <a:pt x="1339" y="130"/>
                  <a:pt x="1339" y="130"/>
                </a:cubicBezTo>
                <a:cubicBezTo>
                  <a:pt x="1629" y="130"/>
                  <a:pt x="1629" y="130"/>
                  <a:pt x="1629" y="130"/>
                </a:cubicBezTo>
                <a:cubicBezTo>
                  <a:pt x="1644" y="153"/>
                  <a:pt x="1644" y="153"/>
                  <a:pt x="1644" y="153"/>
                </a:cubicBezTo>
                <a:cubicBezTo>
                  <a:pt x="1605" y="274"/>
                  <a:pt x="1605" y="274"/>
                  <a:pt x="1605" y="274"/>
                </a:cubicBezTo>
                <a:cubicBezTo>
                  <a:pt x="1046" y="274"/>
                  <a:pt x="1046" y="274"/>
                  <a:pt x="1046" y="274"/>
                </a:cubicBezTo>
                <a:cubicBezTo>
                  <a:pt x="1030" y="251"/>
                  <a:pt x="1030" y="251"/>
                  <a:pt x="1030" y="251"/>
                </a:cubicBezTo>
                <a:cubicBezTo>
                  <a:pt x="1104" y="23"/>
                  <a:pt x="1104" y="23"/>
                  <a:pt x="1104" y="23"/>
                </a:cubicBezTo>
                <a:lnTo>
                  <a:pt x="1135" y="1"/>
                </a:lnTo>
                <a:close/>
                <a:moveTo>
                  <a:pt x="590" y="0"/>
                </a:moveTo>
                <a:cubicBezTo>
                  <a:pt x="578" y="40"/>
                  <a:pt x="578" y="40"/>
                  <a:pt x="578" y="40"/>
                </a:cubicBezTo>
                <a:cubicBezTo>
                  <a:pt x="846" y="40"/>
                  <a:pt x="846" y="40"/>
                  <a:pt x="846" y="40"/>
                </a:cubicBezTo>
                <a:cubicBezTo>
                  <a:pt x="862" y="62"/>
                  <a:pt x="862" y="62"/>
                  <a:pt x="862" y="62"/>
                </a:cubicBezTo>
                <a:cubicBezTo>
                  <a:pt x="847" y="107"/>
                  <a:pt x="847" y="107"/>
                  <a:pt x="847" y="107"/>
                </a:cubicBezTo>
                <a:cubicBezTo>
                  <a:pt x="816" y="130"/>
                  <a:pt x="816" y="130"/>
                  <a:pt x="816" y="130"/>
                </a:cubicBezTo>
                <a:cubicBezTo>
                  <a:pt x="548" y="130"/>
                  <a:pt x="548" y="130"/>
                  <a:pt x="548" y="130"/>
                </a:cubicBezTo>
                <a:cubicBezTo>
                  <a:pt x="509" y="251"/>
                  <a:pt x="509" y="251"/>
                  <a:pt x="509" y="251"/>
                </a:cubicBezTo>
                <a:cubicBezTo>
                  <a:pt x="524" y="274"/>
                  <a:pt x="524" y="274"/>
                  <a:pt x="524" y="274"/>
                </a:cubicBezTo>
                <a:cubicBezTo>
                  <a:pt x="699" y="274"/>
                  <a:pt x="699" y="274"/>
                  <a:pt x="699" y="274"/>
                </a:cubicBezTo>
                <a:cubicBezTo>
                  <a:pt x="733" y="170"/>
                  <a:pt x="733" y="170"/>
                  <a:pt x="733" y="170"/>
                </a:cubicBezTo>
                <a:cubicBezTo>
                  <a:pt x="998" y="170"/>
                  <a:pt x="998" y="170"/>
                  <a:pt x="998" y="170"/>
                </a:cubicBezTo>
                <a:cubicBezTo>
                  <a:pt x="1029" y="146"/>
                  <a:pt x="1029" y="146"/>
                  <a:pt x="1029" y="146"/>
                </a:cubicBezTo>
                <a:cubicBezTo>
                  <a:pt x="1069" y="23"/>
                  <a:pt x="1069" y="23"/>
                  <a:pt x="1069" y="23"/>
                </a:cubicBezTo>
                <a:cubicBezTo>
                  <a:pt x="1053" y="0"/>
                  <a:pt x="1053" y="0"/>
                  <a:pt x="1053" y="0"/>
                </a:cubicBezTo>
                <a:lnTo>
                  <a:pt x="590" y="0"/>
                </a:lnTo>
                <a:close/>
                <a:moveTo>
                  <a:pt x="555" y="1"/>
                </a:moveTo>
                <a:cubicBezTo>
                  <a:pt x="13" y="0"/>
                  <a:pt x="13" y="0"/>
                  <a:pt x="13" y="0"/>
                </a:cubicBezTo>
                <a:cubicBezTo>
                  <a:pt x="0" y="40"/>
                  <a:pt x="0" y="40"/>
                  <a:pt x="0" y="40"/>
                </a:cubicBezTo>
                <a:cubicBezTo>
                  <a:pt x="222" y="40"/>
                  <a:pt x="222" y="40"/>
                  <a:pt x="222" y="40"/>
                </a:cubicBezTo>
                <a:cubicBezTo>
                  <a:pt x="154" y="251"/>
                  <a:pt x="154" y="251"/>
                  <a:pt x="154" y="251"/>
                </a:cubicBezTo>
                <a:cubicBezTo>
                  <a:pt x="169" y="274"/>
                  <a:pt x="169" y="274"/>
                  <a:pt x="169" y="274"/>
                </a:cubicBezTo>
                <a:cubicBezTo>
                  <a:pt x="345" y="274"/>
                  <a:pt x="345" y="274"/>
                  <a:pt x="345" y="274"/>
                </a:cubicBezTo>
                <a:cubicBezTo>
                  <a:pt x="421" y="40"/>
                  <a:pt x="421" y="40"/>
                  <a:pt x="421" y="40"/>
                </a:cubicBezTo>
                <a:cubicBezTo>
                  <a:pt x="542" y="40"/>
                  <a:pt x="542" y="40"/>
                  <a:pt x="542" y="40"/>
                </a:cubicBezTo>
                <a:lnTo>
                  <a:pt x="555" y="1"/>
                </a:lnTo>
                <a:close/>
                <a:moveTo>
                  <a:pt x="2634" y="410"/>
                </a:moveTo>
                <a:cubicBezTo>
                  <a:pt x="2633" y="411"/>
                  <a:pt x="2633" y="412"/>
                  <a:pt x="2631" y="412"/>
                </a:cubicBezTo>
                <a:cubicBezTo>
                  <a:pt x="2570" y="412"/>
                  <a:pt x="2570" y="412"/>
                  <a:pt x="2570" y="412"/>
                </a:cubicBezTo>
                <a:cubicBezTo>
                  <a:pt x="2569" y="412"/>
                  <a:pt x="2567" y="412"/>
                  <a:pt x="2566" y="413"/>
                </a:cubicBezTo>
                <a:cubicBezTo>
                  <a:pt x="2561" y="417"/>
                  <a:pt x="2561" y="417"/>
                  <a:pt x="2561" y="417"/>
                </a:cubicBezTo>
                <a:cubicBezTo>
                  <a:pt x="2560" y="418"/>
                  <a:pt x="2559" y="419"/>
                  <a:pt x="2559" y="420"/>
                </a:cubicBezTo>
                <a:cubicBezTo>
                  <a:pt x="2556" y="427"/>
                  <a:pt x="2556" y="427"/>
                  <a:pt x="2556" y="427"/>
                </a:cubicBezTo>
                <a:cubicBezTo>
                  <a:pt x="2556" y="428"/>
                  <a:pt x="2556" y="428"/>
                  <a:pt x="2557" y="429"/>
                </a:cubicBezTo>
                <a:cubicBezTo>
                  <a:pt x="2560" y="434"/>
                  <a:pt x="2560" y="434"/>
                  <a:pt x="2560" y="434"/>
                </a:cubicBezTo>
                <a:cubicBezTo>
                  <a:pt x="2560" y="434"/>
                  <a:pt x="2561" y="434"/>
                  <a:pt x="2561" y="434"/>
                </a:cubicBezTo>
                <a:cubicBezTo>
                  <a:pt x="2612" y="434"/>
                  <a:pt x="2612" y="434"/>
                  <a:pt x="2612" y="434"/>
                </a:cubicBezTo>
                <a:cubicBezTo>
                  <a:pt x="2614" y="434"/>
                  <a:pt x="2615" y="435"/>
                  <a:pt x="2616" y="436"/>
                </a:cubicBezTo>
                <a:cubicBezTo>
                  <a:pt x="2622" y="446"/>
                  <a:pt x="2622" y="446"/>
                  <a:pt x="2622" y="446"/>
                </a:cubicBezTo>
                <a:cubicBezTo>
                  <a:pt x="2623" y="447"/>
                  <a:pt x="2623" y="448"/>
                  <a:pt x="2622" y="450"/>
                </a:cubicBezTo>
                <a:cubicBezTo>
                  <a:pt x="2616" y="469"/>
                  <a:pt x="2616" y="469"/>
                  <a:pt x="2616" y="469"/>
                </a:cubicBezTo>
                <a:cubicBezTo>
                  <a:pt x="2615" y="470"/>
                  <a:pt x="2614" y="471"/>
                  <a:pt x="2613" y="472"/>
                </a:cubicBezTo>
                <a:cubicBezTo>
                  <a:pt x="2598" y="483"/>
                  <a:pt x="2598" y="483"/>
                  <a:pt x="2598" y="483"/>
                </a:cubicBezTo>
                <a:cubicBezTo>
                  <a:pt x="2597" y="484"/>
                  <a:pt x="2596" y="485"/>
                  <a:pt x="2595" y="485"/>
                </a:cubicBezTo>
                <a:cubicBezTo>
                  <a:pt x="2594" y="485"/>
                  <a:pt x="2594" y="485"/>
                  <a:pt x="2593" y="485"/>
                </a:cubicBezTo>
                <a:cubicBezTo>
                  <a:pt x="2514" y="485"/>
                  <a:pt x="2514" y="485"/>
                  <a:pt x="2514" y="485"/>
                </a:cubicBezTo>
                <a:cubicBezTo>
                  <a:pt x="2513" y="485"/>
                  <a:pt x="2512" y="485"/>
                  <a:pt x="2513" y="483"/>
                </a:cubicBezTo>
                <a:cubicBezTo>
                  <a:pt x="2516" y="474"/>
                  <a:pt x="2516" y="474"/>
                  <a:pt x="2516" y="474"/>
                </a:cubicBezTo>
                <a:cubicBezTo>
                  <a:pt x="2516" y="473"/>
                  <a:pt x="2517" y="472"/>
                  <a:pt x="2518" y="472"/>
                </a:cubicBezTo>
                <a:cubicBezTo>
                  <a:pt x="2584" y="472"/>
                  <a:pt x="2584" y="472"/>
                  <a:pt x="2584" y="472"/>
                </a:cubicBezTo>
                <a:cubicBezTo>
                  <a:pt x="2585" y="472"/>
                  <a:pt x="2586" y="472"/>
                  <a:pt x="2587" y="471"/>
                </a:cubicBezTo>
                <a:cubicBezTo>
                  <a:pt x="2592" y="467"/>
                  <a:pt x="2592" y="467"/>
                  <a:pt x="2592" y="467"/>
                </a:cubicBezTo>
                <a:cubicBezTo>
                  <a:pt x="2593" y="466"/>
                  <a:pt x="2594" y="466"/>
                  <a:pt x="2594" y="465"/>
                </a:cubicBezTo>
                <a:cubicBezTo>
                  <a:pt x="2597" y="455"/>
                  <a:pt x="2597" y="455"/>
                  <a:pt x="2597" y="455"/>
                </a:cubicBezTo>
                <a:cubicBezTo>
                  <a:pt x="2597" y="455"/>
                  <a:pt x="2597" y="454"/>
                  <a:pt x="2597" y="454"/>
                </a:cubicBezTo>
                <a:cubicBezTo>
                  <a:pt x="2594" y="449"/>
                  <a:pt x="2594" y="449"/>
                  <a:pt x="2594" y="449"/>
                </a:cubicBezTo>
                <a:cubicBezTo>
                  <a:pt x="2593" y="449"/>
                  <a:pt x="2592" y="448"/>
                  <a:pt x="2591" y="448"/>
                </a:cubicBezTo>
                <a:cubicBezTo>
                  <a:pt x="2539" y="448"/>
                  <a:pt x="2539" y="448"/>
                  <a:pt x="2539" y="448"/>
                </a:cubicBezTo>
                <a:cubicBezTo>
                  <a:pt x="2538" y="448"/>
                  <a:pt x="2538" y="448"/>
                  <a:pt x="2537" y="447"/>
                </a:cubicBezTo>
                <a:cubicBezTo>
                  <a:pt x="2531" y="437"/>
                  <a:pt x="2531" y="437"/>
                  <a:pt x="2531" y="437"/>
                </a:cubicBezTo>
                <a:cubicBezTo>
                  <a:pt x="2531" y="436"/>
                  <a:pt x="2531" y="436"/>
                  <a:pt x="2531" y="435"/>
                </a:cubicBezTo>
                <a:cubicBezTo>
                  <a:pt x="2530" y="435"/>
                  <a:pt x="2531" y="434"/>
                  <a:pt x="2531" y="433"/>
                </a:cubicBezTo>
                <a:cubicBezTo>
                  <a:pt x="2537" y="414"/>
                  <a:pt x="2537" y="414"/>
                  <a:pt x="2537" y="414"/>
                </a:cubicBezTo>
                <a:cubicBezTo>
                  <a:pt x="2538" y="413"/>
                  <a:pt x="2538" y="413"/>
                  <a:pt x="2539" y="412"/>
                </a:cubicBezTo>
                <a:cubicBezTo>
                  <a:pt x="2539" y="412"/>
                  <a:pt x="2540" y="411"/>
                  <a:pt x="2541" y="410"/>
                </a:cubicBezTo>
                <a:cubicBezTo>
                  <a:pt x="2555" y="400"/>
                  <a:pt x="2555" y="400"/>
                  <a:pt x="2555" y="400"/>
                </a:cubicBezTo>
                <a:cubicBezTo>
                  <a:pt x="2556" y="399"/>
                  <a:pt x="2558" y="399"/>
                  <a:pt x="2559" y="399"/>
                </a:cubicBezTo>
                <a:cubicBezTo>
                  <a:pt x="2636" y="399"/>
                  <a:pt x="2636" y="399"/>
                  <a:pt x="2636" y="399"/>
                </a:cubicBezTo>
                <a:cubicBezTo>
                  <a:pt x="2637" y="399"/>
                  <a:pt x="2637" y="400"/>
                  <a:pt x="2637" y="401"/>
                </a:cubicBezTo>
                <a:lnTo>
                  <a:pt x="2634" y="410"/>
                </a:lnTo>
                <a:close/>
                <a:moveTo>
                  <a:pt x="2527" y="411"/>
                </a:moveTo>
                <a:cubicBezTo>
                  <a:pt x="2527" y="412"/>
                  <a:pt x="2526" y="413"/>
                  <a:pt x="2525" y="413"/>
                </a:cubicBezTo>
                <a:cubicBezTo>
                  <a:pt x="2492" y="413"/>
                  <a:pt x="2492" y="413"/>
                  <a:pt x="2492" y="413"/>
                </a:cubicBezTo>
                <a:cubicBezTo>
                  <a:pt x="2469" y="483"/>
                  <a:pt x="2469" y="483"/>
                  <a:pt x="2469" y="483"/>
                </a:cubicBezTo>
                <a:cubicBezTo>
                  <a:pt x="2468" y="485"/>
                  <a:pt x="2467" y="485"/>
                  <a:pt x="2466" y="485"/>
                </a:cubicBezTo>
                <a:cubicBezTo>
                  <a:pt x="2446" y="485"/>
                  <a:pt x="2446" y="485"/>
                  <a:pt x="2446" y="485"/>
                </a:cubicBezTo>
                <a:cubicBezTo>
                  <a:pt x="2445" y="485"/>
                  <a:pt x="2444" y="485"/>
                  <a:pt x="2445" y="483"/>
                </a:cubicBezTo>
                <a:cubicBezTo>
                  <a:pt x="2468" y="413"/>
                  <a:pt x="2468" y="413"/>
                  <a:pt x="2468" y="413"/>
                </a:cubicBezTo>
                <a:cubicBezTo>
                  <a:pt x="2436" y="413"/>
                  <a:pt x="2436" y="413"/>
                  <a:pt x="2436" y="413"/>
                </a:cubicBezTo>
                <a:cubicBezTo>
                  <a:pt x="2434" y="413"/>
                  <a:pt x="2434" y="412"/>
                  <a:pt x="2434" y="411"/>
                </a:cubicBezTo>
                <a:cubicBezTo>
                  <a:pt x="2438" y="401"/>
                  <a:pt x="2438" y="401"/>
                  <a:pt x="2438" y="401"/>
                </a:cubicBezTo>
                <a:cubicBezTo>
                  <a:pt x="2438" y="400"/>
                  <a:pt x="2439" y="399"/>
                  <a:pt x="2440" y="399"/>
                </a:cubicBezTo>
                <a:cubicBezTo>
                  <a:pt x="2529" y="399"/>
                  <a:pt x="2529" y="399"/>
                  <a:pt x="2529" y="399"/>
                </a:cubicBezTo>
                <a:cubicBezTo>
                  <a:pt x="2531" y="399"/>
                  <a:pt x="2531" y="400"/>
                  <a:pt x="2531" y="401"/>
                </a:cubicBezTo>
                <a:lnTo>
                  <a:pt x="2527" y="411"/>
                </a:lnTo>
                <a:close/>
                <a:moveTo>
                  <a:pt x="2422" y="415"/>
                </a:moveTo>
                <a:cubicBezTo>
                  <a:pt x="2415" y="435"/>
                  <a:pt x="2415" y="435"/>
                  <a:pt x="2415" y="435"/>
                </a:cubicBezTo>
                <a:cubicBezTo>
                  <a:pt x="2415" y="436"/>
                  <a:pt x="2414" y="438"/>
                  <a:pt x="2412" y="439"/>
                </a:cubicBezTo>
                <a:cubicBezTo>
                  <a:pt x="2398" y="449"/>
                  <a:pt x="2398" y="449"/>
                  <a:pt x="2398" y="449"/>
                </a:cubicBezTo>
                <a:cubicBezTo>
                  <a:pt x="2402" y="478"/>
                  <a:pt x="2402" y="478"/>
                  <a:pt x="2402" y="478"/>
                </a:cubicBezTo>
                <a:cubicBezTo>
                  <a:pt x="2402" y="479"/>
                  <a:pt x="2403" y="479"/>
                  <a:pt x="2402" y="480"/>
                </a:cubicBezTo>
                <a:cubicBezTo>
                  <a:pt x="2402" y="480"/>
                  <a:pt x="2402" y="481"/>
                  <a:pt x="2402" y="482"/>
                </a:cubicBezTo>
                <a:cubicBezTo>
                  <a:pt x="2402" y="483"/>
                  <a:pt x="2402" y="483"/>
                  <a:pt x="2402" y="483"/>
                </a:cubicBezTo>
                <a:cubicBezTo>
                  <a:pt x="2401" y="484"/>
                  <a:pt x="2401" y="484"/>
                  <a:pt x="2401" y="485"/>
                </a:cubicBezTo>
                <a:cubicBezTo>
                  <a:pt x="2400" y="485"/>
                  <a:pt x="2400" y="485"/>
                  <a:pt x="2399" y="485"/>
                </a:cubicBezTo>
                <a:cubicBezTo>
                  <a:pt x="2380" y="485"/>
                  <a:pt x="2380" y="485"/>
                  <a:pt x="2380" y="485"/>
                </a:cubicBezTo>
                <a:cubicBezTo>
                  <a:pt x="2379" y="485"/>
                  <a:pt x="2379" y="485"/>
                  <a:pt x="2378" y="484"/>
                </a:cubicBezTo>
                <a:cubicBezTo>
                  <a:pt x="2376" y="454"/>
                  <a:pt x="2376" y="454"/>
                  <a:pt x="2376" y="454"/>
                </a:cubicBezTo>
                <a:cubicBezTo>
                  <a:pt x="2331" y="454"/>
                  <a:pt x="2331" y="454"/>
                  <a:pt x="2331" y="454"/>
                </a:cubicBezTo>
                <a:cubicBezTo>
                  <a:pt x="2321" y="483"/>
                  <a:pt x="2321" y="483"/>
                  <a:pt x="2321" y="483"/>
                </a:cubicBezTo>
                <a:cubicBezTo>
                  <a:pt x="2321" y="485"/>
                  <a:pt x="2320" y="485"/>
                  <a:pt x="2319" y="485"/>
                </a:cubicBezTo>
                <a:cubicBezTo>
                  <a:pt x="2299" y="485"/>
                  <a:pt x="2299" y="485"/>
                  <a:pt x="2299" y="485"/>
                </a:cubicBezTo>
                <a:cubicBezTo>
                  <a:pt x="2298" y="485"/>
                  <a:pt x="2297" y="485"/>
                  <a:pt x="2298" y="483"/>
                </a:cubicBezTo>
                <a:cubicBezTo>
                  <a:pt x="2325" y="402"/>
                  <a:pt x="2325" y="402"/>
                  <a:pt x="2325" y="402"/>
                </a:cubicBezTo>
                <a:cubicBezTo>
                  <a:pt x="2326" y="400"/>
                  <a:pt x="2327" y="399"/>
                  <a:pt x="2330" y="399"/>
                </a:cubicBezTo>
                <a:cubicBezTo>
                  <a:pt x="2410" y="399"/>
                  <a:pt x="2410" y="399"/>
                  <a:pt x="2410" y="399"/>
                </a:cubicBezTo>
                <a:cubicBezTo>
                  <a:pt x="2412" y="399"/>
                  <a:pt x="2413" y="399"/>
                  <a:pt x="2414" y="400"/>
                </a:cubicBezTo>
                <a:cubicBezTo>
                  <a:pt x="2422" y="412"/>
                  <a:pt x="2422" y="412"/>
                  <a:pt x="2422" y="412"/>
                </a:cubicBezTo>
                <a:cubicBezTo>
                  <a:pt x="2422" y="413"/>
                  <a:pt x="2422" y="413"/>
                  <a:pt x="2422" y="415"/>
                </a:cubicBezTo>
                <a:close/>
                <a:moveTo>
                  <a:pt x="2396" y="418"/>
                </a:moveTo>
                <a:cubicBezTo>
                  <a:pt x="2392" y="413"/>
                  <a:pt x="2392" y="413"/>
                  <a:pt x="2392" y="413"/>
                </a:cubicBezTo>
                <a:cubicBezTo>
                  <a:pt x="2392" y="412"/>
                  <a:pt x="2391" y="412"/>
                  <a:pt x="2391" y="412"/>
                </a:cubicBezTo>
                <a:cubicBezTo>
                  <a:pt x="2347" y="412"/>
                  <a:pt x="2347" y="412"/>
                  <a:pt x="2347" y="412"/>
                </a:cubicBezTo>
                <a:cubicBezTo>
                  <a:pt x="2346" y="412"/>
                  <a:pt x="2345" y="413"/>
                  <a:pt x="2344" y="414"/>
                </a:cubicBezTo>
                <a:cubicBezTo>
                  <a:pt x="2335" y="441"/>
                  <a:pt x="2335" y="441"/>
                  <a:pt x="2335" y="441"/>
                </a:cubicBezTo>
                <a:cubicBezTo>
                  <a:pt x="2381" y="441"/>
                  <a:pt x="2381" y="441"/>
                  <a:pt x="2381" y="441"/>
                </a:cubicBezTo>
                <a:cubicBezTo>
                  <a:pt x="2391" y="434"/>
                  <a:pt x="2391" y="434"/>
                  <a:pt x="2391" y="434"/>
                </a:cubicBezTo>
                <a:cubicBezTo>
                  <a:pt x="2392" y="434"/>
                  <a:pt x="2392" y="433"/>
                  <a:pt x="2392" y="433"/>
                </a:cubicBezTo>
                <a:cubicBezTo>
                  <a:pt x="2396" y="420"/>
                  <a:pt x="2396" y="420"/>
                  <a:pt x="2396" y="420"/>
                </a:cubicBezTo>
                <a:cubicBezTo>
                  <a:pt x="2397" y="420"/>
                  <a:pt x="2397" y="419"/>
                  <a:pt x="2396" y="418"/>
                </a:cubicBezTo>
                <a:close/>
                <a:moveTo>
                  <a:pt x="2301" y="410"/>
                </a:moveTo>
                <a:cubicBezTo>
                  <a:pt x="2301" y="411"/>
                  <a:pt x="2300" y="412"/>
                  <a:pt x="2299" y="412"/>
                </a:cubicBezTo>
                <a:cubicBezTo>
                  <a:pt x="2243" y="412"/>
                  <a:pt x="2243" y="412"/>
                  <a:pt x="2243" y="412"/>
                </a:cubicBezTo>
                <a:cubicBezTo>
                  <a:pt x="2242" y="412"/>
                  <a:pt x="2241" y="412"/>
                  <a:pt x="2240" y="413"/>
                </a:cubicBezTo>
                <a:cubicBezTo>
                  <a:pt x="2233" y="418"/>
                  <a:pt x="2233" y="418"/>
                  <a:pt x="2233" y="418"/>
                </a:cubicBezTo>
                <a:cubicBezTo>
                  <a:pt x="2232" y="419"/>
                  <a:pt x="2231" y="420"/>
                  <a:pt x="2231" y="421"/>
                </a:cubicBezTo>
                <a:cubicBezTo>
                  <a:pt x="2226" y="435"/>
                  <a:pt x="2226" y="435"/>
                  <a:pt x="2226" y="435"/>
                </a:cubicBezTo>
                <a:cubicBezTo>
                  <a:pt x="2290" y="435"/>
                  <a:pt x="2290" y="435"/>
                  <a:pt x="2290" y="435"/>
                </a:cubicBezTo>
                <a:cubicBezTo>
                  <a:pt x="2292" y="435"/>
                  <a:pt x="2292" y="435"/>
                  <a:pt x="2292" y="437"/>
                </a:cubicBezTo>
                <a:cubicBezTo>
                  <a:pt x="2289" y="445"/>
                  <a:pt x="2289" y="445"/>
                  <a:pt x="2289" y="445"/>
                </a:cubicBezTo>
                <a:cubicBezTo>
                  <a:pt x="2288" y="447"/>
                  <a:pt x="2287" y="447"/>
                  <a:pt x="2286" y="447"/>
                </a:cubicBezTo>
                <a:cubicBezTo>
                  <a:pt x="2222" y="447"/>
                  <a:pt x="2222" y="447"/>
                  <a:pt x="2222" y="447"/>
                </a:cubicBezTo>
                <a:cubicBezTo>
                  <a:pt x="2217" y="462"/>
                  <a:pt x="2217" y="462"/>
                  <a:pt x="2217" y="462"/>
                </a:cubicBezTo>
                <a:cubicBezTo>
                  <a:pt x="2217" y="462"/>
                  <a:pt x="2217" y="463"/>
                  <a:pt x="2218" y="464"/>
                </a:cubicBezTo>
                <a:cubicBezTo>
                  <a:pt x="2223" y="471"/>
                  <a:pt x="2223" y="471"/>
                  <a:pt x="2223" y="471"/>
                </a:cubicBezTo>
                <a:cubicBezTo>
                  <a:pt x="2223" y="472"/>
                  <a:pt x="2224" y="472"/>
                  <a:pt x="2225" y="472"/>
                </a:cubicBezTo>
                <a:cubicBezTo>
                  <a:pt x="2279" y="472"/>
                  <a:pt x="2279" y="472"/>
                  <a:pt x="2279" y="472"/>
                </a:cubicBezTo>
                <a:cubicBezTo>
                  <a:pt x="2280" y="472"/>
                  <a:pt x="2281" y="473"/>
                  <a:pt x="2280" y="474"/>
                </a:cubicBezTo>
                <a:cubicBezTo>
                  <a:pt x="2277" y="483"/>
                  <a:pt x="2277" y="483"/>
                  <a:pt x="2277" y="483"/>
                </a:cubicBezTo>
                <a:cubicBezTo>
                  <a:pt x="2277" y="485"/>
                  <a:pt x="2276" y="485"/>
                  <a:pt x="2274" y="485"/>
                </a:cubicBezTo>
                <a:cubicBezTo>
                  <a:pt x="2207" y="485"/>
                  <a:pt x="2207" y="485"/>
                  <a:pt x="2207" y="485"/>
                </a:cubicBezTo>
                <a:cubicBezTo>
                  <a:pt x="2206" y="485"/>
                  <a:pt x="2205" y="485"/>
                  <a:pt x="2204" y="484"/>
                </a:cubicBezTo>
                <a:cubicBezTo>
                  <a:pt x="2192" y="468"/>
                  <a:pt x="2192" y="468"/>
                  <a:pt x="2192" y="468"/>
                </a:cubicBezTo>
                <a:cubicBezTo>
                  <a:pt x="2192" y="467"/>
                  <a:pt x="2192" y="467"/>
                  <a:pt x="2192" y="465"/>
                </a:cubicBezTo>
                <a:cubicBezTo>
                  <a:pt x="2209" y="415"/>
                  <a:pt x="2209" y="415"/>
                  <a:pt x="2209" y="415"/>
                </a:cubicBezTo>
                <a:cubicBezTo>
                  <a:pt x="2210" y="414"/>
                  <a:pt x="2210" y="413"/>
                  <a:pt x="2211" y="412"/>
                </a:cubicBezTo>
                <a:cubicBezTo>
                  <a:pt x="2227" y="400"/>
                  <a:pt x="2227" y="400"/>
                  <a:pt x="2227" y="400"/>
                </a:cubicBezTo>
                <a:cubicBezTo>
                  <a:pt x="2229" y="399"/>
                  <a:pt x="2230" y="399"/>
                  <a:pt x="2231" y="399"/>
                </a:cubicBezTo>
                <a:cubicBezTo>
                  <a:pt x="2303" y="399"/>
                  <a:pt x="2303" y="399"/>
                  <a:pt x="2303" y="399"/>
                </a:cubicBezTo>
                <a:cubicBezTo>
                  <a:pt x="2305" y="399"/>
                  <a:pt x="2305" y="400"/>
                  <a:pt x="2305" y="401"/>
                </a:cubicBezTo>
                <a:lnTo>
                  <a:pt x="2301" y="410"/>
                </a:lnTo>
                <a:close/>
                <a:moveTo>
                  <a:pt x="2196" y="415"/>
                </a:moveTo>
                <a:cubicBezTo>
                  <a:pt x="2189" y="434"/>
                  <a:pt x="2189" y="434"/>
                  <a:pt x="2189" y="434"/>
                </a:cubicBezTo>
                <a:cubicBezTo>
                  <a:pt x="2189" y="435"/>
                  <a:pt x="2188" y="436"/>
                  <a:pt x="2187" y="437"/>
                </a:cubicBezTo>
                <a:cubicBezTo>
                  <a:pt x="2166" y="452"/>
                  <a:pt x="2166" y="452"/>
                  <a:pt x="2166" y="452"/>
                </a:cubicBezTo>
                <a:cubicBezTo>
                  <a:pt x="2165" y="453"/>
                  <a:pt x="2163" y="454"/>
                  <a:pt x="2161" y="454"/>
                </a:cubicBezTo>
                <a:cubicBezTo>
                  <a:pt x="2105" y="454"/>
                  <a:pt x="2105" y="454"/>
                  <a:pt x="2105" y="454"/>
                </a:cubicBezTo>
                <a:cubicBezTo>
                  <a:pt x="2095" y="483"/>
                  <a:pt x="2095" y="483"/>
                  <a:pt x="2095" y="483"/>
                </a:cubicBezTo>
                <a:cubicBezTo>
                  <a:pt x="2095" y="485"/>
                  <a:pt x="2094" y="485"/>
                  <a:pt x="2093" y="485"/>
                </a:cubicBezTo>
                <a:cubicBezTo>
                  <a:pt x="2073" y="485"/>
                  <a:pt x="2073" y="485"/>
                  <a:pt x="2073" y="485"/>
                </a:cubicBezTo>
                <a:cubicBezTo>
                  <a:pt x="2072" y="485"/>
                  <a:pt x="2071" y="485"/>
                  <a:pt x="2072" y="483"/>
                </a:cubicBezTo>
                <a:cubicBezTo>
                  <a:pt x="2099" y="402"/>
                  <a:pt x="2099" y="402"/>
                  <a:pt x="2099" y="402"/>
                </a:cubicBezTo>
                <a:cubicBezTo>
                  <a:pt x="2100" y="400"/>
                  <a:pt x="2101" y="399"/>
                  <a:pt x="2104" y="399"/>
                </a:cubicBezTo>
                <a:cubicBezTo>
                  <a:pt x="2184" y="399"/>
                  <a:pt x="2184" y="399"/>
                  <a:pt x="2184" y="399"/>
                </a:cubicBezTo>
                <a:cubicBezTo>
                  <a:pt x="2186" y="399"/>
                  <a:pt x="2187" y="399"/>
                  <a:pt x="2187" y="400"/>
                </a:cubicBezTo>
                <a:cubicBezTo>
                  <a:pt x="2196" y="412"/>
                  <a:pt x="2196" y="412"/>
                  <a:pt x="2196" y="412"/>
                </a:cubicBezTo>
                <a:cubicBezTo>
                  <a:pt x="2196" y="413"/>
                  <a:pt x="2196" y="414"/>
                  <a:pt x="2196" y="415"/>
                </a:cubicBezTo>
                <a:close/>
                <a:moveTo>
                  <a:pt x="2170" y="418"/>
                </a:moveTo>
                <a:cubicBezTo>
                  <a:pt x="2166" y="413"/>
                  <a:pt x="2166" y="413"/>
                  <a:pt x="2166" y="413"/>
                </a:cubicBezTo>
                <a:cubicBezTo>
                  <a:pt x="2166" y="412"/>
                  <a:pt x="2165" y="412"/>
                  <a:pt x="2164" y="412"/>
                </a:cubicBezTo>
                <a:cubicBezTo>
                  <a:pt x="2121" y="412"/>
                  <a:pt x="2121" y="412"/>
                  <a:pt x="2121" y="412"/>
                </a:cubicBezTo>
                <a:cubicBezTo>
                  <a:pt x="2120" y="412"/>
                  <a:pt x="2119" y="413"/>
                  <a:pt x="2119" y="414"/>
                </a:cubicBezTo>
                <a:cubicBezTo>
                  <a:pt x="2109" y="441"/>
                  <a:pt x="2109" y="441"/>
                  <a:pt x="2109" y="441"/>
                </a:cubicBezTo>
                <a:cubicBezTo>
                  <a:pt x="2152" y="441"/>
                  <a:pt x="2152" y="441"/>
                  <a:pt x="2152" y="441"/>
                </a:cubicBezTo>
                <a:cubicBezTo>
                  <a:pt x="2153" y="441"/>
                  <a:pt x="2154" y="441"/>
                  <a:pt x="2156" y="440"/>
                </a:cubicBezTo>
                <a:cubicBezTo>
                  <a:pt x="2165" y="433"/>
                  <a:pt x="2165" y="433"/>
                  <a:pt x="2165" y="433"/>
                </a:cubicBezTo>
                <a:cubicBezTo>
                  <a:pt x="2166" y="432"/>
                  <a:pt x="2167" y="432"/>
                  <a:pt x="2167" y="430"/>
                </a:cubicBezTo>
                <a:cubicBezTo>
                  <a:pt x="2170" y="421"/>
                  <a:pt x="2170" y="421"/>
                  <a:pt x="2170" y="421"/>
                </a:cubicBezTo>
                <a:cubicBezTo>
                  <a:pt x="2171" y="420"/>
                  <a:pt x="2170" y="419"/>
                  <a:pt x="2170" y="418"/>
                </a:cubicBezTo>
                <a:close/>
                <a:moveTo>
                  <a:pt x="2077" y="404"/>
                </a:moveTo>
                <a:cubicBezTo>
                  <a:pt x="2077" y="405"/>
                  <a:pt x="2077" y="405"/>
                  <a:pt x="2076" y="406"/>
                </a:cubicBezTo>
                <a:cubicBezTo>
                  <a:pt x="2029" y="440"/>
                  <a:pt x="2029" y="440"/>
                  <a:pt x="2029" y="440"/>
                </a:cubicBezTo>
                <a:cubicBezTo>
                  <a:pt x="2053" y="478"/>
                  <a:pt x="2053" y="478"/>
                  <a:pt x="2053" y="478"/>
                </a:cubicBezTo>
                <a:cubicBezTo>
                  <a:pt x="2054" y="479"/>
                  <a:pt x="2054" y="480"/>
                  <a:pt x="2053" y="480"/>
                </a:cubicBezTo>
                <a:cubicBezTo>
                  <a:pt x="2052" y="483"/>
                  <a:pt x="2052" y="483"/>
                  <a:pt x="2052" y="483"/>
                </a:cubicBezTo>
                <a:cubicBezTo>
                  <a:pt x="2052" y="485"/>
                  <a:pt x="2051" y="485"/>
                  <a:pt x="2050" y="485"/>
                </a:cubicBezTo>
                <a:cubicBezTo>
                  <a:pt x="2029" y="485"/>
                  <a:pt x="2029" y="485"/>
                  <a:pt x="2029" y="485"/>
                </a:cubicBezTo>
                <a:cubicBezTo>
                  <a:pt x="2027" y="485"/>
                  <a:pt x="2026" y="485"/>
                  <a:pt x="2025" y="484"/>
                </a:cubicBezTo>
                <a:cubicBezTo>
                  <a:pt x="2007" y="453"/>
                  <a:pt x="2007" y="453"/>
                  <a:pt x="2007" y="453"/>
                </a:cubicBezTo>
                <a:cubicBezTo>
                  <a:pt x="1968" y="483"/>
                  <a:pt x="1968" y="483"/>
                  <a:pt x="1968" y="483"/>
                </a:cubicBezTo>
                <a:cubicBezTo>
                  <a:pt x="1967" y="484"/>
                  <a:pt x="1967" y="484"/>
                  <a:pt x="1966" y="485"/>
                </a:cubicBezTo>
                <a:cubicBezTo>
                  <a:pt x="1965" y="485"/>
                  <a:pt x="1965" y="485"/>
                  <a:pt x="1964" y="485"/>
                </a:cubicBezTo>
                <a:cubicBezTo>
                  <a:pt x="1949" y="485"/>
                  <a:pt x="1949" y="485"/>
                  <a:pt x="1949" y="485"/>
                </a:cubicBezTo>
                <a:cubicBezTo>
                  <a:pt x="1948" y="485"/>
                  <a:pt x="1947" y="485"/>
                  <a:pt x="1947" y="485"/>
                </a:cubicBezTo>
                <a:cubicBezTo>
                  <a:pt x="1947" y="485"/>
                  <a:pt x="1947" y="484"/>
                  <a:pt x="1947" y="483"/>
                </a:cubicBezTo>
                <a:cubicBezTo>
                  <a:pt x="1948" y="480"/>
                  <a:pt x="1948" y="480"/>
                  <a:pt x="1948" y="480"/>
                </a:cubicBezTo>
                <a:cubicBezTo>
                  <a:pt x="1949" y="479"/>
                  <a:pt x="1949" y="478"/>
                  <a:pt x="1950" y="478"/>
                </a:cubicBezTo>
                <a:cubicBezTo>
                  <a:pt x="2000" y="442"/>
                  <a:pt x="2000" y="442"/>
                  <a:pt x="2000" y="442"/>
                </a:cubicBezTo>
                <a:cubicBezTo>
                  <a:pt x="1977" y="406"/>
                  <a:pt x="1977" y="406"/>
                  <a:pt x="1977" y="406"/>
                </a:cubicBezTo>
                <a:cubicBezTo>
                  <a:pt x="1977" y="405"/>
                  <a:pt x="1977" y="405"/>
                  <a:pt x="1977" y="404"/>
                </a:cubicBezTo>
                <a:cubicBezTo>
                  <a:pt x="1978" y="401"/>
                  <a:pt x="1978" y="401"/>
                  <a:pt x="1978" y="401"/>
                </a:cubicBezTo>
                <a:cubicBezTo>
                  <a:pt x="1978" y="400"/>
                  <a:pt x="1979" y="399"/>
                  <a:pt x="1981" y="399"/>
                </a:cubicBezTo>
                <a:cubicBezTo>
                  <a:pt x="2001" y="399"/>
                  <a:pt x="2001" y="399"/>
                  <a:pt x="2001" y="399"/>
                </a:cubicBezTo>
                <a:cubicBezTo>
                  <a:pt x="2002" y="399"/>
                  <a:pt x="2003" y="399"/>
                  <a:pt x="2004" y="399"/>
                </a:cubicBezTo>
                <a:cubicBezTo>
                  <a:pt x="2004" y="400"/>
                  <a:pt x="2005" y="400"/>
                  <a:pt x="2005" y="401"/>
                </a:cubicBezTo>
                <a:cubicBezTo>
                  <a:pt x="2022" y="428"/>
                  <a:pt x="2022" y="428"/>
                  <a:pt x="2022" y="428"/>
                </a:cubicBezTo>
                <a:cubicBezTo>
                  <a:pt x="2059" y="400"/>
                  <a:pt x="2059" y="400"/>
                  <a:pt x="2059" y="400"/>
                </a:cubicBezTo>
                <a:cubicBezTo>
                  <a:pt x="2060" y="399"/>
                  <a:pt x="2062" y="399"/>
                  <a:pt x="2063" y="399"/>
                </a:cubicBezTo>
                <a:cubicBezTo>
                  <a:pt x="2077" y="399"/>
                  <a:pt x="2077" y="399"/>
                  <a:pt x="2077" y="399"/>
                </a:cubicBezTo>
                <a:cubicBezTo>
                  <a:pt x="2078" y="399"/>
                  <a:pt x="2079" y="399"/>
                  <a:pt x="2078" y="401"/>
                </a:cubicBezTo>
                <a:lnTo>
                  <a:pt x="2077" y="404"/>
                </a:lnTo>
                <a:close/>
                <a:moveTo>
                  <a:pt x="1959" y="410"/>
                </a:moveTo>
                <a:cubicBezTo>
                  <a:pt x="1959" y="411"/>
                  <a:pt x="1958" y="412"/>
                  <a:pt x="1957" y="412"/>
                </a:cubicBezTo>
                <a:cubicBezTo>
                  <a:pt x="1900" y="412"/>
                  <a:pt x="1900" y="412"/>
                  <a:pt x="1900" y="412"/>
                </a:cubicBezTo>
                <a:cubicBezTo>
                  <a:pt x="1900" y="412"/>
                  <a:pt x="1899" y="412"/>
                  <a:pt x="1898" y="413"/>
                </a:cubicBezTo>
                <a:cubicBezTo>
                  <a:pt x="1891" y="418"/>
                  <a:pt x="1891" y="418"/>
                  <a:pt x="1891" y="418"/>
                </a:cubicBezTo>
                <a:cubicBezTo>
                  <a:pt x="1890" y="419"/>
                  <a:pt x="1889" y="420"/>
                  <a:pt x="1889" y="421"/>
                </a:cubicBezTo>
                <a:cubicBezTo>
                  <a:pt x="1884" y="435"/>
                  <a:pt x="1884" y="435"/>
                  <a:pt x="1884" y="435"/>
                </a:cubicBezTo>
                <a:cubicBezTo>
                  <a:pt x="1948" y="435"/>
                  <a:pt x="1948" y="435"/>
                  <a:pt x="1948" y="435"/>
                </a:cubicBezTo>
                <a:cubicBezTo>
                  <a:pt x="1950" y="435"/>
                  <a:pt x="1950" y="435"/>
                  <a:pt x="1950" y="437"/>
                </a:cubicBezTo>
                <a:cubicBezTo>
                  <a:pt x="1947" y="445"/>
                  <a:pt x="1947" y="445"/>
                  <a:pt x="1947" y="445"/>
                </a:cubicBezTo>
                <a:cubicBezTo>
                  <a:pt x="1946" y="447"/>
                  <a:pt x="1945" y="447"/>
                  <a:pt x="1944" y="447"/>
                </a:cubicBezTo>
                <a:cubicBezTo>
                  <a:pt x="1880" y="447"/>
                  <a:pt x="1880" y="447"/>
                  <a:pt x="1880" y="447"/>
                </a:cubicBezTo>
                <a:cubicBezTo>
                  <a:pt x="1875" y="462"/>
                  <a:pt x="1875" y="462"/>
                  <a:pt x="1875" y="462"/>
                </a:cubicBezTo>
                <a:cubicBezTo>
                  <a:pt x="1875" y="462"/>
                  <a:pt x="1875" y="463"/>
                  <a:pt x="1875" y="464"/>
                </a:cubicBezTo>
                <a:cubicBezTo>
                  <a:pt x="1881" y="471"/>
                  <a:pt x="1881" y="471"/>
                  <a:pt x="1881" y="471"/>
                </a:cubicBezTo>
                <a:cubicBezTo>
                  <a:pt x="1881" y="472"/>
                  <a:pt x="1882" y="472"/>
                  <a:pt x="1883" y="472"/>
                </a:cubicBezTo>
                <a:cubicBezTo>
                  <a:pt x="1937" y="472"/>
                  <a:pt x="1937" y="472"/>
                  <a:pt x="1937" y="472"/>
                </a:cubicBezTo>
                <a:cubicBezTo>
                  <a:pt x="1938" y="472"/>
                  <a:pt x="1938" y="473"/>
                  <a:pt x="1938" y="474"/>
                </a:cubicBezTo>
                <a:cubicBezTo>
                  <a:pt x="1935" y="483"/>
                  <a:pt x="1935" y="483"/>
                  <a:pt x="1935" y="483"/>
                </a:cubicBezTo>
                <a:cubicBezTo>
                  <a:pt x="1934" y="485"/>
                  <a:pt x="1934" y="485"/>
                  <a:pt x="1932" y="485"/>
                </a:cubicBezTo>
                <a:cubicBezTo>
                  <a:pt x="1865" y="485"/>
                  <a:pt x="1865" y="485"/>
                  <a:pt x="1865" y="485"/>
                </a:cubicBezTo>
                <a:cubicBezTo>
                  <a:pt x="1864" y="485"/>
                  <a:pt x="1862" y="485"/>
                  <a:pt x="1862" y="484"/>
                </a:cubicBezTo>
                <a:cubicBezTo>
                  <a:pt x="1850" y="468"/>
                  <a:pt x="1850" y="468"/>
                  <a:pt x="1850" y="468"/>
                </a:cubicBezTo>
                <a:cubicBezTo>
                  <a:pt x="1850" y="467"/>
                  <a:pt x="1850" y="467"/>
                  <a:pt x="1850" y="465"/>
                </a:cubicBezTo>
                <a:cubicBezTo>
                  <a:pt x="1867" y="415"/>
                  <a:pt x="1867" y="415"/>
                  <a:pt x="1867" y="415"/>
                </a:cubicBezTo>
                <a:cubicBezTo>
                  <a:pt x="1867" y="414"/>
                  <a:pt x="1868" y="413"/>
                  <a:pt x="1869" y="412"/>
                </a:cubicBezTo>
                <a:cubicBezTo>
                  <a:pt x="1885" y="400"/>
                  <a:pt x="1885" y="400"/>
                  <a:pt x="1885" y="400"/>
                </a:cubicBezTo>
                <a:cubicBezTo>
                  <a:pt x="1886" y="399"/>
                  <a:pt x="1888" y="399"/>
                  <a:pt x="1889" y="399"/>
                </a:cubicBezTo>
                <a:cubicBezTo>
                  <a:pt x="1961" y="399"/>
                  <a:pt x="1961" y="399"/>
                  <a:pt x="1961" y="399"/>
                </a:cubicBezTo>
                <a:cubicBezTo>
                  <a:pt x="1962" y="399"/>
                  <a:pt x="1963" y="400"/>
                  <a:pt x="1962" y="401"/>
                </a:cubicBezTo>
                <a:lnTo>
                  <a:pt x="1959" y="410"/>
                </a:lnTo>
                <a:close/>
                <a:moveTo>
                  <a:pt x="1776" y="411"/>
                </a:moveTo>
                <a:cubicBezTo>
                  <a:pt x="1776" y="412"/>
                  <a:pt x="1775" y="413"/>
                  <a:pt x="1773" y="413"/>
                </a:cubicBezTo>
                <a:cubicBezTo>
                  <a:pt x="1741" y="413"/>
                  <a:pt x="1741" y="413"/>
                  <a:pt x="1741" y="413"/>
                </a:cubicBezTo>
                <a:cubicBezTo>
                  <a:pt x="1717" y="483"/>
                  <a:pt x="1717" y="483"/>
                  <a:pt x="1717" y="483"/>
                </a:cubicBezTo>
                <a:cubicBezTo>
                  <a:pt x="1717" y="485"/>
                  <a:pt x="1716" y="485"/>
                  <a:pt x="1715" y="485"/>
                </a:cubicBezTo>
                <a:cubicBezTo>
                  <a:pt x="1695" y="485"/>
                  <a:pt x="1695" y="485"/>
                  <a:pt x="1695" y="485"/>
                </a:cubicBezTo>
                <a:cubicBezTo>
                  <a:pt x="1693" y="485"/>
                  <a:pt x="1693" y="485"/>
                  <a:pt x="1693" y="483"/>
                </a:cubicBezTo>
                <a:cubicBezTo>
                  <a:pt x="1717" y="413"/>
                  <a:pt x="1717" y="413"/>
                  <a:pt x="1717" y="413"/>
                </a:cubicBezTo>
                <a:cubicBezTo>
                  <a:pt x="1684" y="413"/>
                  <a:pt x="1684" y="413"/>
                  <a:pt x="1684" y="413"/>
                </a:cubicBezTo>
                <a:cubicBezTo>
                  <a:pt x="1683" y="413"/>
                  <a:pt x="1683" y="412"/>
                  <a:pt x="1683" y="411"/>
                </a:cubicBezTo>
                <a:cubicBezTo>
                  <a:pt x="1686" y="401"/>
                  <a:pt x="1686" y="401"/>
                  <a:pt x="1686" y="401"/>
                </a:cubicBezTo>
                <a:cubicBezTo>
                  <a:pt x="1687" y="400"/>
                  <a:pt x="1688" y="399"/>
                  <a:pt x="1689" y="399"/>
                </a:cubicBezTo>
                <a:cubicBezTo>
                  <a:pt x="1778" y="399"/>
                  <a:pt x="1778" y="399"/>
                  <a:pt x="1778" y="399"/>
                </a:cubicBezTo>
                <a:cubicBezTo>
                  <a:pt x="1779" y="399"/>
                  <a:pt x="1780" y="400"/>
                  <a:pt x="1779" y="401"/>
                </a:cubicBezTo>
                <a:lnTo>
                  <a:pt x="1776" y="411"/>
                </a:lnTo>
                <a:close/>
                <a:moveTo>
                  <a:pt x="1673" y="410"/>
                </a:moveTo>
                <a:cubicBezTo>
                  <a:pt x="1672" y="411"/>
                  <a:pt x="1671" y="412"/>
                  <a:pt x="1670" y="412"/>
                </a:cubicBezTo>
                <a:cubicBezTo>
                  <a:pt x="1616" y="412"/>
                  <a:pt x="1616" y="412"/>
                  <a:pt x="1616" y="412"/>
                </a:cubicBezTo>
                <a:cubicBezTo>
                  <a:pt x="1615" y="412"/>
                  <a:pt x="1615" y="412"/>
                  <a:pt x="1614" y="413"/>
                </a:cubicBezTo>
                <a:cubicBezTo>
                  <a:pt x="1606" y="419"/>
                  <a:pt x="1606" y="419"/>
                  <a:pt x="1606" y="419"/>
                </a:cubicBezTo>
                <a:cubicBezTo>
                  <a:pt x="1605" y="419"/>
                  <a:pt x="1605" y="420"/>
                  <a:pt x="1605" y="420"/>
                </a:cubicBezTo>
                <a:cubicBezTo>
                  <a:pt x="1591" y="462"/>
                  <a:pt x="1591" y="462"/>
                  <a:pt x="1591" y="462"/>
                </a:cubicBezTo>
                <a:cubicBezTo>
                  <a:pt x="1590" y="463"/>
                  <a:pt x="1590" y="463"/>
                  <a:pt x="1591" y="464"/>
                </a:cubicBezTo>
                <a:cubicBezTo>
                  <a:pt x="1596" y="471"/>
                  <a:pt x="1596" y="471"/>
                  <a:pt x="1596" y="471"/>
                </a:cubicBezTo>
                <a:cubicBezTo>
                  <a:pt x="1597" y="472"/>
                  <a:pt x="1597" y="472"/>
                  <a:pt x="1598" y="472"/>
                </a:cubicBezTo>
                <a:cubicBezTo>
                  <a:pt x="1650" y="472"/>
                  <a:pt x="1650" y="472"/>
                  <a:pt x="1650" y="472"/>
                </a:cubicBezTo>
                <a:cubicBezTo>
                  <a:pt x="1651" y="472"/>
                  <a:pt x="1652" y="473"/>
                  <a:pt x="1651" y="474"/>
                </a:cubicBezTo>
                <a:cubicBezTo>
                  <a:pt x="1648" y="483"/>
                  <a:pt x="1648" y="483"/>
                  <a:pt x="1648" y="483"/>
                </a:cubicBezTo>
                <a:cubicBezTo>
                  <a:pt x="1648" y="485"/>
                  <a:pt x="1647" y="485"/>
                  <a:pt x="1645" y="485"/>
                </a:cubicBezTo>
                <a:cubicBezTo>
                  <a:pt x="1580" y="485"/>
                  <a:pt x="1580" y="485"/>
                  <a:pt x="1580" y="485"/>
                </a:cubicBezTo>
                <a:cubicBezTo>
                  <a:pt x="1579" y="485"/>
                  <a:pt x="1578" y="485"/>
                  <a:pt x="1577" y="484"/>
                </a:cubicBezTo>
                <a:cubicBezTo>
                  <a:pt x="1566" y="468"/>
                  <a:pt x="1566" y="468"/>
                  <a:pt x="1566" y="468"/>
                </a:cubicBezTo>
                <a:cubicBezTo>
                  <a:pt x="1565" y="467"/>
                  <a:pt x="1565" y="467"/>
                  <a:pt x="1566" y="465"/>
                </a:cubicBezTo>
                <a:cubicBezTo>
                  <a:pt x="1583" y="415"/>
                  <a:pt x="1583" y="415"/>
                  <a:pt x="1583" y="415"/>
                </a:cubicBezTo>
                <a:cubicBezTo>
                  <a:pt x="1583" y="414"/>
                  <a:pt x="1584" y="413"/>
                  <a:pt x="1585" y="412"/>
                </a:cubicBezTo>
                <a:cubicBezTo>
                  <a:pt x="1601" y="400"/>
                  <a:pt x="1601" y="400"/>
                  <a:pt x="1601" y="400"/>
                </a:cubicBezTo>
                <a:cubicBezTo>
                  <a:pt x="1602" y="399"/>
                  <a:pt x="1603" y="399"/>
                  <a:pt x="1605" y="399"/>
                </a:cubicBezTo>
                <a:cubicBezTo>
                  <a:pt x="1674" y="399"/>
                  <a:pt x="1674" y="399"/>
                  <a:pt x="1674" y="399"/>
                </a:cubicBezTo>
                <a:cubicBezTo>
                  <a:pt x="1676" y="399"/>
                  <a:pt x="1676" y="400"/>
                  <a:pt x="1676" y="401"/>
                </a:cubicBezTo>
                <a:lnTo>
                  <a:pt x="1673" y="410"/>
                </a:lnTo>
                <a:close/>
                <a:moveTo>
                  <a:pt x="1564" y="410"/>
                </a:moveTo>
                <a:cubicBezTo>
                  <a:pt x="1564" y="411"/>
                  <a:pt x="1563" y="412"/>
                  <a:pt x="1562" y="412"/>
                </a:cubicBezTo>
                <a:cubicBezTo>
                  <a:pt x="1505" y="412"/>
                  <a:pt x="1505" y="412"/>
                  <a:pt x="1505" y="412"/>
                </a:cubicBezTo>
                <a:cubicBezTo>
                  <a:pt x="1505" y="412"/>
                  <a:pt x="1504" y="412"/>
                  <a:pt x="1503" y="413"/>
                </a:cubicBezTo>
                <a:cubicBezTo>
                  <a:pt x="1495" y="418"/>
                  <a:pt x="1495" y="418"/>
                  <a:pt x="1495" y="418"/>
                </a:cubicBezTo>
                <a:cubicBezTo>
                  <a:pt x="1495" y="419"/>
                  <a:pt x="1494" y="420"/>
                  <a:pt x="1494" y="421"/>
                </a:cubicBezTo>
                <a:cubicBezTo>
                  <a:pt x="1489" y="435"/>
                  <a:pt x="1489" y="435"/>
                  <a:pt x="1489" y="435"/>
                </a:cubicBezTo>
                <a:cubicBezTo>
                  <a:pt x="1553" y="435"/>
                  <a:pt x="1553" y="435"/>
                  <a:pt x="1553" y="435"/>
                </a:cubicBezTo>
                <a:cubicBezTo>
                  <a:pt x="1555" y="435"/>
                  <a:pt x="1555" y="435"/>
                  <a:pt x="1555" y="437"/>
                </a:cubicBezTo>
                <a:cubicBezTo>
                  <a:pt x="1552" y="445"/>
                  <a:pt x="1552" y="445"/>
                  <a:pt x="1552" y="445"/>
                </a:cubicBezTo>
                <a:cubicBezTo>
                  <a:pt x="1551" y="447"/>
                  <a:pt x="1550" y="447"/>
                  <a:pt x="1549" y="447"/>
                </a:cubicBezTo>
                <a:cubicBezTo>
                  <a:pt x="1485" y="447"/>
                  <a:pt x="1485" y="447"/>
                  <a:pt x="1485" y="447"/>
                </a:cubicBezTo>
                <a:cubicBezTo>
                  <a:pt x="1480" y="462"/>
                  <a:pt x="1480" y="462"/>
                  <a:pt x="1480" y="462"/>
                </a:cubicBezTo>
                <a:cubicBezTo>
                  <a:pt x="1480" y="462"/>
                  <a:pt x="1480" y="463"/>
                  <a:pt x="1480" y="464"/>
                </a:cubicBezTo>
                <a:cubicBezTo>
                  <a:pt x="1486" y="471"/>
                  <a:pt x="1486" y="471"/>
                  <a:pt x="1486" y="471"/>
                </a:cubicBezTo>
                <a:cubicBezTo>
                  <a:pt x="1486" y="472"/>
                  <a:pt x="1487" y="472"/>
                  <a:pt x="1488" y="472"/>
                </a:cubicBezTo>
                <a:cubicBezTo>
                  <a:pt x="1542" y="472"/>
                  <a:pt x="1542" y="472"/>
                  <a:pt x="1542" y="472"/>
                </a:cubicBezTo>
                <a:cubicBezTo>
                  <a:pt x="1543" y="472"/>
                  <a:pt x="1543" y="473"/>
                  <a:pt x="1543" y="474"/>
                </a:cubicBezTo>
                <a:cubicBezTo>
                  <a:pt x="1540" y="483"/>
                  <a:pt x="1540" y="483"/>
                  <a:pt x="1540" y="483"/>
                </a:cubicBezTo>
                <a:cubicBezTo>
                  <a:pt x="1539" y="485"/>
                  <a:pt x="1539" y="485"/>
                  <a:pt x="1537" y="485"/>
                </a:cubicBezTo>
                <a:cubicBezTo>
                  <a:pt x="1470" y="485"/>
                  <a:pt x="1470" y="485"/>
                  <a:pt x="1470" y="485"/>
                </a:cubicBezTo>
                <a:cubicBezTo>
                  <a:pt x="1469" y="485"/>
                  <a:pt x="1467" y="485"/>
                  <a:pt x="1467" y="484"/>
                </a:cubicBezTo>
                <a:cubicBezTo>
                  <a:pt x="1455" y="468"/>
                  <a:pt x="1455" y="468"/>
                  <a:pt x="1455" y="468"/>
                </a:cubicBezTo>
                <a:cubicBezTo>
                  <a:pt x="1455" y="467"/>
                  <a:pt x="1455" y="467"/>
                  <a:pt x="1455" y="465"/>
                </a:cubicBezTo>
                <a:cubicBezTo>
                  <a:pt x="1472" y="415"/>
                  <a:pt x="1472" y="415"/>
                  <a:pt x="1472" y="415"/>
                </a:cubicBezTo>
                <a:cubicBezTo>
                  <a:pt x="1472" y="414"/>
                  <a:pt x="1473" y="413"/>
                  <a:pt x="1474" y="412"/>
                </a:cubicBezTo>
                <a:cubicBezTo>
                  <a:pt x="1490" y="400"/>
                  <a:pt x="1490" y="400"/>
                  <a:pt x="1490" y="400"/>
                </a:cubicBezTo>
                <a:cubicBezTo>
                  <a:pt x="1491" y="399"/>
                  <a:pt x="1493" y="399"/>
                  <a:pt x="1494" y="399"/>
                </a:cubicBezTo>
                <a:cubicBezTo>
                  <a:pt x="1566" y="399"/>
                  <a:pt x="1566" y="399"/>
                  <a:pt x="1566" y="399"/>
                </a:cubicBezTo>
                <a:cubicBezTo>
                  <a:pt x="1567" y="399"/>
                  <a:pt x="1568" y="400"/>
                  <a:pt x="1567" y="401"/>
                </a:cubicBezTo>
                <a:lnTo>
                  <a:pt x="1564" y="410"/>
                </a:lnTo>
                <a:close/>
                <a:moveTo>
                  <a:pt x="1434" y="465"/>
                </a:moveTo>
                <a:cubicBezTo>
                  <a:pt x="1433" y="467"/>
                  <a:pt x="1433" y="467"/>
                  <a:pt x="1432" y="468"/>
                </a:cubicBezTo>
                <a:cubicBezTo>
                  <a:pt x="1410" y="484"/>
                  <a:pt x="1410" y="484"/>
                  <a:pt x="1410" y="484"/>
                </a:cubicBezTo>
                <a:cubicBezTo>
                  <a:pt x="1408" y="485"/>
                  <a:pt x="1407" y="485"/>
                  <a:pt x="1406" y="485"/>
                </a:cubicBezTo>
                <a:cubicBezTo>
                  <a:pt x="1359" y="485"/>
                  <a:pt x="1359" y="485"/>
                  <a:pt x="1359" y="485"/>
                </a:cubicBezTo>
                <a:cubicBezTo>
                  <a:pt x="1357" y="485"/>
                  <a:pt x="1357" y="485"/>
                  <a:pt x="1357" y="483"/>
                </a:cubicBezTo>
                <a:cubicBezTo>
                  <a:pt x="1361" y="473"/>
                  <a:pt x="1361" y="473"/>
                  <a:pt x="1361" y="473"/>
                </a:cubicBezTo>
                <a:cubicBezTo>
                  <a:pt x="1361" y="472"/>
                  <a:pt x="1362" y="471"/>
                  <a:pt x="1363" y="471"/>
                </a:cubicBezTo>
                <a:cubicBezTo>
                  <a:pt x="1397" y="471"/>
                  <a:pt x="1397" y="471"/>
                  <a:pt x="1397" y="471"/>
                </a:cubicBezTo>
                <a:cubicBezTo>
                  <a:pt x="1398" y="471"/>
                  <a:pt x="1399" y="471"/>
                  <a:pt x="1399" y="470"/>
                </a:cubicBezTo>
                <a:cubicBezTo>
                  <a:pt x="1410" y="463"/>
                  <a:pt x="1410" y="463"/>
                  <a:pt x="1410" y="463"/>
                </a:cubicBezTo>
                <a:cubicBezTo>
                  <a:pt x="1410" y="463"/>
                  <a:pt x="1411" y="462"/>
                  <a:pt x="1411" y="461"/>
                </a:cubicBezTo>
                <a:cubicBezTo>
                  <a:pt x="1431" y="401"/>
                  <a:pt x="1431" y="401"/>
                  <a:pt x="1431" y="401"/>
                </a:cubicBezTo>
                <a:cubicBezTo>
                  <a:pt x="1432" y="400"/>
                  <a:pt x="1433" y="399"/>
                  <a:pt x="1434" y="399"/>
                </a:cubicBezTo>
                <a:cubicBezTo>
                  <a:pt x="1454" y="399"/>
                  <a:pt x="1454" y="399"/>
                  <a:pt x="1454" y="399"/>
                </a:cubicBezTo>
                <a:cubicBezTo>
                  <a:pt x="1455" y="399"/>
                  <a:pt x="1456" y="400"/>
                  <a:pt x="1455" y="401"/>
                </a:cubicBezTo>
                <a:lnTo>
                  <a:pt x="1434" y="465"/>
                </a:lnTo>
                <a:close/>
                <a:moveTo>
                  <a:pt x="1369" y="415"/>
                </a:moveTo>
                <a:cubicBezTo>
                  <a:pt x="1350" y="469"/>
                  <a:pt x="1350" y="469"/>
                  <a:pt x="1350" y="469"/>
                </a:cubicBezTo>
                <a:cubicBezTo>
                  <a:pt x="1350" y="470"/>
                  <a:pt x="1349" y="472"/>
                  <a:pt x="1348" y="472"/>
                </a:cubicBezTo>
                <a:cubicBezTo>
                  <a:pt x="1332" y="484"/>
                  <a:pt x="1332" y="484"/>
                  <a:pt x="1332" y="484"/>
                </a:cubicBezTo>
                <a:cubicBezTo>
                  <a:pt x="1331" y="485"/>
                  <a:pt x="1330" y="485"/>
                  <a:pt x="1329" y="485"/>
                </a:cubicBezTo>
                <a:cubicBezTo>
                  <a:pt x="1260" y="485"/>
                  <a:pt x="1260" y="485"/>
                  <a:pt x="1260" y="485"/>
                </a:cubicBezTo>
                <a:cubicBezTo>
                  <a:pt x="1259" y="485"/>
                  <a:pt x="1258" y="485"/>
                  <a:pt x="1258" y="484"/>
                </a:cubicBezTo>
                <a:cubicBezTo>
                  <a:pt x="1250" y="472"/>
                  <a:pt x="1250" y="472"/>
                  <a:pt x="1250" y="472"/>
                </a:cubicBezTo>
                <a:cubicBezTo>
                  <a:pt x="1249" y="472"/>
                  <a:pt x="1249" y="470"/>
                  <a:pt x="1249" y="469"/>
                </a:cubicBezTo>
                <a:cubicBezTo>
                  <a:pt x="1267" y="415"/>
                  <a:pt x="1267" y="415"/>
                  <a:pt x="1267" y="415"/>
                </a:cubicBezTo>
                <a:cubicBezTo>
                  <a:pt x="1268" y="414"/>
                  <a:pt x="1269" y="413"/>
                  <a:pt x="1270" y="412"/>
                </a:cubicBezTo>
                <a:cubicBezTo>
                  <a:pt x="1286" y="400"/>
                  <a:pt x="1286" y="400"/>
                  <a:pt x="1286" y="400"/>
                </a:cubicBezTo>
                <a:cubicBezTo>
                  <a:pt x="1287" y="399"/>
                  <a:pt x="1288" y="399"/>
                  <a:pt x="1289" y="399"/>
                </a:cubicBezTo>
                <a:cubicBezTo>
                  <a:pt x="1357" y="399"/>
                  <a:pt x="1357" y="399"/>
                  <a:pt x="1357" y="399"/>
                </a:cubicBezTo>
                <a:cubicBezTo>
                  <a:pt x="1359" y="399"/>
                  <a:pt x="1360" y="399"/>
                  <a:pt x="1360" y="400"/>
                </a:cubicBezTo>
                <a:cubicBezTo>
                  <a:pt x="1368" y="412"/>
                  <a:pt x="1368" y="412"/>
                  <a:pt x="1368" y="412"/>
                </a:cubicBezTo>
                <a:cubicBezTo>
                  <a:pt x="1369" y="413"/>
                  <a:pt x="1369" y="414"/>
                  <a:pt x="1369" y="415"/>
                </a:cubicBezTo>
                <a:close/>
                <a:moveTo>
                  <a:pt x="1343" y="419"/>
                </a:moveTo>
                <a:cubicBezTo>
                  <a:pt x="1339" y="413"/>
                  <a:pt x="1339" y="413"/>
                  <a:pt x="1339" y="413"/>
                </a:cubicBezTo>
                <a:cubicBezTo>
                  <a:pt x="1339" y="412"/>
                  <a:pt x="1338" y="412"/>
                  <a:pt x="1337" y="412"/>
                </a:cubicBezTo>
                <a:cubicBezTo>
                  <a:pt x="1301" y="412"/>
                  <a:pt x="1301" y="412"/>
                  <a:pt x="1301" y="412"/>
                </a:cubicBezTo>
                <a:cubicBezTo>
                  <a:pt x="1300" y="412"/>
                  <a:pt x="1299" y="412"/>
                  <a:pt x="1298" y="413"/>
                </a:cubicBezTo>
                <a:cubicBezTo>
                  <a:pt x="1291" y="419"/>
                  <a:pt x="1291" y="419"/>
                  <a:pt x="1291" y="419"/>
                </a:cubicBezTo>
                <a:cubicBezTo>
                  <a:pt x="1290" y="419"/>
                  <a:pt x="1289" y="420"/>
                  <a:pt x="1289" y="421"/>
                </a:cubicBezTo>
                <a:cubicBezTo>
                  <a:pt x="1275" y="463"/>
                  <a:pt x="1275" y="463"/>
                  <a:pt x="1275" y="463"/>
                </a:cubicBezTo>
                <a:cubicBezTo>
                  <a:pt x="1274" y="464"/>
                  <a:pt x="1275" y="465"/>
                  <a:pt x="1275" y="466"/>
                </a:cubicBezTo>
                <a:cubicBezTo>
                  <a:pt x="1279" y="471"/>
                  <a:pt x="1279" y="471"/>
                  <a:pt x="1279" y="471"/>
                </a:cubicBezTo>
                <a:cubicBezTo>
                  <a:pt x="1279" y="472"/>
                  <a:pt x="1280" y="472"/>
                  <a:pt x="1281" y="472"/>
                </a:cubicBezTo>
                <a:cubicBezTo>
                  <a:pt x="1317" y="472"/>
                  <a:pt x="1317" y="472"/>
                  <a:pt x="1317" y="472"/>
                </a:cubicBezTo>
                <a:cubicBezTo>
                  <a:pt x="1318" y="472"/>
                  <a:pt x="1319" y="472"/>
                  <a:pt x="1320" y="471"/>
                </a:cubicBezTo>
                <a:cubicBezTo>
                  <a:pt x="1327" y="466"/>
                  <a:pt x="1327" y="466"/>
                  <a:pt x="1327" y="466"/>
                </a:cubicBezTo>
                <a:cubicBezTo>
                  <a:pt x="1328" y="465"/>
                  <a:pt x="1329" y="464"/>
                  <a:pt x="1329" y="463"/>
                </a:cubicBezTo>
                <a:cubicBezTo>
                  <a:pt x="1343" y="421"/>
                  <a:pt x="1343" y="421"/>
                  <a:pt x="1343" y="421"/>
                </a:cubicBezTo>
                <a:cubicBezTo>
                  <a:pt x="1343" y="420"/>
                  <a:pt x="1343" y="419"/>
                  <a:pt x="1343" y="419"/>
                </a:cubicBezTo>
                <a:close/>
                <a:moveTo>
                  <a:pt x="1246" y="415"/>
                </a:moveTo>
                <a:cubicBezTo>
                  <a:pt x="1240" y="435"/>
                  <a:pt x="1240" y="435"/>
                  <a:pt x="1240" y="435"/>
                </a:cubicBezTo>
                <a:cubicBezTo>
                  <a:pt x="1239" y="436"/>
                  <a:pt x="1238" y="438"/>
                  <a:pt x="1237" y="439"/>
                </a:cubicBezTo>
                <a:cubicBezTo>
                  <a:pt x="1223" y="449"/>
                  <a:pt x="1223" y="449"/>
                  <a:pt x="1223" y="449"/>
                </a:cubicBezTo>
                <a:cubicBezTo>
                  <a:pt x="1227" y="478"/>
                  <a:pt x="1227" y="478"/>
                  <a:pt x="1227" y="478"/>
                </a:cubicBezTo>
                <a:cubicBezTo>
                  <a:pt x="1227" y="479"/>
                  <a:pt x="1227" y="479"/>
                  <a:pt x="1227" y="480"/>
                </a:cubicBezTo>
                <a:cubicBezTo>
                  <a:pt x="1227" y="480"/>
                  <a:pt x="1227" y="481"/>
                  <a:pt x="1227" y="482"/>
                </a:cubicBezTo>
                <a:cubicBezTo>
                  <a:pt x="1226" y="483"/>
                  <a:pt x="1226" y="483"/>
                  <a:pt x="1226" y="483"/>
                </a:cubicBezTo>
                <a:cubicBezTo>
                  <a:pt x="1226" y="484"/>
                  <a:pt x="1226" y="484"/>
                  <a:pt x="1225" y="485"/>
                </a:cubicBezTo>
                <a:cubicBezTo>
                  <a:pt x="1225" y="485"/>
                  <a:pt x="1224" y="485"/>
                  <a:pt x="1223" y="485"/>
                </a:cubicBezTo>
                <a:cubicBezTo>
                  <a:pt x="1204" y="485"/>
                  <a:pt x="1204" y="485"/>
                  <a:pt x="1204" y="485"/>
                </a:cubicBezTo>
                <a:cubicBezTo>
                  <a:pt x="1204" y="485"/>
                  <a:pt x="1203" y="485"/>
                  <a:pt x="1203" y="484"/>
                </a:cubicBezTo>
                <a:cubicBezTo>
                  <a:pt x="1200" y="454"/>
                  <a:pt x="1200" y="454"/>
                  <a:pt x="1200" y="454"/>
                </a:cubicBezTo>
                <a:cubicBezTo>
                  <a:pt x="1156" y="454"/>
                  <a:pt x="1156" y="454"/>
                  <a:pt x="1156" y="454"/>
                </a:cubicBezTo>
                <a:cubicBezTo>
                  <a:pt x="1146" y="483"/>
                  <a:pt x="1146" y="483"/>
                  <a:pt x="1146" y="483"/>
                </a:cubicBezTo>
                <a:cubicBezTo>
                  <a:pt x="1145" y="485"/>
                  <a:pt x="1145" y="485"/>
                  <a:pt x="1143" y="485"/>
                </a:cubicBezTo>
                <a:cubicBezTo>
                  <a:pt x="1124" y="485"/>
                  <a:pt x="1124" y="485"/>
                  <a:pt x="1124" y="485"/>
                </a:cubicBezTo>
                <a:cubicBezTo>
                  <a:pt x="1122" y="485"/>
                  <a:pt x="1122" y="485"/>
                  <a:pt x="1122" y="483"/>
                </a:cubicBezTo>
                <a:cubicBezTo>
                  <a:pt x="1149" y="402"/>
                  <a:pt x="1149" y="402"/>
                  <a:pt x="1149" y="402"/>
                </a:cubicBezTo>
                <a:cubicBezTo>
                  <a:pt x="1150" y="400"/>
                  <a:pt x="1152" y="399"/>
                  <a:pt x="1154" y="399"/>
                </a:cubicBezTo>
                <a:cubicBezTo>
                  <a:pt x="1235" y="399"/>
                  <a:pt x="1235" y="399"/>
                  <a:pt x="1235" y="399"/>
                </a:cubicBezTo>
                <a:cubicBezTo>
                  <a:pt x="1236" y="399"/>
                  <a:pt x="1237" y="399"/>
                  <a:pt x="1238" y="400"/>
                </a:cubicBezTo>
                <a:cubicBezTo>
                  <a:pt x="1246" y="412"/>
                  <a:pt x="1246" y="412"/>
                  <a:pt x="1246" y="412"/>
                </a:cubicBezTo>
                <a:cubicBezTo>
                  <a:pt x="1247" y="413"/>
                  <a:pt x="1247" y="413"/>
                  <a:pt x="1246" y="415"/>
                </a:cubicBezTo>
                <a:close/>
                <a:moveTo>
                  <a:pt x="1221" y="418"/>
                </a:moveTo>
                <a:cubicBezTo>
                  <a:pt x="1217" y="413"/>
                  <a:pt x="1217" y="413"/>
                  <a:pt x="1217" y="413"/>
                </a:cubicBezTo>
                <a:cubicBezTo>
                  <a:pt x="1217" y="412"/>
                  <a:pt x="1216" y="412"/>
                  <a:pt x="1215" y="412"/>
                </a:cubicBezTo>
                <a:cubicBezTo>
                  <a:pt x="1172" y="412"/>
                  <a:pt x="1172" y="412"/>
                  <a:pt x="1172" y="412"/>
                </a:cubicBezTo>
                <a:cubicBezTo>
                  <a:pt x="1170" y="412"/>
                  <a:pt x="1169" y="413"/>
                  <a:pt x="1169" y="414"/>
                </a:cubicBezTo>
                <a:cubicBezTo>
                  <a:pt x="1160" y="441"/>
                  <a:pt x="1160" y="441"/>
                  <a:pt x="1160" y="441"/>
                </a:cubicBezTo>
                <a:cubicBezTo>
                  <a:pt x="1205" y="441"/>
                  <a:pt x="1205" y="441"/>
                  <a:pt x="1205" y="441"/>
                </a:cubicBezTo>
                <a:cubicBezTo>
                  <a:pt x="1215" y="434"/>
                  <a:pt x="1215" y="434"/>
                  <a:pt x="1215" y="434"/>
                </a:cubicBezTo>
                <a:cubicBezTo>
                  <a:pt x="1216" y="434"/>
                  <a:pt x="1217" y="433"/>
                  <a:pt x="1217" y="433"/>
                </a:cubicBezTo>
                <a:cubicBezTo>
                  <a:pt x="1221" y="420"/>
                  <a:pt x="1221" y="420"/>
                  <a:pt x="1221" y="420"/>
                </a:cubicBezTo>
                <a:cubicBezTo>
                  <a:pt x="1221" y="420"/>
                  <a:pt x="1221" y="419"/>
                  <a:pt x="1221" y="418"/>
                </a:cubicBezTo>
                <a:close/>
                <a:moveTo>
                  <a:pt x="1131" y="415"/>
                </a:moveTo>
                <a:cubicBezTo>
                  <a:pt x="1124" y="434"/>
                  <a:pt x="1124" y="434"/>
                  <a:pt x="1124" y="434"/>
                </a:cubicBezTo>
                <a:cubicBezTo>
                  <a:pt x="1124" y="435"/>
                  <a:pt x="1123" y="436"/>
                  <a:pt x="1122" y="437"/>
                </a:cubicBezTo>
                <a:cubicBezTo>
                  <a:pt x="1102" y="452"/>
                  <a:pt x="1102" y="452"/>
                  <a:pt x="1102" y="452"/>
                </a:cubicBezTo>
                <a:cubicBezTo>
                  <a:pt x="1100" y="453"/>
                  <a:pt x="1098" y="454"/>
                  <a:pt x="1096" y="454"/>
                </a:cubicBezTo>
                <a:cubicBezTo>
                  <a:pt x="1040" y="454"/>
                  <a:pt x="1040" y="454"/>
                  <a:pt x="1040" y="454"/>
                </a:cubicBezTo>
                <a:cubicBezTo>
                  <a:pt x="1031" y="483"/>
                  <a:pt x="1031" y="483"/>
                  <a:pt x="1031" y="483"/>
                </a:cubicBezTo>
                <a:cubicBezTo>
                  <a:pt x="1030" y="485"/>
                  <a:pt x="1029" y="485"/>
                  <a:pt x="1028" y="485"/>
                </a:cubicBezTo>
                <a:cubicBezTo>
                  <a:pt x="1008" y="485"/>
                  <a:pt x="1008" y="485"/>
                  <a:pt x="1008" y="485"/>
                </a:cubicBezTo>
                <a:cubicBezTo>
                  <a:pt x="1007" y="485"/>
                  <a:pt x="1007" y="485"/>
                  <a:pt x="1007" y="483"/>
                </a:cubicBezTo>
                <a:cubicBezTo>
                  <a:pt x="1034" y="402"/>
                  <a:pt x="1034" y="402"/>
                  <a:pt x="1034" y="402"/>
                </a:cubicBezTo>
                <a:cubicBezTo>
                  <a:pt x="1035" y="400"/>
                  <a:pt x="1036" y="399"/>
                  <a:pt x="1039" y="399"/>
                </a:cubicBezTo>
                <a:cubicBezTo>
                  <a:pt x="1119" y="399"/>
                  <a:pt x="1119" y="399"/>
                  <a:pt x="1119" y="399"/>
                </a:cubicBezTo>
                <a:cubicBezTo>
                  <a:pt x="1121" y="399"/>
                  <a:pt x="1122" y="399"/>
                  <a:pt x="1123" y="400"/>
                </a:cubicBezTo>
                <a:cubicBezTo>
                  <a:pt x="1131" y="412"/>
                  <a:pt x="1131" y="412"/>
                  <a:pt x="1131" y="412"/>
                </a:cubicBezTo>
                <a:cubicBezTo>
                  <a:pt x="1131" y="413"/>
                  <a:pt x="1131" y="414"/>
                  <a:pt x="1131" y="415"/>
                </a:cubicBezTo>
                <a:close/>
                <a:moveTo>
                  <a:pt x="1105" y="418"/>
                </a:moveTo>
                <a:cubicBezTo>
                  <a:pt x="1101" y="413"/>
                  <a:pt x="1101" y="413"/>
                  <a:pt x="1101" y="413"/>
                </a:cubicBezTo>
                <a:cubicBezTo>
                  <a:pt x="1101" y="412"/>
                  <a:pt x="1100" y="412"/>
                  <a:pt x="1099" y="412"/>
                </a:cubicBezTo>
                <a:cubicBezTo>
                  <a:pt x="1056" y="412"/>
                  <a:pt x="1056" y="412"/>
                  <a:pt x="1056" y="412"/>
                </a:cubicBezTo>
                <a:cubicBezTo>
                  <a:pt x="1055" y="412"/>
                  <a:pt x="1054" y="413"/>
                  <a:pt x="1054" y="414"/>
                </a:cubicBezTo>
                <a:cubicBezTo>
                  <a:pt x="1045" y="441"/>
                  <a:pt x="1045" y="441"/>
                  <a:pt x="1045" y="441"/>
                </a:cubicBezTo>
                <a:cubicBezTo>
                  <a:pt x="1087" y="441"/>
                  <a:pt x="1087" y="441"/>
                  <a:pt x="1087" y="441"/>
                </a:cubicBezTo>
                <a:cubicBezTo>
                  <a:pt x="1088" y="441"/>
                  <a:pt x="1090" y="441"/>
                  <a:pt x="1091" y="440"/>
                </a:cubicBezTo>
                <a:cubicBezTo>
                  <a:pt x="1100" y="433"/>
                  <a:pt x="1100" y="433"/>
                  <a:pt x="1100" y="433"/>
                </a:cubicBezTo>
                <a:cubicBezTo>
                  <a:pt x="1101" y="432"/>
                  <a:pt x="1102" y="432"/>
                  <a:pt x="1102" y="430"/>
                </a:cubicBezTo>
                <a:cubicBezTo>
                  <a:pt x="1105" y="421"/>
                  <a:pt x="1105" y="421"/>
                  <a:pt x="1105" y="421"/>
                </a:cubicBezTo>
                <a:cubicBezTo>
                  <a:pt x="1106" y="420"/>
                  <a:pt x="1106" y="419"/>
                  <a:pt x="1105" y="418"/>
                </a:cubicBezTo>
                <a:close/>
                <a:moveTo>
                  <a:pt x="911" y="415"/>
                </a:moveTo>
                <a:cubicBezTo>
                  <a:pt x="905" y="435"/>
                  <a:pt x="905" y="435"/>
                  <a:pt x="905" y="435"/>
                </a:cubicBezTo>
                <a:cubicBezTo>
                  <a:pt x="904" y="436"/>
                  <a:pt x="903" y="438"/>
                  <a:pt x="902" y="439"/>
                </a:cubicBezTo>
                <a:cubicBezTo>
                  <a:pt x="888" y="449"/>
                  <a:pt x="888" y="449"/>
                  <a:pt x="888" y="449"/>
                </a:cubicBezTo>
                <a:cubicBezTo>
                  <a:pt x="892" y="478"/>
                  <a:pt x="892" y="478"/>
                  <a:pt x="892" y="478"/>
                </a:cubicBezTo>
                <a:cubicBezTo>
                  <a:pt x="892" y="479"/>
                  <a:pt x="892" y="479"/>
                  <a:pt x="892" y="480"/>
                </a:cubicBezTo>
                <a:cubicBezTo>
                  <a:pt x="892" y="480"/>
                  <a:pt x="892" y="481"/>
                  <a:pt x="892" y="482"/>
                </a:cubicBezTo>
                <a:cubicBezTo>
                  <a:pt x="891" y="483"/>
                  <a:pt x="891" y="483"/>
                  <a:pt x="891" y="483"/>
                </a:cubicBezTo>
                <a:cubicBezTo>
                  <a:pt x="891" y="484"/>
                  <a:pt x="891" y="484"/>
                  <a:pt x="890" y="485"/>
                </a:cubicBezTo>
                <a:cubicBezTo>
                  <a:pt x="890" y="485"/>
                  <a:pt x="889" y="485"/>
                  <a:pt x="888" y="485"/>
                </a:cubicBezTo>
                <a:cubicBezTo>
                  <a:pt x="869" y="485"/>
                  <a:pt x="869" y="485"/>
                  <a:pt x="869" y="485"/>
                </a:cubicBezTo>
                <a:cubicBezTo>
                  <a:pt x="869" y="485"/>
                  <a:pt x="868" y="485"/>
                  <a:pt x="868" y="484"/>
                </a:cubicBezTo>
                <a:cubicBezTo>
                  <a:pt x="865" y="454"/>
                  <a:pt x="865" y="454"/>
                  <a:pt x="865" y="454"/>
                </a:cubicBezTo>
                <a:cubicBezTo>
                  <a:pt x="821" y="454"/>
                  <a:pt x="821" y="454"/>
                  <a:pt x="821" y="454"/>
                </a:cubicBezTo>
                <a:cubicBezTo>
                  <a:pt x="811" y="483"/>
                  <a:pt x="811" y="483"/>
                  <a:pt x="811" y="483"/>
                </a:cubicBezTo>
                <a:cubicBezTo>
                  <a:pt x="810" y="485"/>
                  <a:pt x="810" y="485"/>
                  <a:pt x="808" y="485"/>
                </a:cubicBezTo>
                <a:cubicBezTo>
                  <a:pt x="789" y="485"/>
                  <a:pt x="789" y="485"/>
                  <a:pt x="789" y="485"/>
                </a:cubicBezTo>
                <a:cubicBezTo>
                  <a:pt x="787" y="485"/>
                  <a:pt x="787" y="485"/>
                  <a:pt x="787" y="483"/>
                </a:cubicBezTo>
                <a:cubicBezTo>
                  <a:pt x="814" y="402"/>
                  <a:pt x="814" y="402"/>
                  <a:pt x="814" y="402"/>
                </a:cubicBezTo>
                <a:cubicBezTo>
                  <a:pt x="815" y="400"/>
                  <a:pt x="817" y="399"/>
                  <a:pt x="819" y="399"/>
                </a:cubicBezTo>
                <a:cubicBezTo>
                  <a:pt x="900" y="399"/>
                  <a:pt x="900" y="399"/>
                  <a:pt x="900" y="399"/>
                </a:cubicBezTo>
                <a:cubicBezTo>
                  <a:pt x="901" y="399"/>
                  <a:pt x="902" y="399"/>
                  <a:pt x="903" y="400"/>
                </a:cubicBezTo>
                <a:cubicBezTo>
                  <a:pt x="911" y="412"/>
                  <a:pt x="911" y="412"/>
                  <a:pt x="911" y="412"/>
                </a:cubicBezTo>
                <a:cubicBezTo>
                  <a:pt x="912" y="413"/>
                  <a:pt x="912" y="413"/>
                  <a:pt x="911" y="415"/>
                </a:cubicBezTo>
                <a:close/>
                <a:moveTo>
                  <a:pt x="886" y="418"/>
                </a:moveTo>
                <a:cubicBezTo>
                  <a:pt x="882" y="413"/>
                  <a:pt x="882" y="413"/>
                  <a:pt x="882" y="413"/>
                </a:cubicBezTo>
                <a:cubicBezTo>
                  <a:pt x="881" y="412"/>
                  <a:pt x="881" y="412"/>
                  <a:pt x="880" y="412"/>
                </a:cubicBezTo>
                <a:cubicBezTo>
                  <a:pt x="837" y="412"/>
                  <a:pt x="837" y="412"/>
                  <a:pt x="837" y="412"/>
                </a:cubicBezTo>
                <a:cubicBezTo>
                  <a:pt x="835" y="412"/>
                  <a:pt x="834" y="413"/>
                  <a:pt x="834" y="414"/>
                </a:cubicBezTo>
                <a:cubicBezTo>
                  <a:pt x="825" y="441"/>
                  <a:pt x="825" y="441"/>
                  <a:pt x="825" y="441"/>
                </a:cubicBezTo>
                <a:cubicBezTo>
                  <a:pt x="870" y="441"/>
                  <a:pt x="870" y="441"/>
                  <a:pt x="870" y="441"/>
                </a:cubicBezTo>
                <a:cubicBezTo>
                  <a:pt x="880" y="434"/>
                  <a:pt x="880" y="434"/>
                  <a:pt x="880" y="434"/>
                </a:cubicBezTo>
                <a:cubicBezTo>
                  <a:pt x="881" y="434"/>
                  <a:pt x="882" y="433"/>
                  <a:pt x="882" y="433"/>
                </a:cubicBezTo>
                <a:cubicBezTo>
                  <a:pt x="886" y="420"/>
                  <a:pt x="886" y="420"/>
                  <a:pt x="886" y="420"/>
                </a:cubicBezTo>
                <a:cubicBezTo>
                  <a:pt x="886" y="420"/>
                  <a:pt x="886" y="419"/>
                  <a:pt x="886" y="418"/>
                </a:cubicBezTo>
                <a:close/>
                <a:moveTo>
                  <a:pt x="770" y="468"/>
                </a:moveTo>
                <a:cubicBezTo>
                  <a:pt x="770" y="469"/>
                  <a:pt x="769" y="470"/>
                  <a:pt x="768" y="470"/>
                </a:cubicBezTo>
                <a:cubicBezTo>
                  <a:pt x="751" y="483"/>
                  <a:pt x="751" y="483"/>
                  <a:pt x="751" y="483"/>
                </a:cubicBezTo>
                <a:cubicBezTo>
                  <a:pt x="750" y="484"/>
                  <a:pt x="749" y="485"/>
                  <a:pt x="748" y="485"/>
                </a:cubicBezTo>
                <a:cubicBezTo>
                  <a:pt x="747" y="485"/>
                  <a:pt x="746" y="485"/>
                  <a:pt x="745" y="485"/>
                </a:cubicBezTo>
                <a:cubicBezTo>
                  <a:pt x="683" y="485"/>
                  <a:pt x="683" y="485"/>
                  <a:pt x="683" y="485"/>
                </a:cubicBezTo>
                <a:cubicBezTo>
                  <a:pt x="681" y="485"/>
                  <a:pt x="680" y="485"/>
                  <a:pt x="679" y="483"/>
                </a:cubicBezTo>
                <a:cubicBezTo>
                  <a:pt x="670" y="470"/>
                  <a:pt x="670" y="470"/>
                  <a:pt x="670" y="470"/>
                </a:cubicBezTo>
                <a:cubicBezTo>
                  <a:pt x="669" y="470"/>
                  <a:pt x="669" y="469"/>
                  <a:pt x="669" y="468"/>
                </a:cubicBezTo>
                <a:cubicBezTo>
                  <a:pt x="692" y="401"/>
                  <a:pt x="692" y="401"/>
                  <a:pt x="692" y="401"/>
                </a:cubicBezTo>
                <a:cubicBezTo>
                  <a:pt x="692" y="400"/>
                  <a:pt x="693" y="399"/>
                  <a:pt x="695" y="399"/>
                </a:cubicBezTo>
                <a:cubicBezTo>
                  <a:pt x="714" y="399"/>
                  <a:pt x="714" y="399"/>
                  <a:pt x="714" y="399"/>
                </a:cubicBezTo>
                <a:cubicBezTo>
                  <a:pt x="716" y="399"/>
                  <a:pt x="716" y="400"/>
                  <a:pt x="716" y="401"/>
                </a:cubicBezTo>
                <a:cubicBezTo>
                  <a:pt x="695" y="463"/>
                  <a:pt x="695" y="463"/>
                  <a:pt x="695" y="463"/>
                </a:cubicBezTo>
                <a:cubicBezTo>
                  <a:pt x="695" y="464"/>
                  <a:pt x="695" y="464"/>
                  <a:pt x="695" y="465"/>
                </a:cubicBezTo>
                <a:cubicBezTo>
                  <a:pt x="700" y="471"/>
                  <a:pt x="700" y="471"/>
                  <a:pt x="700" y="471"/>
                </a:cubicBezTo>
                <a:cubicBezTo>
                  <a:pt x="700" y="472"/>
                  <a:pt x="701" y="472"/>
                  <a:pt x="701" y="472"/>
                </a:cubicBezTo>
                <a:cubicBezTo>
                  <a:pt x="736" y="472"/>
                  <a:pt x="736" y="472"/>
                  <a:pt x="736" y="472"/>
                </a:cubicBezTo>
                <a:cubicBezTo>
                  <a:pt x="737" y="472"/>
                  <a:pt x="737" y="472"/>
                  <a:pt x="738" y="471"/>
                </a:cubicBezTo>
                <a:cubicBezTo>
                  <a:pt x="747" y="465"/>
                  <a:pt x="747" y="465"/>
                  <a:pt x="747" y="465"/>
                </a:cubicBezTo>
                <a:cubicBezTo>
                  <a:pt x="748" y="464"/>
                  <a:pt x="748" y="464"/>
                  <a:pt x="749" y="463"/>
                </a:cubicBezTo>
                <a:cubicBezTo>
                  <a:pt x="770" y="401"/>
                  <a:pt x="770" y="401"/>
                  <a:pt x="770" y="401"/>
                </a:cubicBezTo>
                <a:cubicBezTo>
                  <a:pt x="770" y="400"/>
                  <a:pt x="771" y="399"/>
                  <a:pt x="772" y="399"/>
                </a:cubicBezTo>
                <a:cubicBezTo>
                  <a:pt x="792" y="399"/>
                  <a:pt x="792" y="399"/>
                  <a:pt x="792" y="399"/>
                </a:cubicBezTo>
                <a:cubicBezTo>
                  <a:pt x="793" y="399"/>
                  <a:pt x="793" y="400"/>
                  <a:pt x="793" y="401"/>
                </a:cubicBezTo>
                <a:lnTo>
                  <a:pt x="770" y="468"/>
                </a:lnTo>
                <a:close/>
                <a:moveTo>
                  <a:pt x="666" y="415"/>
                </a:moveTo>
                <a:cubicBezTo>
                  <a:pt x="648" y="469"/>
                  <a:pt x="648" y="469"/>
                  <a:pt x="648" y="469"/>
                </a:cubicBezTo>
                <a:cubicBezTo>
                  <a:pt x="647" y="470"/>
                  <a:pt x="647" y="472"/>
                  <a:pt x="645" y="472"/>
                </a:cubicBezTo>
                <a:cubicBezTo>
                  <a:pt x="629" y="484"/>
                  <a:pt x="629" y="484"/>
                  <a:pt x="629" y="484"/>
                </a:cubicBezTo>
                <a:cubicBezTo>
                  <a:pt x="628" y="485"/>
                  <a:pt x="627" y="485"/>
                  <a:pt x="626" y="485"/>
                </a:cubicBezTo>
                <a:cubicBezTo>
                  <a:pt x="558" y="485"/>
                  <a:pt x="558" y="485"/>
                  <a:pt x="558" y="485"/>
                </a:cubicBezTo>
                <a:cubicBezTo>
                  <a:pt x="556" y="485"/>
                  <a:pt x="556" y="485"/>
                  <a:pt x="555" y="484"/>
                </a:cubicBezTo>
                <a:cubicBezTo>
                  <a:pt x="547" y="472"/>
                  <a:pt x="547" y="472"/>
                  <a:pt x="547" y="472"/>
                </a:cubicBezTo>
                <a:cubicBezTo>
                  <a:pt x="546" y="472"/>
                  <a:pt x="546" y="470"/>
                  <a:pt x="547" y="469"/>
                </a:cubicBezTo>
                <a:cubicBezTo>
                  <a:pt x="565" y="415"/>
                  <a:pt x="565" y="415"/>
                  <a:pt x="565" y="415"/>
                </a:cubicBezTo>
                <a:cubicBezTo>
                  <a:pt x="565" y="414"/>
                  <a:pt x="566" y="413"/>
                  <a:pt x="567" y="412"/>
                </a:cubicBezTo>
                <a:cubicBezTo>
                  <a:pt x="583" y="400"/>
                  <a:pt x="583" y="400"/>
                  <a:pt x="583" y="400"/>
                </a:cubicBezTo>
                <a:cubicBezTo>
                  <a:pt x="584" y="399"/>
                  <a:pt x="585" y="399"/>
                  <a:pt x="587" y="399"/>
                </a:cubicBezTo>
                <a:cubicBezTo>
                  <a:pt x="655" y="399"/>
                  <a:pt x="655" y="399"/>
                  <a:pt x="655" y="399"/>
                </a:cubicBezTo>
                <a:cubicBezTo>
                  <a:pt x="656" y="399"/>
                  <a:pt x="657" y="399"/>
                  <a:pt x="657" y="400"/>
                </a:cubicBezTo>
                <a:cubicBezTo>
                  <a:pt x="666" y="412"/>
                  <a:pt x="666" y="412"/>
                  <a:pt x="666" y="412"/>
                </a:cubicBezTo>
                <a:cubicBezTo>
                  <a:pt x="666" y="413"/>
                  <a:pt x="666" y="414"/>
                  <a:pt x="666" y="415"/>
                </a:cubicBezTo>
                <a:close/>
                <a:moveTo>
                  <a:pt x="640" y="419"/>
                </a:moveTo>
                <a:cubicBezTo>
                  <a:pt x="637" y="413"/>
                  <a:pt x="637" y="413"/>
                  <a:pt x="637" y="413"/>
                </a:cubicBezTo>
                <a:cubicBezTo>
                  <a:pt x="636" y="412"/>
                  <a:pt x="635" y="412"/>
                  <a:pt x="635" y="412"/>
                </a:cubicBezTo>
                <a:cubicBezTo>
                  <a:pt x="598" y="412"/>
                  <a:pt x="598" y="412"/>
                  <a:pt x="598" y="412"/>
                </a:cubicBezTo>
                <a:cubicBezTo>
                  <a:pt x="597" y="412"/>
                  <a:pt x="596" y="412"/>
                  <a:pt x="595" y="413"/>
                </a:cubicBezTo>
                <a:cubicBezTo>
                  <a:pt x="588" y="419"/>
                  <a:pt x="588" y="419"/>
                  <a:pt x="588" y="419"/>
                </a:cubicBezTo>
                <a:cubicBezTo>
                  <a:pt x="587" y="419"/>
                  <a:pt x="587" y="420"/>
                  <a:pt x="586" y="421"/>
                </a:cubicBezTo>
                <a:cubicBezTo>
                  <a:pt x="572" y="463"/>
                  <a:pt x="572" y="463"/>
                  <a:pt x="572" y="463"/>
                </a:cubicBezTo>
                <a:cubicBezTo>
                  <a:pt x="572" y="464"/>
                  <a:pt x="572" y="465"/>
                  <a:pt x="572" y="466"/>
                </a:cubicBezTo>
                <a:cubicBezTo>
                  <a:pt x="576" y="471"/>
                  <a:pt x="576" y="471"/>
                  <a:pt x="576" y="471"/>
                </a:cubicBezTo>
                <a:cubicBezTo>
                  <a:pt x="576" y="472"/>
                  <a:pt x="577" y="472"/>
                  <a:pt x="578" y="472"/>
                </a:cubicBezTo>
                <a:cubicBezTo>
                  <a:pt x="614" y="472"/>
                  <a:pt x="614" y="472"/>
                  <a:pt x="614" y="472"/>
                </a:cubicBezTo>
                <a:cubicBezTo>
                  <a:pt x="615" y="472"/>
                  <a:pt x="616" y="472"/>
                  <a:pt x="617" y="471"/>
                </a:cubicBezTo>
                <a:cubicBezTo>
                  <a:pt x="625" y="466"/>
                  <a:pt x="625" y="466"/>
                  <a:pt x="625" y="466"/>
                </a:cubicBezTo>
                <a:cubicBezTo>
                  <a:pt x="625" y="465"/>
                  <a:pt x="626" y="464"/>
                  <a:pt x="626" y="463"/>
                </a:cubicBezTo>
                <a:cubicBezTo>
                  <a:pt x="640" y="421"/>
                  <a:pt x="640" y="421"/>
                  <a:pt x="640" y="421"/>
                </a:cubicBezTo>
                <a:cubicBezTo>
                  <a:pt x="641" y="420"/>
                  <a:pt x="641" y="419"/>
                  <a:pt x="640" y="419"/>
                </a:cubicBezTo>
                <a:close/>
                <a:moveTo>
                  <a:pt x="547" y="428"/>
                </a:moveTo>
                <a:cubicBezTo>
                  <a:pt x="546" y="429"/>
                  <a:pt x="546" y="429"/>
                  <a:pt x="545" y="430"/>
                </a:cubicBezTo>
                <a:cubicBezTo>
                  <a:pt x="501" y="456"/>
                  <a:pt x="501" y="456"/>
                  <a:pt x="501" y="456"/>
                </a:cubicBezTo>
                <a:cubicBezTo>
                  <a:pt x="492" y="483"/>
                  <a:pt x="492" y="483"/>
                  <a:pt x="492" y="483"/>
                </a:cubicBezTo>
                <a:cubicBezTo>
                  <a:pt x="492" y="485"/>
                  <a:pt x="491" y="485"/>
                  <a:pt x="489" y="485"/>
                </a:cubicBezTo>
                <a:cubicBezTo>
                  <a:pt x="470" y="485"/>
                  <a:pt x="470" y="485"/>
                  <a:pt x="470" y="485"/>
                </a:cubicBezTo>
                <a:cubicBezTo>
                  <a:pt x="468" y="485"/>
                  <a:pt x="468" y="485"/>
                  <a:pt x="468" y="483"/>
                </a:cubicBezTo>
                <a:cubicBezTo>
                  <a:pt x="477" y="456"/>
                  <a:pt x="477" y="456"/>
                  <a:pt x="477" y="456"/>
                </a:cubicBezTo>
                <a:cubicBezTo>
                  <a:pt x="451" y="430"/>
                  <a:pt x="451" y="430"/>
                  <a:pt x="451" y="430"/>
                </a:cubicBezTo>
                <a:cubicBezTo>
                  <a:pt x="451" y="429"/>
                  <a:pt x="450" y="429"/>
                  <a:pt x="451" y="428"/>
                </a:cubicBezTo>
                <a:cubicBezTo>
                  <a:pt x="460" y="401"/>
                  <a:pt x="460" y="401"/>
                  <a:pt x="460" y="401"/>
                </a:cubicBezTo>
                <a:cubicBezTo>
                  <a:pt x="460" y="400"/>
                  <a:pt x="461" y="399"/>
                  <a:pt x="462" y="399"/>
                </a:cubicBezTo>
                <a:cubicBezTo>
                  <a:pt x="481" y="399"/>
                  <a:pt x="481" y="399"/>
                  <a:pt x="481" y="399"/>
                </a:cubicBezTo>
                <a:cubicBezTo>
                  <a:pt x="482" y="399"/>
                  <a:pt x="483" y="400"/>
                  <a:pt x="482" y="401"/>
                </a:cubicBezTo>
                <a:cubicBezTo>
                  <a:pt x="474" y="425"/>
                  <a:pt x="474" y="425"/>
                  <a:pt x="474" y="425"/>
                </a:cubicBezTo>
                <a:cubicBezTo>
                  <a:pt x="474" y="426"/>
                  <a:pt x="474" y="427"/>
                  <a:pt x="474" y="427"/>
                </a:cubicBezTo>
                <a:cubicBezTo>
                  <a:pt x="493" y="446"/>
                  <a:pt x="493" y="446"/>
                  <a:pt x="493" y="446"/>
                </a:cubicBezTo>
                <a:cubicBezTo>
                  <a:pt x="524" y="427"/>
                  <a:pt x="524" y="427"/>
                  <a:pt x="524" y="427"/>
                </a:cubicBezTo>
                <a:cubicBezTo>
                  <a:pt x="524" y="427"/>
                  <a:pt x="525" y="426"/>
                  <a:pt x="526" y="425"/>
                </a:cubicBezTo>
                <a:cubicBezTo>
                  <a:pt x="534" y="401"/>
                  <a:pt x="534" y="401"/>
                  <a:pt x="534" y="401"/>
                </a:cubicBezTo>
                <a:cubicBezTo>
                  <a:pt x="534" y="400"/>
                  <a:pt x="535" y="399"/>
                  <a:pt x="536" y="399"/>
                </a:cubicBezTo>
                <a:cubicBezTo>
                  <a:pt x="554" y="399"/>
                  <a:pt x="554" y="399"/>
                  <a:pt x="554" y="399"/>
                </a:cubicBezTo>
                <a:cubicBezTo>
                  <a:pt x="556" y="399"/>
                  <a:pt x="556" y="400"/>
                  <a:pt x="556" y="401"/>
                </a:cubicBezTo>
                <a:lnTo>
                  <a:pt x="547" y="4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282828"/>
              </a:solidFill>
            </a:endParaRPr>
          </a:p>
        </p:txBody>
      </p:sp>
    </p:spTree>
    <p:extLst>
      <p:ext uri="{BB962C8B-B14F-4D97-AF65-F5344CB8AC3E}">
        <p14:creationId xmlns:p14="http://schemas.microsoft.com/office/powerpoint/2010/main" val="395778359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79223557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387475170"/>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losing_slide">
    <p:bg>
      <p:bgRef idx="1001">
        <a:schemeClr val="bg2"/>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8838" y="481459"/>
            <a:ext cx="1841945" cy="393192"/>
          </a:xfrm>
          <a:prstGeom prst="rect">
            <a:avLst/>
          </a:prstGeom>
        </p:spPr>
      </p:pic>
      <p:sp>
        <p:nvSpPr>
          <p:cNvPr id="10" name="Freeform 9"/>
          <p:cNvSpPr>
            <a:spLocks noEditPoints="1"/>
          </p:cNvSpPr>
          <p:nvPr userDrawn="1"/>
        </p:nvSpPr>
        <p:spPr bwMode="auto">
          <a:xfrm>
            <a:off x="10698748" y="6031428"/>
            <a:ext cx="1280527" cy="483672"/>
          </a:xfrm>
          <a:custGeom>
            <a:avLst/>
            <a:gdLst>
              <a:gd name="T0" fmla="*/ 78 w 582"/>
              <a:gd name="T1" fmla="*/ 103 h 218"/>
              <a:gd name="T2" fmla="*/ 63 w 582"/>
              <a:gd name="T3" fmla="*/ 112 h 218"/>
              <a:gd name="T4" fmla="*/ 63 w 582"/>
              <a:gd name="T5" fmla="*/ 81 h 218"/>
              <a:gd name="T6" fmla="*/ 78 w 582"/>
              <a:gd name="T7" fmla="*/ 89 h 218"/>
              <a:gd name="T8" fmla="*/ 322 w 582"/>
              <a:gd name="T9" fmla="*/ 112 h 218"/>
              <a:gd name="T10" fmla="*/ 292 w 582"/>
              <a:gd name="T11" fmla="*/ 147 h 218"/>
              <a:gd name="T12" fmla="*/ 304 w 582"/>
              <a:gd name="T13" fmla="*/ 71 h 218"/>
              <a:gd name="T14" fmla="*/ 302 w 582"/>
              <a:gd name="T15" fmla="*/ 79 h 218"/>
              <a:gd name="T16" fmla="*/ 301 w 582"/>
              <a:gd name="T17" fmla="*/ 110 h 218"/>
              <a:gd name="T18" fmla="*/ 354 w 582"/>
              <a:gd name="T19" fmla="*/ 95 h 218"/>
              <a:gd name="T20" fmla="*/ 349 w 582"/>
              <a:gd name="T21" fmla="*/ 93 h 218"/>
              <a:gd name="T22" fmla="*/ 349 w 582"/>
              <a:gd name="T23" fmla="*/ 147 h 218"/>
              <a:gd name="T24" fmla="*/ 362 w 582"/>
              <a:gd name="T25" fmla="*/ 100 h 218"/>
              <a:gd name="T26" fmla="*/ 363 w 582"/>
              <a:gd name="T27" fmla="*/ 92 h 218"/>
              <a:gd name="T28" fmla="*/ 396 w 582"/>
              <a:gd name="T29" fmla="*/ 149 h 218"/>
              <a:gd name="T30" fmla="*/ 377 w 582"/>
              <a:gd name="T31" fmla="*/ 99 h 218"/>
              <a:gd name="T32" fmla="*/ 423 w 582"/>
              <a:gd name="T33" fmla="*/ 120 h 218"/>
              <a:gd name="T34" fmla="*/ 409 w 582"/>
              <a:gd name="T35" fmla="*/ 104 h 218"/>
              <a:gd name="T36" fmla="*/ 378 w 582"/>
              <a:gd name="T37" fmla="*/ 120 h 218"/>
              <a:gd name="T38" fmla="*/ 409 w 582"/>
              <a:gd name="T39" fmla="*/ 136 h 218"/>
              <a:gd name="T40" fmla="*/ 434 w 582"/>
              <a:gd name="T41" fmla="*/ 69 h 218"/>
              <a:gd name="T42" fmla="*/ 438 w 582"/>
              <a:gd name="T43" fmla="*/ 79 h 218"/>
              <a:gd name="T44" fmla="*/ 442 w 582"/>
              <a:gd name="T45" fmla="*/ 69 h 218"/>
              <a:gd name="T46" fmla="*/ 422 w 582"/>
              <a:gd name="T47" fmla="*/ 166 h 218"/>
              <a:gd name="T48" fmla="*/ 421 w 582"/>
              <a:gd name="T49" fmla="*/ 173 h 218"/>
              <a:gd name="T50" fmla="*/ 442 w 582"/>
              <a:gd name="T51" fmla="*/ 93 h 218"/>
              <a:gd name="T52" fmla="*/ 494 w 582"/>
              <a:gd name="T53" fmla="*/ 98 h 218"/>
              <a:gd name="T54" fmla="*/ 462 w 582"/>
              <a:gd name="T55" fmla="*/ 122 h 218"/>
              <a:gd name="T56" fmla="*/ 497 w 582"/>
              <a:gd name="T57" fmla="*/ 135 h 218"/>
              <a:gd name="T58" fmla="*/ 459 w 582"/>
              <a:gd name="T59" fmla="*/ 141 h 218"/>
              <a:gd name="T60" fmla="*/ 465 w 582"/>
              <a:gd name="T61" fmla="*/ 95 h 218"/>
              <a:gd name="T62" fmla="*/ 491 w 582"/>
              <a:gd name="T63" fmla="*/ 115 h 218"/>
              <a:gd name="T64" fmla="*/ 467 w 582"/>
              <a:gd name="T65" fmla="*/ 103 h 218"/>
              <a:gd name="T66" fmla="*/ 514 w 582"/>
              <a:gd name="T67" fmla="*/ 100 h 218"/>
              <a:gd name="T68" fmla="*/ 519 w 582"/>
              <a:gd name="T69" fmla="*/ 145 h 218"/>
              <a:gd name="T70" fmla="*/ 547 w 582"/>
              <a:gd name="T71" fmla="*/ 137 h 218"/>
              <a:gd name="T72" fmla="*/ 515 w 582"/>
              <a:gd name="T73" fmla="*/ 121 h 218"/>
              <a:gd name="T74" fmla="*/ 547 w 582"/>
              <a:gd name="T75" fmla="*/ 103 h 218"/>
              <a:gd name="T76" fmla="*/ 514 w 582"/>
              <a:gd name="T77" fmla="*/ 100 h 218"/>
              <a:gd name="T78" fmla="*/ 569 w 582"/>
              <a:gd name="T79" fmla="*/ 93 h 218"/>
              <a:gd name="T80" fmla="*/ 560 w 582"/>
              <a:gd name="T81" fmla="*/ 93 h 218"/>
              <a:gd name="T82" fmla="*/ 560 w 582"/>
              <a:gd name="T83" fmla="*/ 100 h 218"/>
              <a:gd name="T84" fmla="*/ 582 w 582"/>
              <a:gd name="T85" fmla="*/ 147 h 218"/>
              <a:gd name="T86" fmla="*/ 571 w 582"/>
              <a:gd name="T87" fmla="*/ 139 h 218"/>
              <a:gd name="T88" fmla="*/ 582 w 582"/>
              <a:gd name="T89" fmla="*/ 100 h 218"/>
              <a:gd name="T90" fmla="*/ 206 w 582"/>
              <a:gd name="T91" fmla="*/ 200 h 218"/>
              <a:gd name="T92" fmla="*/ 0 w 582"/>
              <a:gd name="T93" fmla="*/ 195 h 218"/>
              <a:gd name="T94" fmla="*/ 127 w 582"/>
              <a:gd name="T95" fmla="*/ 18 h 218"/>
              <a:gd name="T96" fmla="*/ 100 w 582"/>
              <a:gd name="T97" fmla="*/ 94 h 218"/>
              <a:gd name="T98" fmla="*/ 81 w 582"/>
              <a:gd name="T99" fmla="*/ 64 h 218"/>
              <a:gd name="T100" fmla="*/ 37 w 582"/>
              <a:gd name="T101" fmla="*/ 161 h 218"/>
              <a:gd name="T102" fmla="*/ 65 w 582"/>
              <a:gd name="T103" fmla="*/ 129 h 218"/>
              <a:gd name="T104" fmla="*/ 85 w 582"/>
              <a:gd name="T105" fmla="*/ 123 h 218"/>
              <a:gd name="T106" fmla="*/ 98 w 582"/>
              <a:gd name="T107" fmla="*/ 108 h 218"/>
              <a:gd name="T108" fmla="*/ 209 w 582"/>
              <a:gd name="T109" fmla="*/ 31 h 218"/>
              <a:gd name="T110" fmla="*/ 127 w 582"/>
              <a:gd name="T111" fmla="*/ 45 h 218"/>
              <a:gd name="T112" fmla="*/ 181 w 582"/>
              <a:gd name="T113" fmla="*/ 100 h 218"/>
              <a:gd name="T114" fmla="*/ 172 w 582"/>
              <a:gd name="T115" fmla="*/ 136 h 218"/>
              <a:gd name="T116" fmla="*/ 163 w 582"/>
              <a:gd name="T117" fmla="*/ 100 h 218"/>
              <a:gd name="T118" fmla="*/ 127 w 582"/>
              <a:gd name="T119" fmla="*/ 136 h 218"/>
              <a:gd name="T120" fmla="*/ 136 w 582"/>
              <a:gd name="T121" fmla="*/ 181 h 218"/>
              <a:gd name="T122" fmla="*/ 206 w 582"/>
              <a:gd name="T123" fmla="*/ 190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2" h="218">
                <a:moveTo>
                  <a:pt x="78" y="89"/>
                </a:moveTo>
                <a:cubicBezTo>
                  <a:pt x="78" y="91"/>
                  <a:pt x="79" y="93"/>
                  <a:pt x="79" y="96"/>
                </a:cubicBezTo>
                <a:cubicBezTo>
                  <a:pt x="79" y="98"/>
                  <a:pt x="78" y="101"/>
                  <a:pt x="78" y="103"/>
                </a:cubicBezTo>
                <a:cubicBezTo>
                  <a:pt x="77" y="105"/>
                  <a:pt x="76" y="106"/>
                  <a:pt x="75" y="108"/>
                </a:cubicBezTo>
                <a:cubicBezTo>
                  <a:pt x="73" y="109"/>
                  <a:pt x="72" y="110"/>
                  <a:pt x="70" y="111"/>
                </a:cubicBezTo>
                <a:cubicBezTo>
                  <a:pt x="68" y="111"/>
                  <a:pt x="66" y="111"/>
                  <a:pt x="63" y="112"/>
                </a:cubicBezTo>
                <a:cubicBezTo>
                  <a:pt x="56" y="112"/>
                  <a:pt x="56" y="112"/>
                  <a:pt x="56" y="112"/>
                </a:cubicBezTo>
                <a:cubicBezTo>
                  <a:pt x="56" y="81"/>
                  <a:pt x="56" y="81"/>
                  <a:pt x="56" y="81"/>
                </a:cubicBezTo>
                <a:cubicBezTo>
                  <a:pt x="63" y="81"/>
                  <a:pt x="63" y="81"/>
                  <a:pt x="63" y="81"/>
                </a:cubicBezTo>
                <a:cubicBezTo>
                  <a:pt x="66" y="80"/>
                  <a:pt x="68" y="81"/>
                  <a:pt x="70" y="81"/>
                </a:cubicBezTo>
                <a:cubicBezTo>
                  <a:pt x="72" y="82"/>
                  <a:pt x="73" y="83"/>
                  <a:pt x="75" y="84"/>
                </a:cubicBezTo>
                <a:cubicBezTo>
                  <a:pt x="76" y="85"/>
                  <a:pt x="77" y="87"/>
                  <a:pt x="78" y="89"/>
                </a:cubicBezTo>
                <a:close/>
                <a:moveTo>
                  <a:pt x="323" y="77"/>
                </a:moveTo>
                <a:cubicBezTo>
                  <a:pt x="327" y="81"/>
                  <a:pt x="330" y="87"/>
                  <a:pt x="330" y="94"/>
                </a:cubicBezTo>
                <a:cubicBezTo>
                  <a:pt x="330" y="101"/>
                  <a:pt x="327" y="107"/>
                  <a:pt x="322" y="112"/>
                </a:cubicBezTo>
                <a:cubicBezTo>
                  <a:pt x="317" y="116"/>
                  <a:pt x="310" y="118"/>
                  <a:pt x="302" y="118"/>
                </a:cubicBezTo>
                <a:cubicBezTo>
                  <a:pt x="292" y="118"/>
                  <a:pt x="292" y="118"/>
                  <a:pt x="292" y="118"/>
                </a:cubicBezTo>
                <a:cubicBezTo>
                  <a:pt x="292" y="147"/>
                  <a:pt x="292" y="147"/>
                  <a:pt x="292" y="147"/>
                </a:cubicBezTo>
                <a:cubicBezTo>
                  <a:pt x="283" y="147"/>
                  <a:pt x="283" y="147"/>
                  <a:pt x="283" y="147"/>
                </a:cubicBezTo>
                <a:cubicBezTo>
                  <a:pt x="283" y="71"/>
                  <a:pt x="283" y="71"/>
                  <a:pt x="283" y="71"/>
                </a:cubicBezTo>
                <a:cubicBezTo>
                  <a:pt x="304" y="71"/>
                  <a:pt x="304" y="71"/>
                  <a:pt x="304" y="71"/>
                </a:cubicBezTo>
                <a:cubicBezTo>
                  <a:pt x="312" y="71"/>
                  <a:pt x="318" y="73"/>
                  <a:pt x="323" y="77"/>
                </a:cubicBezTo>
                <a:close/>
                <a:moveTo>
                  <a:pt x="320" y="94"/>
                </a:moveTo>
                <a:cubicBezTo>
                  <a:pt x="320" y="84"/>
                  <a:pt x="314" y="79"/>
                  <a:pt x="302" y="79"/>
                </a:cubicBezTo>
                <a:cubicBezTo>
                  <a:pt x="292" y="79"/>
                  <a:pt x="292" y="79"/>
                  <a:pt x="292" y="79"/>
                </a:cubicBezTo>
                <a:cubicBezTo>
                  <a:pt x="292" y="110"/>
                  <a:pt x="292" y="110"/>
                  <a:pt x="292" y="110"/>
                </a:cubicBezTo>
                <a:cubicBezTo>
                  <a:pt x="301" y="110"/>
                  <a:pt x="301" y="110"/>
                  <a:pt x="301" y="110"/>
                </a:cubicBezTo>
                <a:cubicBezTo>
                  <a:pt x="307" y="110"/>
                  <a:pt x="312" y="109"/>
                  <a:pt x="315" y="106"/>
                </a:cubicBezTo>
                <a:cubicBezTo>
                  <a:pt x="319" y="103"/>
                  <a:pt x="320" y="99"/>
                  <a:pt x="320" y="94"/>
                </a:cubicBezTo>
                <a:close/>
                <a:moveTo>
                  <a:pt x="354" y="95"/>
                </a:moveTo>
                <a:cubicBezTo>
                  <a:pt x="352" y="97"/>
                  <a:pt x="350" y="100"/>
                  <a:pt x="349" y="104"/>
                </a:cubicBezTo>
                <a:cubicBezTo>
                  <a:pt x="349" y="104"/>
                  <a:pt x="349" y="104"/>
                  <a:pt x="349" y="104"/>
                </a:cubicBezTo>
                <a:cubicBezTo>
                  <a:pt x="349" y="93"/>
                  <a:pt x="349" y="93"/>
                  <a:pt x="349" y="93"/>
                </a:cubicBezTo>
                <a:cubicBezTo>
                  <a:pt x="340" y="93"/>
                  <a:pt x="340" y="93"/>
                  <a:pt x="340" y="93"/>
                </a:cubicBezTo>
                <a:cubicBezTo>
                  <a:pt x="340" y="147"/>
                  <a:pt x="340" y="147"/>
                  <a:pt x="340" y="147"/>
                </a:cubicBezTo>
                <a:cubicBezTo>
                  <a:pt x="349" y="147"/>
                  <a:pt x="349" y="147"/>
                  <a:pt x="349" y="147"/>
                </a:cubicBezTo>
                <a:cubicBezTo>
                  <a:pt x="349" y="120"/>
                  <a:pt x="349" y="120"/>
                  <a:pt x="349" y="120"/>
                </a:cubicBezTo>
                <a:cubicBezTo>
                  <a:pt x="349" y="114"/>
                  <a:pt x="350" y="109"/>
                  <a:pt x="352" y="105"/>
                </a:cubicBezTo>
                <a:cubicBezTo>
                  <a:pt x="355" y="102"/>
                  <a:pt x="358" y="100"/>
                  <a:pt x="362" y="100"/>
                </a:cubicBezTo>
                <a:cubicBezTo>
                  <a:pt x="364" y="100"/>
                  <a:pt x="367" y="101"/>
                  <a:pt x="368" y="102"/>
                </a:cubicBezTo>
                <a:cubicBezTo>
                  <a:pt x="368" y="93"/>
                  <a:pt x="368" y="93"/>
                  <a:pt x="368" y="93"/>
                </a:cubicBezTo>
                <a:cubicBezTo>
                  <a:pt x="367" y="92"/>
                  <a:pt x="365" y="92"/>
                  <a:pt x="363" y="92"/>
                </a:cubicBezTo>
                <a:cubicBezTo>
                  <a:pt x="360" y="92"/>
                  <a:pt x="357" y="93"/>
                  <a:pt x="354" y="95"/>
                </a:cubicBezTo>
                <a:close/>
                <a:moveTo>
                  <a:pt x="416" y="141"/>
                </a:moveTo>
                <a:cubicBezTo>
                  <a:pt x="411" y="146"/>
                  <a:pt x="404" y="149"/>
                  <a:pt x="396" y="149"/>
                </a:cubicBezTo>
                <a:cubicBezTo>
                  <a:pt x="388" y="149"/>
                  <a:pt x="381" y="146"/>
                  <a:pt x="376" y="141"/>
                </a:cubicBezTo>
                <a:cubicBezTo>
                  <a:pt x="372" y="136"/>
                  <a:pt x="369" y="129"/>
                  <a:pt x="369" y="121"/>
                </a:cubicBezTo>
                <a:cubicBezTo>
                  <a:pt x="369" y="112"/>
                  <a:pt x="372" y="105"/>
                  <a:pt x="377" y="99"/>
                </a:cubicBezTo>
                <a:cubicBezTo>
                  <a:pt x="382" y="94"/>
                  <a:pt x="388" y="92"/>
                  <a:pt x="397" y="92"/>
                </a:cubicBezTo>
                <a:cubicBezTo>
                  <a:pt x="405" y="92"/>
                  <a:pt x="411" y="94"/>
                  <a:pt x="416" y="99"/>
                </a:cubicBezTo>
                <a:cubicBezTo>
                  <a:pt x="421" y="104"/>
                  <a:pt x="423" y="111"/>
                  <a:pt x="423" y="120"/>
                </a:cubicBezTo>
                <a:cubicBezTo>
                  <a:pt x="423" y="129"/>
                  <a:pt x="420" y="136"/>
                  <a:pt x="416" y="141"/>
                </a:cubicBezTo>
                <a:close/>
                <a:moveTo>
                  <a:pt x="414" y="120"/>
                </a:moveTo>
                <a:cubicBezTo>
                  <a:pt x="414" y="113"/>
                  <a:pt x="412" y="108"/>
                  <a:pt x="409" y="104"/>
                </a:cubicBezTo>
                <a:cubicBezTo>
                  <a:pt x="406" y="101"/>
                  <a:pt x="402" y="99"/>
                  <a:pt x="396" y="99"/>
                </a:cubicBezTo>
                <a:cubicBezTo>
                  <a:pt x="391" y="99"/>
                  <a:pt x="386" y="101"/>
                  <a:pt x="383" y="105"/>
                </a:cubicBezTo>
                <a:cubicBezTo>
                  <a:pt x="380" y="108"/>
                  <a:pt x="378" y="114"/>
                  <a:pt x="378" y="120"/>
                </a:cubicBezTo>
                <a:cubicBezTo>
                  <a:pt x="378" y="127"/>
                  <a:pt x="380" y="132"/>
                  <a:pt x="383" y="136"/>
                </a:cubicBezTo>
                <a:cubicBezTo>
                  <a:pt x="386" y="139"/>
                  <a:pt x="391" y="141"/>
                  <a:pt x="396" y="141"/>
                </a:cubicBezTo>
                <a:cubicBezTo>
                  <a:pt x="402" y="141"/>
                  <a:pt x="406" y="139"/>
                  <a:pt x="409" y="136"/>
                </a:cubicBezTo>
                <a:cubicBezTo>
                  <a:pt x="412" y="132"/>
                  <a:pt x="414" y="127"/>
                  <a:pt x="414" y="120"/>
                </a:cubicBezTo>
                <a:close/>
                <a:moveTo>
                  <a:pt x="438" y="68"/>
                </a:moveTo>
                <a:cubicBezTo>
                  <a:pt x="436" y="68"/>
                  <a:pt x="435" y="68"/>
                  <a:pt x="434" y="69"/>
                </a:cubicBezTo>
                <a:cubicBezTo>
                  <a:pt x="433" y="70"/>
                  <a:pt x="432" y="72"/>
                  <a:pt x="432" y="73"/>
                </a:cubicBezTo>
                <a:cubicBezTo>
                  <a:pt x="432" y="75"/>
                  <a:pt x="433" y="76"/>
                  <a:pt x="434" y="77"/>
                </a:cubicBezTo>
                <a:cubicBezTo>
                  <a:pt x="435" y="78"/>
                  <a:pt x="436" y="79"/>
                  <a:pt x="438" y="79"/>
                </a:cubicBezTo>
                <a:cubicBezTo>
                  <a:pt x="440" y="79"/>
                  <a:pt x="441" y="78"/>
                  <a:pt x="442" y="77"/>
                </a:cubicBezTo>
                <a:cubicBezTo>
                  <a:pt x="443" y="76"/>
                  <a:pt x="444" y="75"/>
                  <a:pt x="444" y="73"/>
                </a:cubicBezTo>
                <a:cubicBezTo>
                  <a:pt x="444" y="72"/>
                  <a:pt x="443" y="70"/>
                  <a:pt x="442" y="69"/>
                </a:cubicBezTo>
                <a:cubicBezTo>
                  <a:pt x="441" y="68"/>
                  <a:pt x="440" y="68"/>
                  <a:pt x="438" y="68"/>
                </a:cubicBezTo>
                <a:close/>
                <a:moveTo>
                  <a:pt x="434" y="147"/>
                </a:moveTo>
                <a:cubicBezTo>
                  <a:pt x="434" y="159"/>
                  <a:pt x="430" y="166"/>
                  <a:pt x="422" y="166"/>
                </a:cubicBezTo>
                <a:cubicBezTo>
                  <a:pt x="419" y="166"/>
                  <a:pt x="417" y="165"/>
                  <a:pt x="414" y="163"/>
                </a:cubicBezTo>
                <a:cubicBezTo>
                  <a:pt x="414" y="171"/>
                  <a:pt x="414" y="171"/>
                  <a:pt x="414" y="171"/>
                </a:cubicBezTo>
                <a:cubicBezTo>
                  <a:pt x="416" y="172"/>
                  <a:pt x="419" y="173"/>
                  <a:pt x="421" y="173"/>
                </a:cubicBezTo>
                <a:cubicBezTo>
                  <a:pt x="428" y="173"/>
                  <a:pt x="433" y="171"/>
                  <a:pt x="437" y="166"/>
                </a:cubicBezTo>
                <a:cubicBezTo>
                  <a:pt x="440" y="161"/>
                  <a:pt x="442" y="154"/>
                  <a:pt x="442" y="145"/>
                </a:cubicBezTo>
                <a:cubicBezTo>
                  <a:pt x="442" y="93"/>
                  <a:pt x="442" y="93"/>
                  <a:pt x="442" y="93"/>
                </a:cubicBezTo>
                <a:cubicBezTo>
                  <a:pt x="434" y="93"/>
                  <a:pt x="434" y="93"/>
                  <a:pt x="434" y="93"/>
                </a:cubicBezTo>
                <a:lnTo>
                  <a:pt x="434" y="147"/>
                </a:lnTo>
                <a:close/>
                <a:moveTo>
                  <a:pt x="494" y="98"/>
                </a:moveTo>
                <a:cubicBezTo>
                  <a:pt x="498" y="103"/>
                  <a:pt x="500" y="109"/>
                  <a:pt x="500" y="118"/>
                </a:cubicBezTo>
                <a:cubicBezTo>
                  <a:pt x="500" y="122"/>
                  <a:pt x="500" y="122"/>
                  <a:pt x="500" y="122"/>
                </a:cubicBezTo>
                <a:cubicBezTo>
                  <a:pt x="462" y="122"/>
                  <a:pt x="462" y="122"/>
                  <a:pt x="462" y="122"/>
                </a:cubicBezTo>
                <a:cubicBezTo>
                  <a:pt x="462" y="128"/>
                  <a:pt x="464" y="133"/>
                  <a:pt x="467" y="136"/>
                </a:cubicBezTo>
                <a:cubicBezTo>
                  <a:pt x="470" y="140"/>
                  <a:pt x="474" y="141"/>
                  <a:pt x="480" y="141"/>
                </a:cubicBezTo>
                <a:cubicBezTo>
                  <a:pt x="486" y="141"/>
                  <a:pt x="491" y="139"/>
                  <a:pt x="497" y="135"/>
                </a:cubicBezTo>
                <a:cubicBezTo>
                  <a:pt x="497" y="143"/>
                  <a:pt x="497" y="143"/>
                  <a:pt x="497" y="143"/>
                </a:cubicBezTo>
                <a:cubicBezTo>
                  <a:pt x="492" y="147"/>
                  <a:pt x="485" y="149"/>
                  <a:pt x="478" y="149"/>
                </a:cubicBezTo>
                <a:cubicBezTo>
                  <a:pt x="470" y="149"/>
                  <a:pt x="464" y="146"/>
                  <a:pt x="459" y="141"/>
                </a:cubicBezTo>
                <a:cubicBezTo>
                  <a:pt x="455" y="136"/>
                  <a:pt x="453" y="129"/>
                  <a:pt x="453" y="120"/>
                </a:cubicBezTo>
                <a:cubicBezTo>
                  <a:pt x="453" y="115"/>
                  <a:pt x="454" y="110"/>
                  <a:pt x="456" y="106"/>
                </a:cubicBezTo>
                <a:cubicBezTo>
                  <a:pt x="458" y="101"/>
                  <a:pt x="461" y="98"/>
                  <a:pt x="465" y="95"/>
                </a:cubicBezTo>
                <a:cubicBezTo>
                  <a:pt x="469" y="93"/>
                  <a:pt x="473" y="92"/>
                  <a:pt x="478" y="92"/>
                </a:cubicBezTo>
                <a:cubicBezTo>
                  <a:pt x="485" y="92"/>
                  <a:pt x="490" y="94"/>
                  <a:pt x="494" y="98"/>
                </a:cubicBezTo>
                <a:close/>
                <a:moveTo>
                  <a:pt x="491" y="115"/>
                </a:moveTo>
                <a:cubicBezTo>
                  <a:pt x="491" y="110"/>
                  <a:pt x="490" y="106"/>
                  <a:pt x="488" y="103"/>
                </a:cubicBezTo>
                <a:cubicBezTo>
                  <a:pt x="485" y="100"/>
                  <a:pt x="482" y="99"/>
                  <a:pt x="478" y="99"/>
                </a:cubicBezTo>
                <a:cubicBezTo>
                  <a:pt x="474" y="99"/>
                  <a:pt x="470" y="100"/>
                  <a:pt x="467" y="103"/>
                </a:cubicBezTo>
                <a:cubicBezTo>
                  <a:pt x="465" y="106"/>
                  <a:pt x="463" y="110"/>
                  <a:pt x="462" y="115"/>
                </a:cubicBezTo>
                <a:lnTo>
                  <a:pt x="491" y="115"/>
                </a:lnTo>
                <a:close/>
                <a:moveTo>
                  <a:pt x="514" y="100"/>
                </a:moveTo>
                <a:cubicBezTo>
                  <a:pt x="509" y="105"/>
                  <a:pt x="506" y="112"/>
                  <a:pt x="506" y="121"/>
                </a:cubicBezTo>
                <a:cubicBezTo>
                  <a:pt x="506" y="127"/>
                  <a:pt x="507" y="131"/>
                  <a:pt x="509" y="136"/>
                </a:cubicBezTo>
                <a:cubicBezTo>
                  <a:pt x="512" y="140"/>
                  <a:pt x="515" y="143"/>
                  <a:pt x="519" y="145"/>
                </a:cubicBezTo>
                <a:cubicBezTo>
                  <a:pt x="523" y="148"/>
                  <a:pt x="527" y="149"/>
                  <a:pt x="532" y="149"/>
                </a:cubicBezTo>
                <a:cubicBezTo>
                  <a:pt x="538" y="149"/>
                  <a:pt x="543" y="147"/>
                  <a:pt x="547" y="145"/>
                </a:cubicBezTo>
                <a:cubicBezTo>
                  <a:pt x="547" y="137"/>
                  <a:pt x="547" y="137"/>
                  <a:pt x="547" y="137"/>
                </a:cubicBezTo>
                <a:cubicBezTo>
                  <a:pt x="543" y="140"/>
                  <a:pt x="538" y="141"/>
                  <a:pt x="533" y="141"/>
                </a:cubicBezTo>
                <a:cubicBezTo>
                  <a:pt x="528" y="141"/>
                  <a:pt x="523" y="139"/>
                  <a:pt x="520" y="136"/>
                </a:cubicBezTo>
                <a:cubicBezTo>
                  <a:pt x="517" y="132"/>
                  <a:pt x="515" y="127"/>
                  <a:pt x="515" y="121"/>
                </a:cubicBezTo>
                <a:cubicBezTo>
                  <a:pt x="515" y="114"/>
                  <a:pt x="517" y="109"/>
                  <a:pt x="520" y="105"/>
                </a:cubicBezTo>
                <a:cubicBezTo>
                  <a:pt x="524" y="101"/>
                  <a:pt x="528" y="99"/>
                  <a:pt x="534" y="99"/>
                </a:cubicBezTo>
                <a:cubicBezTo>
                  <a:pt x="539" y="99"/>
                  <a:pt x="543" y="100"/>
                  <a:pt x="547" y="103"/>
                </a:cubicBezTo>
                <a:cubicBezTo>
                  <a:pt x="547" y="94"/>
                  <a:pt x="547" y="94"/>
                  <a:pt x="547" y="94"/>
                </a:cubicBezTo>
                <a:cubicBezTo>
                  <a:pt x="543" y="92"/>
                  <a:pt x="539" y="92"/>
                  <a:pt x="534" y="92"/>
                </a:cubicBezTo>
                <a:cubicBezTo>
                  <a:pt x="526" y="92"/>
                  <a:pt x="519" y="94"/>
                  <a:pt x="514" y="100"/>
                </a:cubicBezTo>
                <a:close/>
                <a:moveTo>
                  <a:pt x="582" y="100"/>
                </a:moveTo>
                <a:cubicBezTo>
                  <a:pt x="582" y="93"/>
                  <a:pt x="582" y="93"/>
                  <a:pt x="582" y="93"/>
                </a:cubicBezTo>
                <a:cubicBezTo>
                  <a:pt x="569" y="93"/>
                  <a:pt x="569" y="93"/>
                  <a:pt x="569" y="93"/>
                </a:cubicBezTo>
                <a:cubicBezTo>
                  <a:pt x="569" y="77"/>
                  <a:pt x="569" y="77"/>
                  <a:pt x="569" y="77"/>
                </a:cubicBezTo>
                <a:cubicBezTo>
                  <a:pt x="560" y="80"/>
                  <a:pt x="560" y="80"/>
                  <a:pt x="560" y="80"/>
                </a:cubicBezTo>
                <a:cubicBezTo>
                  <a:pt x="560" y="93"/>
                  <a:pt x="560" y="93"/>
                  <a:pt x="560" y="93"/>
                </a:cubicBezTo>
                <a:cubicBezTo>
                  <a:pt x="551" y="93"/>
                  <a:pt x="551" y="93"/>
                  <a:pt x="551" y="93"/>
                </a:cubicBezTo>
                <a:cubicBezTo>
                  <a:pt x="551" y="100"/>
                  <a:pt x="551" y="100"/>
                  <a:pt x="551" y="100"/>
                </a:cubicBezTo>
                <a:cubicBezTo>
                  <a:pt x="560" y="100"/>
                  <a:pt x="560" y="100"/>
                  <a:pt x="560" y="100"/>
                </a:cubicBezTo>
                <a:cubicBezTo>
                  <a:pt x="560" y="133"/>
                  <a:pt x="560" y="133"/>
                  <a:pt x="560" y="133"/>
                </a:cubicBezTo>
                <a:cubicBezTo>
                  <a:pt x="560" y="143"/>
                  <a:pt x="565" y="149"/>
                  <a:pt x="574" y="149"/>
                </a:cubicBezTo>
                <a:cubicBezTo>
                  <a:pt x="578" y="149"/>
                  <a:pt x="580" y="148"/>
                  <a:pt x="582" y="147"/>
                </a:cubicBezTo>
                <a:cubicBezTo>
                  <a:pt x="582" y="139"/>
                  <a:pt x="582" y="139"/>
                  <a:pt x="582" y="139"/>
                </a:cubicBezTo>
                <a:cubicBezTo>
                  <a:pt x="581" y="141"/>
                  <a:pt x="579" y="141"/>
                  <a:pt x="577" y="141"/>
                </a:cubicBezTo>
                <a:cubicBezTo>
                  <a:pt x="574" y="141"/>
                  <a:pt x="572" y="140"/>
                  <a:pt x="571" y="139"/>
                </a:cubicBezTo>
                <a:cubicBezTo>
                  <a:pt x="569" y="137"/>
                  <a:pt x="569" y="135"/>
                  <a:pt x="569" y="131"/>
                </a:cubicBezTo>
                <a:cubicBezTo>
                  <a:pt x="569" y="100"/>
                  <a:pt x="569" y="100"/>
                  <a:pt x="569" y="100"/>
                </a:cubicBezTo>
                <a:lnTo>
                  <a:pt x="582" y="100"/>
                </a:lnTo>
                <a:close/>
                <a:moveTo>
                  <a:pt x="218" y="31"/>
                </a:moveTo>
                <a:cubicBezTo>
                  <a:pt x="218" y="187"/>
                  <a:pt x="218" y="187"/>
                  <a:pt x="218" y="187"/>
                </a:cubicBezTo>
                <a:cubicBezTo>
                  <a:pt x="218" y="194"/>
                  <a:pt x="212" y="200"/>
                  <a:pt x="206" y="200"/>
                </a:cubicBezTo>
                <a:cubicBezTo>
                  <a:pt x="127" y="200"/>
                  <a:pt x="127" y="200"/>
                  <a:pt x="127" y="200"/>
                </a:cubicBezTo>
                <a:cubicBezTo>
                  <a:pt x="127" y="218"/>
                  <a:pt x="127" y="218"/>
                  <a:pt x="127" y="218"/>
                </a:cubicBezTo>
                <a:cubicBezTo>
                  <a:pt x="0" y="195"/>
                  <a:pt x="0" y="195"/>
                  <a:pt x="0" y="195"/>
                </a:cubicBezTo>
                <a:cubicBezTo>
                  <a:pt x="0" y="22"/>
                  <a:pt x="0" y="22"/>
                  <a:pt x="0" y="22"/>
                </a:cubicBezTo>
                <a:cubicBezTo>
                  <a:pt x="127" y="0"/>
                  <a:pt x="127" y="0"/>
                  <a:pt x="127" y="0"/>
                </a:cubicBezTo>
                <a:cubicBezTo>
                  <a:pt x="127" y="18"/>
                  <a:pt x="127" y="18"/>
                  <a:pt x="127" y="18"/>
                </a:cubicBezTo>
                <a:cubicBezTo>
                  <a:pt x="206" y="18"/>
                  <a:pt x="206" y="18"/>
                  <a:pt x="206" y="18"/>
                </a:cubicBezTo>
                <a:cubicBezTo>
                  <a:pt x="212" y="18"/>
                  <a:pt x="218" y="24"/>
                  <a:pt x="218" y="31"/>
                </a:cubicBezTo>
                <a:close/>
                <a:moveTo>
                  <a:pt x="100" y="94"/>
                </a:moveTo>
                <a:cubicBezTo>
                  <a:pt x="100" y="89"/>
                  <a:pt x="99" y="84"/>
                  <a:pt x="98" y="80"/>
                </a:cubicBezTo>
                <a:cubicBezTo>
                  <a:pt x="96" y="76"/>
                  <a:pt x="94" y="73"/>
                  <a:pt x="91" y="70"/>
                </a:cubicBezTo>
                <a:cubicBezTo>
                  <a:pt x="89" y="67"/>
                  <a:pt x="85" y="66"/>
                  <a:pt x="81" y="64"/>
                </a:cubicBezTo>
                <a:cubicBezTo>
                  <a:pt x="77" y="63"/>
                  <a:pt x="72" y="63"/>
                  <a:pt x="66" y="63"/>
                </a:cubicBezTo>
                <a:cubicBezTo>
                  <a:pt x="37" y="65"/>
                  <a:pt x="37" y="65"/>
                  <a:pt x="37" y="65"/>
                </a:cubicBezTo>
                <a:cubicBezTo>
                  <a:pt x="37" y="161"/>
                  <a:pt x="37" y="161"/>
                  <a:pt x="37" y="161"/>
                </a:cubicBezTo>
                <a:cubicBezTo>
                  <a:pt x="56" y="162"/>
                  <a:pt x="56" y="162"/>
                  <a:pt x="56" y="162"/>
                </a:cubicBezTo>
                <a:cubicBezTo>
                  <a:pt x="56" y="128"/>
                  <a:pt x="56" y="128"/>
                  <a:pt x="56" y="128"/>
                </a:cubicBezTo>
                <a:cubicBezTo>
                  <a:pt x="65" y="129"/>
                  <a:pt x="65" y="129"/>
                  <a:pt x="65" y="129"/>
                </a:cubicBezTo>
                <a:cubicBezTo>
                  <a:pt x="67" y="129"/>
                  <a:pt x="70" y="128"/>
                  <a:pt x="72" y="128"/>
                </a:cubicBezTo>
                <a:cubicBezTo>
                  <a:pt x="75" y="128"/>
                  <a:pt x="77" y="127"/>
                  <a:pt x="79" y="126"/>
                </a:cubicBezTo>
                <a:cubicBezTo>
                  <a:pt x="81" y="126"/>
                  <a:pt x="83" y="125"/>
                  <a:pt x="85" y="123"/>
                </a:cubicBezTo>
                <a:cubicBezTo>
                  <a:pt x="87" y="122"/>
                  <a:pt x="89" y="121"/>
                  <a:pt x="91" y="119"/>
                </a:cubicBezTo>
                <a:cubicBezTo>
                  <a:pt x="92" y="117"/>
                  <a:pt x="94" y="116"/>
                  <a:pt x="95" y="114"/>
                </a:cubicBezTo>
                <a:cubicBezTo>
                  <a:pt x="96" y="112"/>
                  <a:pt x="97" y="110"/>
                  <a:pt x="98" y="108"/>
                </a:cubicBezTo>
                <a:cubicBezTo>
                  <a:pt x="99" y="106"/>
                  <a:pt x="99" y="104"/>
                  <a:pt x="100" y="102"/>
                </a:cubicBezTo>
                <a:cubicBezTo>
                  <a:pt x="100" y="99"/>
                  <a:pt x="100" y="97"/>
                  <a:pt x="100" y="94"/>
                </a:cubicBezTo>
                <a:close/>
                <a:moveTo>
                  <a:pt x="209" y="31"/>
                </a:moveTo>
                <a:cubicBezTo>
                  <a:pt x="209" y="29"/>
                  <a:pt x="207" y="27"/>
                  <a:pt x="206" y="27"/>
                </a:cubicBezTo>
                <a:cubicBezTo>
                  <a:pt x="127" y="27"/>
                  <a:pt x="127" y="27"/>
                  <a:pt x="127" y="27"/>
                </a:cubicBezTo>
                <a:cubicBezTo>
                  <a:pt x="127" y="45"/>
                  <a:pt x="127" y="45"/>
                  <a:pt x="127" y="45"/>
                </a:cubicBezTo>
                <a:cubicBezTo>
                  <a:pt x="147" y="45"/>
                  <a:pt x="172" y="45"/>
                  <a:pt x="173" y="45"/>
                </a:cubicBezTo>
                <a:cubicBezTo>
                  <a:pt x="178" y="45"/>
                  <a:pt x="181" y="48"/>
                  <a:pt x="181" y="54"/>
                </a:cubicBezTo>
                <a:cubicBezTo>
                  <a:pt x="181" y="54"/>
                  <a:pt x="181" y="99"/>
                  <a:pt x="181" y="100"/>
                </a:cubicBezTo>
                <a:cubicBezTo>
                  <a:pt x="190" y="100"/>
                  <a:pt x="190" y="100"/>
                  <a:pt x="190" y="100"/>
                </a:cubicBezTo>
                <a:cubicBezTo>
                  <a:pt x="200" y="106"/>
                  <a:pt x="200" y="106"/>
                  <a:pt x="200" y="106"/>
                </a:cubicBezTo>
                <a:cubicBezTo>
                  <a:pt x="172" y="136"/>
                  <a:pt x="172" y="136"/>
                  <a:pt x="172" y="136"/>
                </a:cubicBezTo>
                <a:cubicBezTo>
                  <a:pt x="146" y="106"/>
                  <a:pt x="146" y="106"/>
                  <a:pt x="146" y="106"/>
                </a:cubicBezTo>
                <a:cubicBezTo>
                  <a:pt x="154" y="100"/>
                  <a:pt x="154" y="100"/>
                  <a:pt x="154" y="100"/>
                </a:cubicBezTo>
                <a:cubicBezTo>
                  <a:pt x="163" y="100"/>
                  <a:pt x="163" y="100"/>
                  <a:pt x="163" y="100"/>
                </a:cubicBezTo>
                <a:cubicBezTo>
                  <a:pt x="163" y="99"/>
                  <a:pt x="163" y="63"/>
                  <a:pt x="163" y="63"/>
                </a:cubicBezTo>
                <a:cubicBezTo>
                  <a:pt x="127" y="63"/>
                  <a:pt x="127" y="63"/>
                  <a:pt x="127" y="63"/>
                </a:cubicBezTo>
                <a:cubicBezTo>
                  <a:pt x="127" y="136"/>
                  <a:pt x="127" y="136"/>
                  <a:pt x="127" y="136"/>
                </a:cubicBezTo>
                <a:cubicBezTo>
                  <a:pt x="136" y="127"/>
                  <a:pt x="136" y="127"/>
                  <a:pt x="136" y="127"/>
                </a:cubicBezTo>
                <a:cubicBezTo>
                  <a:pt x="163" y="154"/>
                  <a:pt x="163" y="154"/>
                  <a:pt x="163" y="154"/>
                </a:cubicBezTo>
                <a:cubicBezTo>
                  <a:pt x="136" y="181"/>
                  <a:pt x="136" y="181"/>
                  <a:pt x="136" y="181"/>
                </a:cubicBezTo>
                <a:cubicBezTo>
                  <a:pt x="127" y="172"/>
                  <a:pt x="127" y="172"/>
                  <a:pt x="127" y="172"/>
                </a:cubicBezTo>
                <a:cubicBezTo>
                  <a:pt x="127" y="190"/>
                  <a:pt x="127" y="190"/>
                  <a:pt x="127" y="190"/>
                </a:cubicBezTo>
                <a:cubicBezTo>
                  <a:pt x="206" y="190"/>
                  <a:pt x="206" y="190"/>
                  <a:pt x="206" y="190"/>
                </a:cubicBezTo>
                <a:cubicBezTo>
                  <a:pt x="207" y="190"/>
                  <a:pt x="209" y="189"/>
                  <a:pt x="209" y="187"/>
                </a:cubicBezTo>
                <a:lnTo>
                  <a:pt x="209" y="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5"/>
          <p:cNvSpPr>
            <a:spLocks noChangeAspect="1" noEditPoints="1"/>
          </p:cNvSpPr>
          <p:nvPr userDrawn="1"/>
        </p:nvSpPr>
        <p:spPr bwMode="auto">
          <a:xfrm>
            <a:off x="457200" y="6245327"/>
            <a:ext cx="1463040" cy="269773"/>
          </a:xfrm>
          <a:custGeom>
            <a:avLst/>
            <a:gdLst>
              <a:gd name="T0" fmla="*/ 1326 w 2637"/>
              <a:gd name="T1" fmla="*/ 170 h 485"/>
              <a:gd name="T2" fmla="*/ 590 w 2637"/>
              <a:gd name="T3" fmla="*/ 0 h 485"/>
              <a:gd name="T4" fmla="*/ 699 w 2637"/>
              <a:gd name="T5" fmla="*/ 274 h 485"/>
              <a:gd name="T6" fmla="*/ 0 w 2637"/>
              <a:gd name="T7" fmla="*/ 40 h 485"/>
              <a:gd name="T8" fmla="*/ 2631 w 2637"/>
              <a:gd name="T9" fmla="*/ 412 h 485"/>
              <a:gd name="T10" fmla="*/ 2612 w 2637"/>
              <a:gd name="T11" fmla="*/ 434 h 485"/>
              <a:gd name="T12" fmla="*/ 2514 w 2637"/>
              <a:gd name="T13" fmla="*/ 485 h 485"/>
              <a:gd name="T14" fmla="*/ 2597 w 2637"/>
              <a:gd name="T15" fmla="*/ 454 h 485"/>
              <a:gd name="T16" fmla="*/ 2539 w 2637"/>
              <a:gd name="T17" fmla="*/ 412 h 485"/>
              <a:gd name="T18" fmla="*/ 2492 w 2637"/>
              <a:gd name="T19" fmla="*/ 413 h 485"/>
              <a:gd name="T20" fmla="*/ 2440 w 2637"/>
              <a:gd name="T21" fmla="*/ 399 h 485"/>
              <a:gd name="T22" fmla="*/ 2402 w 2637"/>
              <a:gd name="T23" fmla="*/ 480 h 485"/>
              <a:gd name="T24" fmla="*/ 2321 w 2637"/>
              <a:gd name="T25" fmla="*/ 483 h 485"/>
              <a:gd name="T26" fmla="*/ 2422 w 2637"/>
              <a:gd name="T27" fmla="*/ 415 h 485"/>
              <a:gd name="T28" fmla="*/ 2392 w 2637"/>
              <a:gd name="T29" fmla="*/ 433 h 485"/>
              <a:gd name="T30" fmla="*/ 2226 w 2637"/>
              <a:gd name="T31" fmla="*/ 435 h 485"/>
              <a:gd name="T32" fmla="*/ 2225 w 2637"/>
              <a:gd name="T33" fmla="*/ 472 h 485"/>
              <a:gd name="T34" fmla="*/ 2209 w 2637"/>
              <a:gd name="T35" fmla="*/ 415 h 485"/>
              <a:gd name="T36" fmla="*/ 2187 w 2637"/>
              <a:gd name="T37" fmla="*/ 437 h 485"/>
              <a:gd name="T38" fmla="*/ 2104 w 2637"/>
              <a:gd name="T39" fmla="*/ 399 h 485"/>
              <a:gd name="T40" fmla="*/ 2119 w 2637"/>
              <a:gd name="T41" fmla="*/ 414 h 485"/>
              <a:gd name="T42" fmla="*/ 2076 w 2637"/>
              <a:gd name="T43" fmla="*/ 406 h 485"/>
              <a:gd name="T44" fmla="*/ 1968 w 2637"/>
              <a:gd name="T45" fmla="*/ 483 h 485"/>
              <a:gd name="T46" fmla="*/ 1977 w 2637"/>
              <a:gd name="T47" fmla="*/ 406 h 485"/>
              <a:gd name="T48" fmla="*/ 2063 w 2637"/>
              <a:gd name="T49" fmla="*/ 399 h 485"/>
              <a:gd name="T50" fmla="*/ 1889 w 2637"/>
              <a:gd name="T51" fmla="*/ 421 h 485"/>
              <a:gd name="T52" fmla="*/ 1881 w 2637"/>
              <a:gd name="T53" fmla="*/ 471 h 485"/>
              <a:gd name="T54" fmla="*/ 1850 w 2637"/>
              <a:gd name="T55" fmla="*/ 465 h 485"/>
              <a:gd name="T56" fmla="*/ 1773 w 2637"/>
              <a:gd name="T57" fmla="*/ 413 h 485"/>
              <a:gd name="T58" fmla="*/ 1686 w 2637"/>
              <a:gd name="T59" fmla="*/ 401 h 485"/>
              <a:gd name="T60" fmla="*/ 1606 w 2637"/>
              <a:gd name="T61" fmla="*/ 419 h 485"/>
              <a:gd name="T62" fmla="*/ 1645 w 2637"/>
              <a:gd name="T63" fmla="*/ 485 h 485"/>
              <a:gd name="T64" fmla="*/ 1674 w 2637"/>
              <a:gd name="T65" fmla="*/ 399 h 485"/>
              <a:gd name="T66" fmla="*/ 1489 w 2637"/>
              <a:gd name="T67" fmla="*/ 435 h 485"/>
              <a:gd name="T68" fmla="*/ 1488 w 2637"/>
              <a:gd name="T69" fmla="*/ 472 h 485"/>
              <a:gd name="T70" fmla="*/ 1472 w 2637"/>
              <a:gd name="T71" fmla="*/ 415 h 485"/>
              <a:gd name="T72" fmla="*/ 1410 w 2637"/>
              <a:gd name="T73" fmla="*/ 484 h 485"/>
              <a:gd name="T74" fmla="*/ 1411 w 2637"/>
              <a:gd name="T75" fmla="*/ 461 h 485"/>
              <a:gd name="T76" fmla="*/ 1332 w 2637"/>
              <a:gd name="T77" fmla="*/ 484 h 485"/>
              <a:gd name="T78" fmla="*/ 1289 w 2637"/>
              <a:gd name="T79" fmla="*/ 399 h 485"/>
              <a:gd name="T80" fmla="*/ 1298 w 2637"/>
              <a:gd name="T81" fmla="*/ 413 h 485"/>
              <a:gd name="T82" fmla="*/ 1327 w 2637"/>
              <a:gd name="T83" fmla="*/ 466 h 485"/>
              <a:gd name="T84" fmla="*/ 1227 w 2637"/>
              <a:gd name="T85" fmla="*/ 480 h 485"/>
              <a:gd name="T86" fmla="*/ 1146 w 2637"/>
              <a:gd name="T87" fmla="*/ 483 h 485"/>
              <a:gd name="T88" fmla="*/ 1246 w 2637"/>
              <a:gd name="T89" fmla="*/ 415 h 485"/>
              <a:gd name="T90" fmla="*/ 1217 w 2637"/>
              <a:gd name="T91" fmla="*/ 433 h 485"/>
              <a:gd name="T92" fmla="*/ 1031 w 2637"/>
              <a:gd name="T93" fmla="*/ 483 h 485"/>
              <a:gd name="T94" fmla="*/ 1131 w 2637"/>
              <a:gd name="T95" fmla="*/ 415 h 485"/>
              <a:gd name="T96" fmla="*/ 1100 w 2637"/>
              <a:gd name="T97" fmla="*/ 433 h 485"/>
              <a:gd name="T98" fmla="*/ 892 w 2637"/>
              <a:gd name="T99" fmla="*/ 480 h 485"/>
              <a:gd name="T100" fmla="*/ 811 w 2637"/>
              <a:gd name="T101" fmla="*/ 483 h 485"/>
              <a:gd name="T102" fmla="*/ 911 w 2637"/>
              <a:gd name="T103" fmla="*/ 415 h 485"/>
              <a:gd name="T104" fmla="*/ 882 w 2637"/>
              <a:gd name="T105" fmla="*/ 433 h 485"/>
              <a:gd name="T106" fmla="*/ 679 w 2637"/>
              <a:gd name="T107" fmla="*/ 483 h 485"/>
              <a:gd name="T108" fmla="*/ 700 w 2637"/>
              <a:gd name="T109" fmla="*/ 471 h 485"/>
              <a:gd name="T110" fmla="*/ 793 w 2637"/>
              <a:gd name="T111" fmla="*/ 401 h 485"/>
              <a:gd name="T112" fmla="*/ 547 w 2637"/>
              <a:gd name="T113" fmla="*/ 472 h 485"/>
              <a:gd name="T114" fmla="*/ 666 w 2637"/>
              <a:gd name="T115" fmla="*/ 415 h 485"/>
              <a:gd name="T116" fmla="*/ 572 w 2637"/>
              <a:gd name="T117" fmla="*/ 466 h 485"/>
              <a:gd name="T118" fmla="*/ 547 w 2637"/>
              <a:gd name="T119" fmla="*/ 428 h 485"/>
              <a:gd name="T120" fmla="*/ 451 w 2637"/>
              <a:gd name="T121" fmla="*/ 428 h 485"/>
              <a:gd name="T122" fmla="*/ 526 w 2637"/>
              <a:gd name="T123" fmla="*/ 425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37" h="485">
                <a:moveTo>
                  <a:pt x="1135" y="1"/>
                </a:moveTo>
                <a:cubicBezTo>
                  <a:pt x="1694" y="1"/>
                  <a:pt x="1694" y="1"/>
                  <a:pt x="1694" y="1"/>
                </a:cubicBezTo>
                <a:cubicBezTo>
                  <a:pt x="1681" y="40"/>
                  <a:pt x="1681" y="40"/>
                  <a:pt x="1681" y="40"/>
                </a:cubicBezTo>
                <a:cubicBezTo>
                  <a:pt x="1297" y="40"/>
                  <a:pt x="1297" y="40"/>
                  <a:pt x="1297" y="40"/>
                </a:cubicBezTo>
                <a:cubicBezTo>
                  <a:pt x="1233" y="235"/>
                  <a:pt x="1233" y="235"/>
                  <a:pt x="1233" y="235"/>
                </a:cubicBezTo>
                <a:cubicBezTo>
                  <a:pt x="1440" y="235"/>
                  <a:pt x="1440" y="235"/>
                  <a:pt x="1440" y="235"/>
                </a:cubicBezTo>
                <a:cubicBezTo>
                  <a:pt x="1454" y="192"/>
                  <a:pt x="1454" y="192"/>
                  <a:pt x="1454" y="192"/>
                </a:cubicBezTo>
                <a:cubicBezTo>
                  <a:pt x="1438" y="170"/>
                  <a:pt x="1438" y="170"/>
                  <a:pt x="1438" y="170"/>
                </a:cubicBezTo>
                <a:cubicBezTo>
                  <a:pt x="1326" y="170"/>
                  <a:pt x="1326" y="170"/>
                  <a:pt x="1326" y="170"/>
                </a:cubicBezTo>
                <a:cubicBezTo>
                  <a:pt x="1339" y="130"/>
                  <a:pt x="1339" y="130"/>
                  <a:pt x="1339" y="130"/>
                </a:cubicBezTo>
                <a:cubicBezTo>
                  <a:pt x="1629" y="130"/>
                  <a:pt x="1629" y="130"/>
                  <a:pt x="1629" y="130"/>
                </a:cubicBezTo>
                <a:cubicBezTo>
                  <a:pt x="1644" y="153"/>
                  <a:pt x="1644" y="153"/>
                  <a:pt x="1644" y="153"/>
                </a:cubicBezTo>
                <a:cubicBezTo>
                  <a:pt x="1605" y="274"/>
                  <a:pt x="1605" y="274"/>
                  <a:pt x="1605" y="274"/>
                </a:cubicBezTo>
                <a:cubicBezTo>
                  <a:pt x="1046" y="274"/>
                  <a:pt x="1046" y="274"/>
                  <a:pt x="1046" y="274"/>
                </a:cubicBezTo>
                <a:cubicBezTo>
                  <a:pt x="1030" y="251"/>
                  <a:pt x="1030" y="251"/>
                  <a:pt x="1030" y="251"/>
                </a:cubicBezTo>
                <a:cubicBezTo>
                  <a:pt x="1104" y="23"/>
                  <a:pt x="1104" y="23"/>
                  <a:pt x="1104" y="23"/>
                </a:cubicBezTo>
                <a:lnTo>
                  <a:pt x="1135" y="1"/>
                </a:lnTo>
                <a:close/>
                <a:moveTo>
                  <a:pt x="590" y="0"/>
                </a:moveTo>
                <a:cubicBezTo>
                  <a:pt x="578" y="40"/>
                  <a:pt x="578" y="40"/>
                  <a:pt x="578" y="40"/>
                </a:cubicBezTo>
                <a:cubicBezTo>
                  <a:pt x="846" y="40"/>
                  <a:pt x="846" y="40"/>
                  <a:pt x="846" y="40"/>
                </a:cubicBezTo>
                <a:cubicBezTo>
                  <a:pt x="862" y="62"/>
                  <a:pt x="862" y="62"/>
                  <a:pt x="862" y="62"/>
                </a:cubicBezTo>
                <a:cubicBezTo>
                  <a:pt x="847" y="107"/>
                  <a:pt x="847" y="107"/>
                  <a:pt x="847" y="107"/>
                </a:cubicBezTo>
                <a:cubicBezTo>
                  <a:pt x="816" y="130"/>
                  <a:pt x="816" y="130"/>
                  <a:pt x="816" y="130"/>
                </a:cubicBezTo>
                <a:cubicBezTo>
                  <a:pt x="548" y="130"/>
                  <a:pt x="548" y="130"/>
                  <a:pt x="548" y="130"/>
                </a:cubicBezTo>
                <a:cubicBezTo>
                  <a:pt x="509" y="251"/>
                  <a:pt x="509" y="251"/>
                  <a:pt x="509" y="251"/>
                </a:cubicBezTo>
                <a:cubicBezTo>
                  <a:pt x="524" y="274"/>
                  <a:pt x="524" y="274"/>
                  <a:pt x="524" y="274"/>
                </a:cubicBezTo>
                <a:cubicBezTo>
                  <a:pt x="699" y="274"/>
                  <a:pt x="699" y="274"/>
                  <a:pt x="699" y="274"/>
                </a:cubicBezTo>
                <a:cubicBezTo>
                  <a:pt x="733" y="170"/>
                  <a:pt x="733" y="170"/>
                  <a:pt x="733" y="170"/>
                </a:cubicBezTo>
                <a:cubicBezTo>
                  <a:pt x="998" y="170"/>
                  <a:pt x="998" y="170"/>
                  <a:pt x="998" y="170"/>
                </a:cubicBezTo>
                <a:cubicBezTo>
                  <a:pt x="1029" y="146"/>
                  <a:pt x="1029" y="146"/>
                  <a:pt x="1029" y="146"/>
                </a:cubicBezTo>
                <a:cubicBezTo>
                  <a:pt x="1069" y="23"/>
                  <a:pt x="1069" y="23"/>
                  <a:pt x="1069" y="23"/>
                </a:cubicBezTo>
                <a:cubicBezTo>
                  <a:pt x="1053" y="0"/>
                  <a:pt x="1053" y="0"/>
                  <a:pt x="1053" y="0"/>
                </a:cubicBezTo>
                <a:lnTo>
                  <a:pt x="590" y="0"/>
                </a:lnTo>
                <a:close/>
                <a:moveTo>
                  <a:pt x="555" y="1"/>
                </a:moveTo>
                <a:cubicBezTo>
                  <a:pt x="13" y="0"/>
                  <a:pt x="13" y="0"/>
                  <a:pt x="13" y="0"/>
                </a:cubicBezTo>
                <a:cubicBezTo>
                  <a:pt x="0" y="40"/>
                  <a:pt x="0" y="40"/>
                  <a:pt x="0" y="40"/>
                </a:cubicBezTo>
                <a:cubicBezTo>
                  <a:pt x="222" y="40"/>
                  <a:pt x="222" y="40"/>
                  <a:pt x="222" y="40"/>
                </a:cubicBezTo>
                <a:cubicBezTo>
                  <a:pt x="154" y="251"/>
                  <a:pt x="154" y="251"/>
                  <a:pt x="154" y="251"/>
                </a:cubicBezTo>
                <a:cubicBezTo>
                  <a:pt x="169" y="274"/>
                  <a:pt x="169" y="274"/>
                  <a:pt x="169" y="274"/>
                </a:cubicBezTo>
                <a:cubicBezTo>
                  <a:pt x="345" y="274"/>
                  <a:pt x="345" y="274"/>
                  <a:pt x="345" y="274"/>
                </a:cubicBezTo>
                <a:cubicBezTo>
                  <a:pt x="421" y="40"/>
                  <a:pt x="421" y="40"/>
                  <a:pt x="421" y="40"/>
                </a:cubicBezTo>
                <a:cubicBezTo>
                  <a:pt x="542" y="40"/>
                  <a:pt x="542" y="40"/>
                  <a:pt x="542" y="40"/>
                </a:cubicBezTo>
                <a:lnTo>
                  <a:pt x="555" y="1"/>
                </a:lnTo>
                <a:close/>
                <a:moveTo>
                  <a:pt x="2634" y="410"/>
                </a:moveTo>
                <a:cubicBezTo>
                  <a:pt x="2633" y="411"/>
                  <a:pt x="2633" y="412"/>
                  <a:pt x="2631" y="412"/>
                </a:cubicBezTo>
                <a:cubicBezTo>
                  <a:pt x="2570" y="412"/>
                  <a:pt x="2570" y="412"/>
                  <a:pt x="2570" y="412"/>
                </a:cubicBezTo>
                <a:cubicBezTo>
                  <a:pt x="2569" y="412"/>
                  <a:pt x="2567" y="412"/>
                  <a:pt x="2566" y="413"/>
                </a:cubicBezTo>
                <a:cubicBezTo>
                  <a:pt x="2561" y="417"/>
                  <a:pt x="2561" y="417"/>
                  <a:pt x="2561" y="417"/>
                </a:cubicBezTo>
                <a:cubicBezTo>
                  <a:pt x="2560" y="418"/>
                  <a:pt x="2559" y="419"/>
                  <a:pt x="2559" y="420"/>
                </a:cubicBezTo>
                <a:cubicBezTo>
                  <a:pt x="2556" y="427"/>
                  <a:pt x="2556" y="427"/>
                  <a:pt x="2556" y="427"/>
                </a:cubicBezTo>
                <a:cubicBezTo>
                  <a:pt x="2556" y="428"/>
                  <a:pt x="2556" y="428"/>
                  <a:pt x="2557" y="429"/>
                </a:cubicBezTo>
                <a:cubicBezTo>
                  <a:pt x="2560" y="434"/>
                  <a:pt x="2560" y="434"/>
                  <a:pt x="2560" y="434"/>
                </a:cubicBezTo>
                <a:cubicBezTo>
                  <a:pt x="2560" y="434"/>
                  <a:pt x="2561" y="434"/>
                  <a:pt x="2561" y="434"/>
                </a:cubicBezTo>
                <a:cubicBezTo>
                  <a:pt x="2612" y="434"/>
                  <a:pt x="2612" y="434"/>
                  <a:pt x="2612" y="434"/>
                </a:cubicBezTo>
                <a:cubicBezTo>
                  <a:pt x="2614" y="434"/>
                  <a:pt x="2615" y="435"/>
                  <a:pt x="2616" y="436"/>
                </a:cubicBezTo>
                <a:cubicBezTo>
                  <a:pt x="2622" y="446"/>
                  <a:pt x="2622" y="446"/>
                  <a:pt x="2622" y="446"/>
                </a:cubicBezTo>
                <a:cubicBezTo>
                  <a:pt x="2623" y="447"/>
                  <a:pt x="2623" y="448"/>
                  <a:pt x="2622" y="450"/>
                </a:cubicBezTo>
                <a:cubicBezTo>
                  <a:pt x="2616" y="469"/>
                  <a:pt x="2616" y="469"/>
                  <a:pt x="2616" y="469"/>
                </a:cubicBezTo>
                <a:cubicBezTo>
                  <a:pt x="2615" y="470"/>
                  <a:pt x="2614" y="471"/>
                  <a:pt x="2613" y="472"/>
                </a:cubicBezTo>
                <a:cubicBezTo>
                  <a:pt x="2598" y="483"/>
                  <a:pt x="2598" y="483"/>
                  <a:pt x="2598" y="483"/>
                </a:cubicBezTo>
                <a:cubicBezTo>
                  <a:pt x="2597" y="484"/>
                  <a:pt x="2596" y="485"/>
                  <a:pt x="2595" y="485"/>
                </a:cubicBezTo>
                <a:cubicBezTo>
                  <a:pt x="2594" y="485"/>
                  <a:pt x="2594" y="485"/>
                  <a:pt x="2593" y="485"/>
                </a:cubicBezTo>
                <a:cubicBezTo>
                  <a:pt x="2514" y="485"/>
                  <a:pt x="2514" y="485"/>
                  <a:pt x="2514" y="485"/>
                </a:cubicBezTo>
                <a:cubicBezTo>
                  <a:pt x="2513" y="485"/>
                  <a:pt x="2512" y="485"/>
                  <a:pt x="2513" y="483"/>
                </a:cubicBezTo>
                <a:cubicBezTo>
                  <a:pt x="2516" y="474"/>
                  <a:pt x="2516" y="474"/>
                  <a:pt x="2516" y="474"/>
                </a:cubicBezTo>
                <a:cubicBezTo>
                  <a:pt x="2516" y="473"/>
                  <a:pt x="2517" y="472"/>
                  <a:pt x="2518" y="472"/>
                </a:cubicBezTo>
                <a:cubicBezTo>
                  <a:pt x="2584" y="472"/>
                  <a:pt x="2584" y="472"/>
                  <a:pt x="2584" y="472"/>
                </a:cubicBezTo>
                <a:cubicBezTo>
                  <a:pt x="2585" y="472"/>
                  <a:pt x="2586" y="472"/>
                  <a:pt x="2587" y="471"/>
                </a:cubicBezTo>
                <a:cubicBezTo>
                  <a:pt x="2592" y="467"/>
                  <a:pt x="2592" y="467"/>
                  <a:pt x="2592" y="467"/>
                </a:cubicBezTo>
                <a:cubicBezTo>
                  <a:pt x="2593" y="466"/>
                  <a:pt x="2594" y="466"/>
                  <a:pt x="2594" y="465"/>
                </a:cubicBezTo>
                <a:cubicBezTo>
                  <a:pt x="2597" y="455"/>
                  <a:pt x="2597" y="455"/>
                  <a:pt x="2597" y="455"/>
                </a:cubicBezTo>
                <a:cubicBezTo>
                  <a:pt x="2597" y="455"/>
                  <a:pt x="2597" y="454"/>
                  <a:pt x="2597" y="454"/>
                </a:cubicBezTo>
                <a:cubicBezTo>
                  <a:pt x="2594" y="449"/>
                  <a:pt x="2594" y="449"/>
                  <a:pt x="2594" y="449"/>
                </a:cubicBezTo>
                <a:cubicBezTo>
                  <a:pt x="2593" y="449"/>
                  <a:pt x="2592" y="448"/>
                  <a:pt x="2591" y="448"/>
                </a:cubicBezTo>
                <a:cubicBezTo>
                  <a:pt x="2539" y="448"/>
                  <a:pt x="2539" y="448"/>
                  <a:pt x="2539" y="448"/>
                </a:cubicBezTo>
                <a:cubicBezTo>
                  <a:pt x="2538" y="448"/>
                  <a:pt x="2538" y="448"/>
                  <a:pt x="2537" y="447"/>
                </a:cubicBezTo>
                <a:cubicBezTo>
                  <a:pt x="2531" y="437"/>
                  <a:pt x="2531" y="437"/>
                  <a:pt x="2531" y="437"/>
                </a:cubicBezTo>
                <a:cubicBezTo>
                  <a:pt x="2531" y="436"/>
                  <a:pt x="2531" y="436"/>
                  <a:pt x="2531" y="435"/>
                </a:cubicBezTo>
                <a:cubicBezTo>
                  <a:pt x="2530" y="435"/>
                  <a:pt x="2531" y="434"/>
                  <a:pt x="2531" y="433"/>
                </a:cubicBezTo>
                <a:cubicBezTo>
                  <a:pt x="2537" y="414"/>
                  <a:pt x="2537" y="414"/>
                  <a:pt x="2537" y="414"/>
                </a:cubicBezTo>
                <a:cubicBezTo>
                  <a:pt x="2538" y="413"/>
                  <a:pt x="2538" y="413"/>
                  <a:pt x="2539" y="412"/>
                </a:cubicBezTo>
                <a:cubicBezTo>
                  <a:pt x="2539" y="412"/>
                  <a:pt x="2540" y="411"/>
                  <a:pt x="2541" y="410"/>
                </a:cubicBezTo>
                <a:cubicBezTo>
                  <a:pt x="2555" y="400"/>
                  <a:pt x="2555" y="400"/>
                  <a:pt x="2555" y="400"/>
                </a:cubicBezTo>
                <a:cubicBezTo>
                  <a:pt x="2556" y="399"/>
                  <a:pt x="2558" y="399"/>
                  <a:pt x="2559" y="399"/>
                </a:cubicBezTo>
                <a:cubicBezTo>
                  <a:pt x="2636" y="399"/>
                  <a:pt x="2636" y="399"/>
                  <a:pt x="2636" y="399"/>
                </a:cubicBezTo>
                <a:cubicBezTo>
                  <a:pt x="2637" y="399"/>
                  <a:pt x="2637" y="400"/>
                  <a:pt x="2637" y="401"/>
                </a:cubicBezTo>
                <a:lnTo>
                  <a:pt x="2634" y="410"/>
                </a:lnTo>
                <a:close/>
                <a:moveTo>
                  <a:pt x="2527" y="411"/>
                </a:moveTo>
                <a:cubicBezTo>
                  <a:pt x="2527" y="412"/>
                  <a:pt x="2526" y="413"/>
                  <a:pt x="2525" y="413"/>
                </a:cubicBezTo>
                <a:cubicBezTo>
                  <a:pt x="2492" y="413"/>
                  <a:pt x="2492" y="413"/>
                  <a:pt x="2492" y="413"/>
                </a:cubicBezTo>
                <a:cubicBezTo>
                  <a:pt x="2469" y="483"/>
                  <a:pt x="2469" y="483"/>
                  <a:pt x="2469" y="483"/>
                </a:cubicBezTo>
                <a:cubicBezTo>
                  <a:pt x="2468" y="485"/>
                  <a:pt x="2467" y="485"/>
                  <a:pt x="2466" y="485"/>
                </a:cubicBezTo>
                <a:cubicBezTo>
                  <a:pt x="2446" y="485"/>
                  <a:pt x="2446" y="485"/>
                  <a:pt x="2446" y="485"/>
                </a:cubicBezTo>
                <a:cubicBezTo>
                  <a:pt x="2445" y="485"/>
                  <a:pt x="2444" y="485"/>
                  <a:pt x="2445" y="483"/>
                </a:cubicBezTo>
                <a:cubicBezTo>
                  <a:pt x="2468" y="413"/>
                  <a:pt x="2468" y="413"/>
                  <a:pt x="2468" y="413"/>
                </a:cubicBezTo>
                <a:cubicBezTo>
                  <a:pt x="2436" y="413"/>
                  <a:pt x="2436" y="413"/>
                  <a:pt x="2436" y="413"/>
                </a:cubicBezTo>
                <a:cubicBezTo>
                  <a:pt x="2434" y="413"/>
                  <a:pt x="2434" y="412"/>
                  <a:pt x="2434" y="411"/>
                </a:cubicBezTo>
                <a:cubicBezTo>
                  <a:pt x="2438" y="401"/>
                  <a:pt x="2438" y="401"/>
                  <a:pt x="2438" y="401"/>
                </a:cubicBezTo>
                <a:cubicBezTo>
                  <a:pt x="2438" y="400"/>
                  <a:pt x="2439" y="399"/>
                  <a:pt x="2440" y="399"/>
                </a:cubicBezTo>
                <a:cubicBezTo>
                  <a:pt x="2529" y="399"/>
                  <a:pt x="2529" y="399"/>
                  <a:pt x="2529" y="399"/>
                </a:cubicBezTo>
                <a:cubicBezTo>
                  <a:pt x="2531" y="399"/>
                  <a:pt x="2531" y="400"/>
                  <a:pt x="2531" y="401"/>
                </a:cubicBezTo>
                <a:lnTo>
                  <a:pt x="2527" y="411"/>
                </a:lnTo>
                <a:close/>
                <a:moveTo>
                  <a:pt x="2422" y="415"/>
                </a:moveTo>
                <a:cubicBezTo>
                  <a:pt x="2415" y="435"/>
                  <a:pt x="2415" y="435"/>
                  <a:pt x="2415" y="435"/>
                </a:cubicBezTo>
                <a:cubicBezTo>
                  <a:pt x="2415" y="436"/>
                  <a:pt x="2414" y="438"/>
                  <a:pt x="2412" y="439"/>
                </a:cubicBezTo>
                <a:cubicBezTo>
                  <a:pt x="2398" y="449"/>
                  <a:pt x="2398" y="449"/>
                  <a:pt x="2398" y="449"/>
                </a:cubicBezTo>
                <a:cubicBezTo>
                  <a:pt x="2402" y="478"/>
                  <a:pt x="2402" y="478"/>
                  <a:pt x="2402" y="478"/>
                </a:cubicBezTo>
                <a:cubicBezTo>
                  <a:pt x="2402" y="479"/>
                  <a:pt x="2403" y="479"/>
                  <a:pt x="2402" y="480"/>
                </a:cubicBezTo>
                <a:cubicBezTo>
                  <a:pt x="2402" y="480"/>
                  <a:pt x="2402" y="481"/>
                  <a:pt x="2402" y="482"/>
                </a:cubicBezTo>
                <a:cubicBezTo>
                  <a:pt x="2402" y="483"/>
                  <a:pt x="2402" y="483"/>
                  <a:pt x="2402" y="483"/>
                </a:cubicBezTo>
                <a:cubicBezTo>
                  <a:pt x="2401" y="484"/>
                  <a:pt x="2401" y="484"/>
                  <a:pt x="2401" y="485"/>
                </a:cubicBezTo>
                <a:cubicBezTo>
                  <a:pt x="2400" y="485"/>
                  <a:pt x="2400" y="485"/>
                  <a:pt x="2399" y="485"/>
                </a:cubicBezTo>
                <a:cubicBezTo>
                  <a:pt x="2380" y="485"/>
                  <a:pt x="2380" y="485"/>
                  <a:pt x="2380" y="485"/>
                </a:cubicBezTo>
                <a:cubicBezTo>
                  <a:pt x="2379" y="485"/>
                  <a:pt x="2379" y="485"/>
                  <a:pt x="2378" y="484"/>
                </a:cubicBezTo>
                <a:cubicBezTo>
                  <a:pt x="2376" y="454"/>
                  <a:pt x="2376" y="454"/>
                  <a:pt x="2376" y="454"/>
                </a:cubicBezTo>
                <a:cubicBezTo>
                  <a:pt x="2331" y="454"/>
                  <a:pt x="2331" y="454"/>
                  <a:pt x="2331" y="454"/>
                </a:cubicBezTo>
                <a:cubicBezTo>
                  <a:pt x="2321" y="483"/>
                  <a:pt x="2321" y="483"/>
                  <a:pt x="2321" y="483"/>
                </a:cubicBezTo>
                <a:cubicBezTo>
                  <a:pt x="2321" y="485"/>
                  <a:pt x="2320" y="485"/>
                  <a:pt x="2319" y="485"/>
                </a:cubicBezTo>
                <a:cubicBezTo>
                  <a:pt x="2299" y="485"/>
                  <a:pt x="2299" y="485"/>
                  <a:pt x="2299" y="485"/>
                </a:cubicBezTo>
                <a:cubicBezTo>
                  <a:pt x="2298" y="485"/>
                  <a:pt x="2297" y="485"/>
                  <a:pt x="2298" y="483"/>
                </a:cubicBezTo>
                <a:cubicBezTo>
                  <a:pt x="2325" y="402"/>
                  <a:pt x="2325" y="402"/>
                  <a:pt x="2325" y="402"/>
                </a:cubicBezTo>
                <a:cubicBezTo>
                  <a:pt x="2326" y="400"/>
                  <a:pt x="2327" y="399"/>
                  <a:pt x="2330" y="399"/>
                </a:cubicBezTo>
                <a:cubicBezTo>
                  <a:pt x="2410" y="399"/>
                  <a:pt x="2410" y="399"/>
                  <a:pt x="2410" y="399"/>
                </a:cubicBezTo>
                <a:cubicBezTo>
                  <a:pt x="2412" y="399"/>
                  <a:pt x="2413" y="399"/>
                  <a:pt x="2414" y="400"/>
                </a:cubicBezTo>
                <a:cubicBezTo>
                  <a:pt x="2422" y="412"/>
                  <a:pt x="2422" y="412"/>
                  <a:pt x="2422" y="412"/>
                </a:cubicBezTo>
                <a:cubicBezTo>
                  <a:pt x="2422" y="413"/>
                  <a:pt x="2422" y="413"/>
                  <a:pt x="2422" y="415"/>
                </a:cubicBezTo>
                <a:close/>
                <a:moveTo>
                  <a:pt x="2396" y="418"/>
                </a:moveTo>
                <a:cubicBezTo>
                  <a:pt x="2392" y="413"/>
                  <a:pt x="2392" y="413"/>
                  <a:pt x="2392" y="413"/>
                </a:cubicBezTo>
                <a:cubicBezTo>
                  <a:pt x="2392" y="412"/>
                  <a:pt x="2391" y="412"/>
                  <a:pt x="2391" y="412"/>
                </a:cubicBezTo>
                <a:cubicBezTo>
                  <a:pt x="2347" y="412"/>
                  <a:pt x="2347" y="412"/>
                  <a:pt x="2347" y="412"/>
                </a:cubicBezTo>
                <a:cubicBezTo>
                  <a:pt x="2346" y="412"/>
                  <a:pt x="2345" y="413"/>
                  <a:pt x="2344" y="414"/>
                </a:cubicBezTo>
                <a:cubicBezTo>
                  <a:pt x="2335" y="441"/>
                  <a:pt x="2335" y="441"/>
                  <a:pt x="2335" y="441"/>
                </a:cubicBezTo>
                <a:cubicBezTo>
                  <a:pt x="2381" y="441"/>
                  <a:pt x="2381" y="441"/>
                  <a:pt x="2381" y="441"/>
                </a:cubicBezTo>
                <a:cubicBezTo>
                  <a:pt x="2391" y="434"/>
                  <a:pt x="2391" y="434"/>
                  <a:pt x="2391" y="434"/>
                </a:cubicBezTo>
                <a:cubicBezTo>
                  <a:pt x="2392" y="434"/>
                  <a:pt x="2392" y="433"/>
                  <a:pt x="2392" y="433"/>
                </a:cubicBezTo>
                <a:cubicBezTo>
                  <a:pt x="2396" y="420"/>
                  <a:pt x="2396" y="420"/>
                  <a:pt x="2396" y="420"/>
                </a:cubicBezTo>
                <a:cubicBezTo>
                  <a:pt x="2397" y="420"/>
                  <a:pt x="2397" y="419"/>
                  <a:pt x="2396" y="418"/>
                </a:cubicBezTo>
                <a:close/>
                <a:moveTo>
                  <a:pt x="2301" y="410"/>
                </a:moveTo>
                <a:cubicBezTo>
                  <a:pt x="2301" y="411"/>
                  <a:pt x="2300" y="412"/>
                  <a:pt x="2299" y="412"/>
                </a:cubicBezTo>
                <a:cubicBezTo>
                  <a:pt x="2243" y="412"/>
                  <a:pt x="2243" y="412"/>
                  <a:pt x="2243" y="412"/>
                </a:cubicBezTo>
                <a:cubicBezTo>
                  <a:pt x="2242" y="412"/>
                  <a:pt x="2241" y="412"/>
                  <a:pt x="2240" y="413"/>
                </a:cubicBezTo>
                <a:cubicBezTo>
                  <a:pt x="2233" y="418"/>
                  <a:pt x="2233" y="418"/>
                  <a:pt x="2233" y="418"/>
                </a:cubicBezTo>
                <a:cubicBezTo>
                  <a:pt x="2232" y="419"/>
                  <a:pt x="2231" y="420"/>
                  <a:pt x="2231" y="421"/>
                </a:cubicBezTo>
                <a:cubicBezTo>
                  <a:pt x="2226" y="435"/>
                  <a:pt x="2226" y="435"/>
                  <a:pt x="2226" y="435"/>
                </a:cubicBezTo>
                <a:cubicBezTo>
                  <a:pt x="2290" y="435"/>
                  <a:pt x="2290" y="435"/>
                  <a:pt x="2290" y="435"/>
                </a:cubicBezTo>
                <a:cubicBezTo>
                  <a:pt x="2292" y="435"/>
                  <a:pt x="2292" y="435"/>
                  <a:pt x="2292" y="437"/>
                </a:cubicBezTo>
                <a:cubicBezTo>
                  <a:pt x="2289" y="445"/>
                  <a:pt x="2289" y="445"/>
                  <a:pt x="2289" y="445"/>
                </a:cubicBezTo>
                <a:cubicBezTo>
                  <a:pt x="2288" y="447"/>
                  <a:pt x="2287" y="447"/>
                  <a:pt x="2286" y="447"/>
                </a:cubicBezTo>
                <a:cubicBezTo>
                  <a:pt x="2222" y="447"/>
                  <a:pt x="2222" y="447"/>
                  <a:pt x="2222" y="447"/>
                </a:cubicBezTo>
                <a:cubicBezTo>
                  <a:pt x="2217" y="462"/>
                  <a:pt x="2217" y="462"/>
                  <a:pt x="2217" y="462"/>
                </a:cubicBezTo>
                <a:cubicBezTo>
                  <a:pt x="2217" y="462"/>
                  <a:pt x="2217" y="463"/>
                  <a:pt x="2218" y="464"/>
                </a:cubicBezTo>
                <a:cubicBezTo>
                  <a:pt x="2223" y="471"/>
                  <a:pt x="2223" y="471"/>
                  <a:pt x="2223" y="471"/>
                </a:cubicBezTo>
                <a:cubicBezTo>
                  <a:pt x="2223" y="472"/>
                  <a:pt x="2224" y="472"/>
                  <a:pt x="2225" y="472"/>
                </a:cubicBezTo>
                <a:cubicBezTo>
                  <a:pt x="2279" y="472"/>
                  <a:pt x="2279" y="472"/>
                  <a:pt x="2279" y="472"/>
                </a:cubicBezTo>
                <a:cubicBezTo>
                  <a:pt x="2280" y="472"/>
                  <a:pt x="2281" y="473"/>
                  <a:pt x="2280" y="474"/>
                </a:cubicBezTo>
                <a:cubicBezTo>
                  <a:pt x="2277" y="483"/>
                  <a:pt x="2277" y="483"/>
                  <a:pt x="2277" y="483"/>
                </a:cubicBezTo>
                <a:cubicBezTo>
                  <a:pt x="2277" y="485"/>
                  <a:pt x="2276" y="485"/>
                  <a:pt x="2274" y="485"/>
                </a:cubicBezTo>
                <a:cubicBezTo>
                  <a:pt x="2207" y="485"/>
                  <a:pt x="2207" y="485"/>
                  <a:pt x="2207" y="485"/>
                </a:cubicBezTo>
                <a:cubicBezTo>
                  <a:pt x="2206" y="485"/>
                  <a:pt x="2205" y="485"/>
                  <a:pt x="2204" y="484"/>
                </a:cubicBezTo>
                <a:cubicBezTo>
                  <a:pt x="2192" y="468"/>
                  <a:pt x="2192" y="468"/>
                  <a:pt x="2192" y="468"/>
                </a:cubicBezTo>
                <a:cubicBezTo>
                  <a:pt x="2192" y="467"/>
                  <a:pt x="2192" y="467"/>
                  <a:pt x="2192" y="465"/>
                </a:cubicBezTo>
                <a:cubicBezTo>
                  <a:pt x="2209" y="415"/>
                  <a:pt x="2209" y="415"/>
                  <a:pt x="2209" y="415"/>
                </a:cubicBezTo>
                <a:cubicBezTo>
                  <a:pt x="2210" y="414"/>
                  <a:pt x="2210" y="413"/>
                  <a:pt x="2211" y="412"/>
                </a:cubicBezTo>
                <a:cubicBezTo>
                  <a:pt x="2227" y="400"/>
                  <a:pt x="2227" y="400"/>
                  <a:pt x="2227" y="400"/>
                </a:cubicBezTo>
                <a:cubicBezTo>
                  <a:pt x="2229" y="399"/>
                  <a:pt x="2230" y="399"/>
                  <a:pt x="2231" y="399"/>
                </a:cubicBezTo>
                <a:cubicBezTo>
                  <a:pt x="2303" y="399"/>
                  <a:pt x="2303" y="399"/>
                  <a:pt x="2303" y="399"/>
                </a:cubicBezTo>
                <a:cubicBezTo>
                  <a:pt x="2305" y="399"/>
                  <a:pt x="2305" y="400"/>
                  <a:pt x="2305" y="401"/>
                </a:cubicBezTo>
                <a:lnTo>
                  <a:pt x="2301" y="410"/>
                </a:lnTo>
                <a:close/>
                <a:moveTo>
                  <a:pt x="2196" y="415"/>
                </a:moveTo>
                <a:cubicBezTo>
                  <a:pt x="2189" y="434"/>
                  <a:pt x="2189" y="434"/>
                  <a:pt x="2189" y="434"/>
                </a:cubicBezTo>
                <a:cubicBezTo>
                  <a:pt x="2189" y="435"/>
                  <a:pt x="2188" y="436"/>
                  <a:pt x="2187" y="437"/>
                </a:cubicBezTo>
                <a:cubicBezTo>
                  <a:pt x="2166" y="452"/>
                  <a:pt x="2166" y="452"/>
                  <a:pt x="2166" y="452"/>
                </a:cubicBezTo>
                <a:cubicBezTo>
                  <a:pt x="2165" y="453"/>
                  <a:pt x="2163" y="454"/>
                  <a:pt x="2161" y="454"/>
                </a:cubicBezTo>
                <a:cubicBezTo>
                  <a:pt x="2105" y="454"/>
                  <a:pt x="2105" y="454"/>
                  <a:pt x="2105" y="454"/>
                </a:cubicBezTo>
                <a:cubicBezTo>
                  <a:pt x="2095" y="483"/>
                  <a:pt x="2095" y="483"/>
                  <a:pt x="2095" y="483"/>
                </a:cubicBezTo>
                <a:cubicBezTo>
                  <a:pt x="2095" y="485"/>
                  <a:pt x="2094" y="485"/>
                  <a:pt x="2093" y="485"/>
                </a:cubicBezTo>
                <a:cubicBezTo>
                  <a:pt x="2073" y="485"/>
                  <a:pt x="2073" y="485"/>
                  <a:pt x="2073" y="485"/>
                </a:cubicBezTo>
                <a:cubicBezTo>
                  <a:pt x="2072" y="485"/>
                  <a:pt x="2071" y="485"/>
                  <a:pt x="2072" y="483"/>
                </a:cubicBezTo>
                <a:cubicBezTo>
                  <a:pt x="2099" y="402"/>
                  <a:pt x="2099" y="402"/>
                  <a:pt x="2099" y="402"/>
                </a:cubicBezTo>
                <a:cubicBezTo>
                  <a:pt x="2100" y="400"/>
                  <a:pt x="2101" y="399"/>
                  <a:pt x="2104" y="399"/>
                </a:cubicBezTo>
                <a:cubicBezTo>
                  <a:pt x="2184" y="399"/>
                  <a:pt x="2184" y="399"/>
                  <a:pt x="2184" y="399"/>
                </a:cubicBezTo>
                <a:cubicBezTo>
                  <a:pt x="2186" y="399"/>
                  <a:pt x="2187" y="399"/>
                  <a:pt x="2187" y="400"/>
                </a:cubicBezTo>
                <a:cubicBezTo>
                  <a:pt x="2196" y="412"/>
                  <a:pt x="2196" y="412"/>
                  <a:pt x="2196" y="412"/>
                </a:cubicBezTo>
                <a:cubicBezTo>
                  <a:pt x="2196" y="413"/>
                  <a:pt x="2196" y="414"/>
                  <a:pt x="2196" y="415"/>
                </a:cubicBezTo>
                <a:close/>
                <a:moveTo>
                  <a:pt x="2170" y="418"/>
                </a:moveTo>
                <a:cubicBezTo>
                  <a:pt x="2166" y="413"/>
                  <a:pt x="2166" y="413"/>
                  <a:pt x="2166" y="413"/>
                </a:cubicBezTo>
                <a:cubicBezTo>
                  <a:pt x="2166" y="412"/>
                  <a:pt x="2165" y="412"/>
                  <a:pt x="2164" y="412"/>
                </a:cubicBezTo>
                <a:cubicBezTo>
                  <a:pt x="2121" y="412"/>
                  <a:pt x="2121" y="412"/>
                  <a:pt x="2121" y="412"/>
                </a:cubicBezTo>
                <a:cubicBezTo>
                  <a:pt x="2120" y="412"/>
                  <a:pt x="2119" y="413"/>
                  <a:pt x="2119" y="414"/>
                </a:cubicBezTo>
                <a:cubicBezTo>
                  <a:pt x="2109" y="441"/>
                  <a:pt x="2109" y="441"/>
                  <a:pt x="2109" y="441"/>
                </a:cubicBezTo>
                <a:cubicBezTo>
                  <a:pt x="2152" y="441"/>
                  <a:pt x="2152" y="441"/>
                  <a:pt x="2152" y="441"/>
                </a:cubicBezTo>
                <a:cubicBezTo>
                  <a:pt x="2153" y="441"/>
                  <a:pt x="2154" y="441"/>
                  <a:pt x="2156" y="440"/>
                </a:cubicBezTo>
                <a:cubicBezTo>
                  <a:pt x="2165" y="433"/>
                  <a:pt x="2165" y="433"/>
                  <a:pt x="2165" y="433"/>
                </a:cubicBezTo>
                <a:cubicBezTo>
                  <a:pt x="2166" y="432"/>
                  <a:pt x="2167" y="432"/>
                  <a:pt x="2167" y="430"/>
                </a:cubicBezTo>
                <a:cubicBezTo>
                  <a:pt x="2170" y="421"/>
                  <a:pt x="2170" y="421"/>
                  <a:pt x="2170" y="421"/>
                </a:cubicBezTo>
                <a:cubicBezTo>
                  <a:pt x="2171" y="420"/>
                  <a:pt x="2170" y="419"/>
                  <a:pt x="2170" y="418"/>
                </a:cubicBezTo>
                <a:close/>
                <a:moveTo>
                  <a:pt x="2077" y="404"/>
                </a:moveTo>
                <a:cubicBezTo>
                  <a:pt x="2077" y="405"/>
                  <a:pt x="2077" y="405"/>
                  <a:pt x="2076" y="406"/>
                </a:cubicBezTo>
                <a:cubicBezTo>
                  <a:pt x="2029" y="440"/>
                  <a:pt x="2029" y="440"/>
                  <a:pt x="2029" y="440"/>
                </a:cubicBezTo>
                <a:cubicBezTo>
                  <a:pt x="2053" y="478"/>
                  <a:pt x="2053" y="478"/>
                  <a:pt x="2053" y="478"/>
                </a:cubicBezTo>
                <a:cubicBezTo>
                  <a:pt x="2054" y="479"/>
                  <a:pt x="2054" y="480"/>
                  <a:pt x="2053" y="480"/>
                </a:cubicBezTo>
                <a:cubicBezTo>
                  <a:pt x="2052" y="483"/>
                  <a:pt x="2052" y="483"/>
                  <a:pt x="2052" y="483"/>
                </a:cubicBezTo>
                <a:cubicBezTo>
                  <a:pt x="2052" y="485"/>
                  <a:pt x="2051" y="485"/>
                  <a:pt x="2050" y="485"/>
                </a:cubicBezTo>
                <a:cubicBezTo>
                  <a:pt x="2029" y="485"/>
                  <a:pt x="2029" y="485"/>
                  <a:pt x="2029" y="485"/>
                </a:cubicBezTo>
                <a:cubicBezTo>
                  <a:pt x="2027" y="485"/>
                  <a:pt x="2026" y="485"/>
                  <a:pt x="2025" y="484"/>
                </a:cubicBezTo>
                <a:cubicBezTo>
                  <a:pt x="2007" y="453"/>
                  <a:pt x="2007" y="453"/>
                  <a:pt x="2007" y="453"/>
                </a:cubicBezTo>
                <a:cubicBezTo>
                  <a:pt x="1968" y="483"/>
                  <a:pt x="1968" y="483"/>
                  <a:pt x="1968" y="483"/>
                </a:cubicBezTo>
                <a:cubicBezTo>
                  <a:pt x="1967" y="484"/>
                  <a:pt x="1967" y="484"/>
                  <a:pt x="1966" y="485"/>
                </a:cubicBezTo>
                <a:cubicBezTo>
                  <a:pt x="1965" y="485"/>
                  <a:pt x="1965" y="485"/>
                  <a:pt x="1964" y="485"/>
                </a:cubicBezTo>
                <a:cubicBezTo>
                  <a:pt x="1949" y="485"/>
                  <a:pt x="1949" y="485"/>
                  <a:pt x="1949" y="485"/>
                </a:cubicBezTo>
                <a:cubicBezTo>
                  <a:pt x="1948" y="485"/>
                  <a:pt x="1947" y="485"/>
                  <a:pt x="1947" y="485"/>
                </a:cubicBezTo>
                <a:cubicBezTo>
                  <a:pt x="1947" y="485"/>
                  <a:pt x="1947" y="484"/>
                  <a:pt x="1947" y="483"/>
                </a:cubicBezTo>
                <a:cubicBezTo>
                  <a:pt x="1948" y="480"/>
                  <a:pt x="1948" y="480"/>
                  <a:pt x="1948" y="480"/>
                </a:cubicBezTo>
                <a:cubicBezTo>
                  <a:pt x="1949" y="479"/>
                  <a:pt x="1949" y="478"/>
                  <a:pt x="1950" y="478"/>
                </a:cubicBezTo>
                <a:cubicBezTo>
                  <a:pt x="2000" y="442"/>
                  <a:pt x="2000" y="442"/>
                  <a:pt x="2000" y="442"/>
                </a:cubicBezTo>
                <a:cubicBezTo>
                  <a:pt x="1977" y="406"/>
                  <a:pt x="1977" y="406"/>
                  <a:pt x="1977" y="406"/>
                </a:cubicBezTo>
                <a:cubicBezTo>
                  <a:pt x="1977" y="405"/>
                  <a:pt x="1977" y="405"/>
                  <a:pt x="1977" y="404"/>
                </a:cubicBezTo>
                <a:cubicBezTo>
                  <a:pt x="1978" y="401"/>
                  <a:pt x="1978" y="401"/>
                  <a:pt x="1978" y="401"/>
                </a:cubicBezTo>
                <a:cubicBezTo>
                  <a:pt x="1978" y="400"/>
                  <a:pt x="1979" y="399"/>
                  <a:pt x="1981" y="399"/>
                </a:cubicBezTo>
                <a:cubicBezTo>
                  <a:pt x="2001" y="399"/>
                  <a:pt x="2001" y="399"/>
                  <a:pt x="2001" y="399"/>
                </a:cubicBezTo>
                <a:cubicBezTo>
                  <a:pt x="2002" y="399"/>
                  <a:pt x="2003" y="399"/>
                  <a:pt x="2004" y="399"/>
                </a:cubicBezTo>
                <a:cubicBezTo>
                  <a:pt x="2004" y="400"/>
                  <a:pt x="2005" y="400"/>
                  <a:pt x="2005" y="401"/>
                </a:cubicBezTo>
                <a:cubicBezTo>
                  <a:pt x="2022" y="428"/>
                  <a:pt x="2022" y="428"/>
                  <a:pt x="2022" y="428"/>
                </a:cubicBezTo>
                <a:cubicBezTo>
                  <a:pt x="2059" y="400"/>
                  <a:pt x="2059" y="400"/>
                  <a:pt x="2059" y="400"/>
                </a:cubicBezTo>
                <a:cubicBezTo>
                  <a:pt x="2060" y="399"/>
                  <a:pt x="2062" y="399"/>
                  <a:pt x="2063" y="399"/>
                </a:cubicBezTo>
                <a:cubicBezTo>
                  <a:pt x="2077" y="399"/>
                  <a:pt x="2077" y="399"/>
                  <a:pt x="2077" y="399"/>
                </a:cubicBezTo>
                <a:cubicBezTo>
                  <a:pt x="2078" y="399"/>
                  <a:pt x="2079" y="399"/>
                  <a:pt x="2078" y="401"/>
                </a:cubicBezTo>
                <a:lnTo>
                  <a:pt x="2077" y="404"/>
                </a:lnTo>
                <a:close/>
                <a:moveTo>
                  <a:pt x="1959" y="410"/>
                </a:moveTo>
                <a:cubicBezTo>
                  <a:pt x="1959" y="411"/>
                  <a:pt x="1958" y="412"/>
                  <a:pt x="1957" y="412"/>
                </a:cubicBezTo>
                <a:cubicBezTo>
                  <a:pt x="1900" y="412"/>
                  <a:pt x="1900" y="412"/>
                  <a:pt x="1900" y="412"/>
                </a:cubicBezTo>
                <a:cubicBezTo>
                  <a:pt x="1900" y="412"/>
                  <a:pt x="1899" y="412"/>
                  <a:pt x="1898" y="413"/>
                </a:cubicBezTo>
                <a:cubicBezTo>
                  <a:pt x="1891" y="418"/>
                  <a:pt x="1891" y="418"/>
                  <a:pt x="1891" y="418"/>
                </a:cubicBezTo>
                <a:cubicBezTo>
                  <a:pt x="1890" y="419"/>
                  <a:pt x="1889" y="420"/>
                  <a:pt x="1889" y="421"/>
                </a:cubicBezTo>
                <a:cubicBezTo>
                  <a:pt x="1884" y="435"/>
                  <a:pt x="1884" y="435"/>
                  <a:pt x="1884" y="435"/>
                </a:cubicBezTo>
                <a:cubicBezTo>
                  <a:pt x="1948" y="435"/>
                  <a:pt x="1948" y="435"/>
                  <a:pt x="1948" y="435"/>
                </a:cubicBezTo>
                <a:cubicBezTo>
                  <a:pt x="1950" y="435"/>
                  <a:pt x="1950" y="435"/>
                  <a:pt x="1950" y="437"/>
                </a:cubicBezTo>
                <a:cubicBezTo>
                  <a:pt x="1947" y="445"/>
                  <a:pt x="1947" y="445"/>
                  <a:pt x="1947" y="445"/>
                </a:cubicBezTo>
                <a:cubicBezTo>
                  <a:pt x="1946" y="447"/>
                  <a:pt x="1945" y="447"/>
                  <a:pt x="1944" y="447"/>
                </a:cubicBezTo>
                <a:cubicBezTo>
                  <a:pt x="1880" y="447"/>
                  <a:pt x="1880" y="447"/>
                  <a:pt x="1880" y="447"/>
                </a:cubicBezTo>
                <a:cubicBezTo>
                  <a:pt x="1875" y="462"/>
                  <a:pt x="1875" y="462"/>
                  <a:pt x="1875" y="462"/>
                </a:cubicBezTo>
                <a:cubicBezTo>
                  <a:pt x="1875" y="462"/>
                  <a:pt x="1875" y="463"/>
                  <a:pt x="1875" y="464"/>
                </a:cubicBezTo>
                <a:cubicBezTo>
                  <a:pt x="1881" y="471"/>
                  <a:pt x="1881" y="471"/>
                  <a:pt x="1881" y="471"/>
                </a:cubicBezTo>
                <a:cubicBezTo>
                  <a:pt x="1881" y="472"/>
                  <a:pt x="1882" y="472"/>
                  <a:pt x="1883" y="472"/>
                </a:cubicBezTo>
                <a:cubicBezTo>
                  <a:pt x="1937" y="472"/>
                  <a:pt x="1937" y="472"/>
                  <a:pt x="1937" y="472"/>
                </a:cubicBezTo>
                <a:cubicBezTo>
                  <a:pt x="1938" y="472"/>
                  <a:pt x="1938" y="473"/>
                  <a:pt x="1938" y="474"/>
                </a:cubicBezTo>
                <a:cubicBezTo>
                  <a:pt x="1935" y="483"/>
                  <a:pt x="1935" y="483"/>
                  <a:pt x="1935" y="483"/>
                </a:cubicBezTo>
                <a:cubicBezTo>
                  <a:pt x="1934" y="485"/>
                  <a:pt x="1934" y="485"/>
                  <a:pt x="1932" y="485"/>
                </a:cubicBezTo>
                <a:cubicBezTo>
                  <a:pt x="1865" y="485"/>
                  <a:pt x="1865" y="485"/>
                  <a:pt x="1865" y="485"/>
                </a:cubicBezTo>
                <a:cubicBezTo>
                  <a:pt x="1864" y="485"/>
                  <a:pt x="1862" y="485"/>
                  <a:pt x="1862" y="484"/>
                </a:cubicBezTo>
                <a:cubicBezTo>
                  <a:pt x="1850" y="468"/>
                  <a:pt x="1850" y="468"/>
                  <a:pt x="1850" y="468"/>
                </a:cubicBezTo>
                <a:cubicBezTo>
                  <a:pt x="1850" y="467"/>
                  <a:pt x="1850" y="467"/>
                  <a:pt x="1850" y="465"/>
                </a:cubicBezTo>
                <a:cubicBezTo>
                  <a:pt x="1867" y="415"/>
                  <a:pt x="1867" y="415"/>
                  <a:pt x="1867" y="415"/>
                </a:cubicBezTo>
                <a:cubicBezTo>
                  <a:pt x="1867" y="414"/>
                  <a:pt x="1868" y="413"/>
                  <a:pt x="1869" y="412"/>
                </a:cubicBezTo>
                <a:cubicBezTo>
                  <a:pt x="1885" y="400"/>
                  <a:pt x="1885" y="400"/>
                  <a:pt x="1885" y="400"/>
                </a:cubicBezTo>
                <a:cubicBezTo>
                  <a:pt x="1886" y="399"/>
                  <a:pt x="1888" y="399"/>
                  <a:pt x="1889" y="399"/>
                </a:cubicBezTo>
                <a:cubicBezTo>
                  <a:pt x="1961" y="399"/>
                  <a:pt x="1961" y="399"/>
                  <a:pt x="1961" y="399"/>
                </a:cubicBezTo>
                <a:cubicBezTo>
                  <a:pt x="1962" y="399"/>
                  <a:pt x="1963" y="400"/>
                  <a:pt x="1962" y="401"/>
                </a:cubicBezTo>
                <a:lnTo>
                  <a:pt x="1959" y="410"/>
                </a:lnTo>
                <a:close/>
                <a:moveTo>
                  <a:pt x="1776" y="411"/>
                </a:moveTo>
                <a:cubicBezTo>
                  <a:pt x="1776" y="412"/>
                  <a:pt x="1775" y="413"/>
                  <a:pt x="1773" y="413"/>
                </a:cubicBezTo>
                <a:cubicBezTo>
                  <a:pt x="1741" y="413"/>
                  <a:pt x="1741" y="413"/>
                  <a:pt x="1741" y="413"/>
                </a:cubicBezTo>
                <a:cubicBezTo>
                  <a:pt x="1717" y="483"/>
                  <a:pt x="1717" y="483"/>
                  <a:pt x="1717" y="483"/>
                </a:cubicBezTo>
                <a:cubicBezTo>
                  <a:pt x="1717" y="485"/>
                  <a:pt x="1716" y="485"/>
                  <a:pt x="1715" y="485"/>
                </a:cubicBezTo>
                <a:cubicBezTo>
                  <a:pt x="1695" y="485"/>
                  <a:pt x="1695" y="485"/>
                  <a:pt x="1695" y="485"/>
                </a:cubicBezTo>
                <a:cubicBezTo>
                  <a:pt x="1693" y="485"/>
                  <a:pt x="1693" y="485"/>
                  <a:pt x="1693" y="483"/>
                </a:cubicBezTo>
                <a:cubicBezTo>
                  <a:pt x="1717" y="413"/>
                  <a:pt x="1717" y="413"/>
                  <a:pt x="1717" y="413"/>
                </a:cubicBezTo>
                <a:cubicBezTo>
                  <a:pt x="1684" y="413"/>
                  <a:pt x="1684" y="413"/>
                  <a:pt x="1684" y="413"/>
                </a:cubicBezTo>
                <a:cubicBezTo>
                  <a:pt x="1683" y="413"/>
                  <a:pt x="1683" y="412"/>
                  <a:pt x="1683" y="411"/>
                </a:cubicBezTo>
                <a:cubicBezTo>
                  <a:pt x="1686" y="401"/>
                  <a:pt x="1686" y="401"/>
                  <a:pt x="1686" y="401"/>
                </a:cubicBezTo>
                <a:cubicBezTo>
                  <a:pt x="1687" y="400"/>
                  <a:pt x="1688" y="399"/>
                  <a:pt x="1689" y="399"/>
                </a:cubicBezTo>
                <a:cubicBezTo>
                  <a:pt x="1778" y="399"/>
                  <a:pt x="1778" y="399"/>
                  <a:pt x="1778" y="399"/>
                </a:cubicBezTo>
                <a:cubicBezTo>
                  <a:pt x="1779" y="399"/>
                  <a:pt x="1780" y="400"/>
                  <a:pt x="1779" y="401"/>
                </a:cubicBezTo>
                <a:lnTo>
                  <a:pt x="1776" y="411"/>
                </a:lnTo>
                <a:close/>
                <a:moveTo>
                  <a:pt x="1673" y="410"/>
                </a:moveTo>
                <a:cubicBezTo>
                  <a:pt x="1672" y="411"/>
                  <a:pt x="1671" y="412"/>
                  <a:pt x="1670" y="412"/>
                </a:cubicBezTo>
                <a:cubicBezTo>
                  <a:pt x="1616" y="412"/>
                  <a:pt x="1616" y="412"/>
                  <a:pt x="1616" y="412"/>
                </a:cubicBezTo>
                <a:cubicBezTo>
                  <a:pt x="1615" y="412"/>
                  <a:pt x="1615" y="412"/>
                  <a:pt x="1614" y="413"/>
                </a:cubicBezTo>
                <a:cubicBezTo>
                  <a:pt x="1606" y="419"/>
                  <a:pt x="1606" y="419"/>
                  <a:pt x="1606" y="419"/>
                </a:cubicBezTo>
                <a:cubicBezTo>
                  <a:pt x="1605" y="419"/>
                  <a:pt x="1605" y="420"/>
                  <a:pt x="1605" y="420"/>
                </a:cubicBezTo>
                <a:cubicBezTo>
                  <a:pt x="1591" y="462"/>
                  <a:pt x="1591" y="462"/>
                  <a:pt x="1591" y="462"/>
                </a:cubicBezTo>
                <a:cubicBezTo>
                  <a:pt x="1590" y="463"/>
                  <a:pt x="1590" y="463"/>
                  <a:pt x="1591" y="464"/>
                </a:cubicBezTo>
                <a:cubicBezTo>
                  <a:pt x="1596" y="471"/>
                  <a:pt x="1596" y="471"/>
                  <a:pt x="1596" y="471"/>
                </a:cubicBezTo>
                <a:cubicBezTo>
                  <a:pt x="1597" y="472"/>
                  <a:pt x="1597" y="472"/>
                  <a:pt x="1598" y="472"/>
                </a:cubicBezTo>
                <a:cubicBezTo>
                  <a:pt x="1650" y="472"/>
                  <a:pt x="1650" y="472"/>
                  <a:pt x="1650" y="472"/>
                </a:cubicBezTo>
                <a:cubicBezTo>
                  <a:pt x="1651" y="472"/>
                  <a:pt x="1652" y="473"/>
                  <a:pt x="1651" y="474"/>
                </a:cubicBezTo>
                <a:cubicBezTo>
                  <a:pt x="1648" y="483"/>
                  <a:pt x="1648" y="483"/>
                  <a:pt x="1648" y="483"/>
                </a:cubicBezTo>
                <a:cubicBezTo>
                  <a:pt x="1648" y="485"/>
                  <a:pt x="1647" y="485"/>
                  <a:pt x="1645" y="485"/>
                </a:cubicBezTo>
                <a:cubicBezTo>
                  <a:pt x="1580" y="485"/>
                  <a:pt x="1580" y="485"/>
                  <a:pt x="1580" y="485"/>
                </a:cubicBezTo>
                <a:cubicBezTo>
                  <a:pt x="1579" y="485"/>
                  <a:pt x="1578" y="485"/>
                  <a:pt x="1577" y="484"/>
                </a:cubicBezTo>
                <a:cubicBezTo>
                  <a:pt x="1566" y="468"/>
                  <a:pt x="1566" y="468"/>
                  <a:pt x="1566" y="468"/>
                </a:cubicBezTo>
                <a:cubicBezTo>
                  <a:pt x="1565" y="467"/>
                  <a:pt x="1565" y="467"/>
                  <a:pt x="1566" y="465"/>
                </a:cubicBezTo>
                <a:cubicBezTo>
                  <a:pt x="1583" y="415"/>
                  <a:pt x="1583" y="415"/>
                  <a:pt x="1583" y="415"/>
                </a:cubicBezTo>
                <a:cubicBezTo>
                  <a:pt x="1583" y="414"/>
                  <a:pt x="1584" y="413"/>
                  <a:pt x="1585" y="412"/>
                </a:cubicBezTo>
                <a:cubicBezTo>
                  <a:pt x="1601" y="400"/>
                  <a:pt x="1601" y="400"/>
                  <a:pt x="1601" y="400"/>
                </a:cubicBezTo>
                <a:cubicBezTo>
                  <a:pt x="1602" y="399"/>
                  <a:pt x="1603" y="399"/>
                  <a:pt x="1605" y="399"/>
                </a:cubicBezTo>
                <a:cubicBezTo>
                  <a:pt x="1674" y="399"/>
                  <a:pt x="1674" y="399"/>
                  <a:pt x="1674" y="399"/>
                </a:cubicBezTo>
                <a:cubicBezTo>
                  <a:pt x="1676" y="399"/>
                  <a:pt x="1676" y="400"/>
                  <a:pt x="1676" y="401"/>
                </a:cubicBezTo>
                <a:lnTo>
                  <a:pt x="1673" y="410"/>
                </a:lnTo>
                <a:close/>
                <a:moveTo>
                  <a:pt x="1564" y="410"/>
                </a:moveTo>
                <a:cubicBezTo>
                  <a:pt x="1564" y="411"/>
                  <a:pt x="1563" y="412"/>
                  <a:pt x="1562" y="412"/>
                </a:cubicBezTo>
                <a:cubicBezTo>
                  <a:pt x="1505" y="412"/>
                  <a:pt x="1505" y="412"/>
                  <a:pt x="1505" y="412"/>
                </a:cubicBezTo>
                <a:cubicBezTo>
                  <a:pt x="1505" y="412"/>
                  <a:pt x="1504" y="412"/>
                  <a:pt x="1503" y="413"/>
                </a:cubicBezTo>
                <a:cubicBezTo>
                  <a:pt x="1495" y="418"/>
                  <a:pt x="1495" y="418"/>
                  <a:pt x="1495" y="418"/>
                </a:cubicBezTo>
                <a:cubicBezTo>
                  <a:pt x="1495" y="419"/>
                  <a:pt x="1494" y="420"/>
                  <a:pt x="1494" y="421"/>
                </a:cubicBezTo>
                <a:cubicBezTo>
                  <a:pt x="1489" y="435"/>
                  <a:pt x="1489" y="435"/>
                  <a:pt x="1489" y="435"/>
                </a:cubicBezTo>
                <a:cubicBezTo>
                  <a:pt x="1553" y="435"/>
                  <a:pt x="1553" y="435"/>
                  <a:pt x="1553" y="435"/>
                </a:cubicBezTo>
                <a:cubicBezTo>
                  <a:pt x="1555" y="435"/>
                  <a:pt x="1555" y="435"/>
                  <a:pt x="1555" y="437"/>
                </a:cubicBezTo>
                <a:cubicBezTo>
                  <a:pt x="1552" y="445"/>
                  <a:pt x="1552" y="445"/>
                  <a:pt x="1552" y="445"/>
                </a:cubicBezTo>
                <a:cubicBezTo>
                  <a:pt x="1551" y="447"/>
                  <a:pt x="1550" y="447"/>
                  <a:pt x="1549" y="447"/>
                </a:cubicBezTo>
                <a:cubicBezTo>
                  <a:pt x="1485" y="447"/>
                  <a:pt x="1485" y="447"/>
                  <a:pt x="1485" y="447"/>
                </a:cubicBezTo>
                <a:cubicBezTo>
                  <a:pt x="1480" y="462"/>
                  <a:pt x="1480" y="462"/>
                  <a:pt x="1480" y="462"/>
                </a:cubicBezTo>
                <a:cubicBezTo>
                  <a:pt x="1480" y="462"/>
                  <a:pt x="1480" y="463"/>
                  <a:pt x="1480" y="464"/>
                </a:cubicBezTo>
                <a:cubicBezTo>
                  <a:pt x="1486" y="471"/>
                  <a:pt x="1486" y="471"/>
                  <a:pt x="1486" y="471"/>
                </a:cubicBezTo>
                <a:cubicBezTo>
                  <a:pt x="1486" y="472"/>
                  <a:pt x="1487" y="472"/>
                  <a:pt x="1488" y="472"/>
                </a:cubicBezTo>
                <a:cubicBezTo>
                  <a:pt x="1542" y="472"/>
                  <a:pt x="1542" y="472"/>
                  <a:pt x="1542" y="472"/>
                </a:cubicBezTo>
                <a:cubicBezTo>
                  <a:pt x="1543" y="472"/>
                  <a:pt x="1543" y="473"/>
                  <a:pt x="1543" y="474"/>
                </a:cubicBezTo>
                <a:cubicBezTo>
                  <a:pt x="1540" y="483"/>
                  <a:pt x="1540" y="483"/>
                  <a:pt x="1540" y="483"/>
                </a:cubicBezTo>
                <a:cubicBezTo>
                  <a:pt x="1539" y="485"/>
                  <a:pt x="1539" y="485"/>
                  <a:pt x="1537" y="485"/>
                </a:cubicBezTo>
                <a:cubicBezTo>
                  <a:pt x="1470" y="485"/>
                  <a:pt x="1470" y="485"/>
                  <a:pt x="1470" y="485"/>
                </a:cubicBezTo>
                <a:cubicBezTo>
                  <a:pt x="1469" y="485"/>
                  <a:pt x="1467" y="485"/>
                  <a:pt x="1467" y="484"/>
                </a:cubicBezTo>
                <a:cubicBezTo>
                  <a:pt x="1455" y="468"/>
                  <a:pt x="1455" y="468"/>
                  <a:pt x="1455" y="468"/>
                </a:cubicBezTo>
                <a:cubicBezTo>
                  <a:pt x="1455" y="467"/>
                  <a:pt x="1455" y="467"/>
                  <a:pt x="1455" y="465"/>
                </a:cubicBezTo>
                <a:cubicBezTo>
                  <a:pt x="1472" y="415"/>
                  <a:pt x="1472" y="415"/>
                  <a:pt x="1472" y="415"/>
                </a:cubicBezTo>
                <a:cubicBezTo>
                  <a:pt x="1472" y="414"/>
                  <a:pt x="1473" y="413"/>
                  <a:pt x="1474" y="412"/>
                </a:cubicBezTo>
                <a:cubicBezTo>
                  <a:pt x="1490" y="400"/>
                  <a:pt x="1490" y="400"/>
                  <a:pt x="1490" y="400"/>
                </a:cubicBezTo>
                <a:cubicBezTo>
                  <a:pt x="1491" y="399"/>
                  <a:pt x="1493" y="399"/>
                  <a:pt x="1494" y="399"/>
                </a:cubicBezTo>
                <a:cubicBezTo>
                  <a:pt x="1566" y="399"/>
                  <a:pt x="1566" y="399"/>
                  <a:pt x="1566" y="399"/>
                </a:cubicBezTo>
                <a:cubicBezTo>
                  <a:pt x="1567" y="399"/>
                  <a:pt x="1568" y="400"/>
                  <a:pt x="1567" y="401"/>
                </a:cubicBezTo>
                <a:lnTo>
                  <a:pt x="1564" y="410"/>
                </a:lnTo>
                <a:close/>
                <a:moveTo>
                  <a:pt x="1434" y="465"/>
                </a:moveTo>
                <a:cubicBezTo>
                  <a:pt x="1433" y="467"/>
                  <a:pt x="1433" y="467"/>
                  <a:pt x="1432" y="468"/>
                </a:cubicBezTo>
                <a:cubicBezTo>
                  <a:pt x="1410" y="484"/>
                  <a:pt x="1410" y="484"/>
                  <a:pt x="1410" y="484"/>
                </a:cubicBezTo>
                <a:cubicBezTo>
                  <a:pt x="1408" y="485"/>
                  <a:pt x="1407" y="485"/>
                  <a:pt x="1406" y="485"/>
                </a:cubicBezTo>
                <a:cubicBezTo>
                  <a:pt x="1359" y="485"/>
                  <a:pt x="1359" y="485"/>
                  <a:pt x="1359" y="485"/>
                </a:cubicBezTo>
                <a:cubicBezTo>
                  <a:pt x="1357" y="485"/>
                  <a:pt x="1357" y="485"/>
                  <a:pt x="1357" y="483"/>
                </a:cubicBezTo>
                <a:cubicBezTo>
                  <a:pt x="1361" y="473"/>
                  <a:pt x="1361" y="473"/>
                  <a:pt x="1361" y="473"/>
                </a:cubicBezTo>
                <a:cubicBezTo>
                  <a:pt x="1361" y="472"/>
                  <a:pt x="1362" y="471"/>
                  <a:pt x="1363" y="471"/>
                </a:cubicBezTo>
                <a:cubicBezTo>
                  <a:pt x="1397" y="471"/>
                  <a:pt x="1397" y="471"/>
                  <a:pt x="1397" y="471"/>
                </a:cubicBezTo>
                <a:cubicBezTo>
                  <a:pt x="1398" y="471"/>
                  <a:pt x="1399" y="471"/>
                  <a:pt x="1399" y="470"/>
                </a:cubicBezTo>
                <a:cubicBezTo>
                  <a:pt x="1410" y="463"/>
                  <a:pt x="1410" y="463"/>
                  <a:pt x="1410" y="463"/>
                </a:cubicBezTo>
                <a:cubicBezTo>
                  <a:pt x="1410" y="463"/>
                  <a:pt x="1411" y="462"/>
                  <a:pt x="1411" y="461"/>
                </a:cubicBezTo>
                <a:cubicBezTo>
                  <a:pt x="1431" y="401"/>
                  <a:pt x="1431" y="401"/>
                  <a:pt x="1431" y="401"/>
                </a:cubicBezTo>
                <a:cubicBezTo>
                  <a:pt x="1432" y="400"/>
                  <a:pt x="1433" y="399"/>
                  <a:pt x="1434" y="399"/>
                </a:cubicBezTo>
                <a:cubicBezTo>
                  <a:pt x="1454" y="399"/>
                  <a:pt x="1454" y="399"/>
                  <a:pt x="1454" y="399"/>
                </a:cubicBezTo>
                <a:cubicBezTo>
                  <a:pt x="1455" y="399"/>
                  <a:pt x="1456" y="400"/>
                  <a:pt x="1455" y="401"/>
                </a:cubicBezTo>
                <a:lnTo>
                  <a:pt x="1434" y="465"/>
                </a:lnTo>
                <a:close/>
                <a:moveTo>
                  <a:pt x="1369" y="415"/>
                </a:moveTo>
                <a:cubicBezTo>
                  <a:pt x="1350" y="469"/>
                  <a:pt x="1350" y="469"/>
                  <a:pt x="1350" y="469"/>
                </a:cubicBezTo>
                <a:cubicBezTo>
                  <a:pt x="1350" y="470"/>
                  <a:pt x="1349" y="472"/>
                  <a:pt x="1348" y="472"/>
                </a:cubicBezTo>
                <a:cubicBezTo>
                  <a:pt x="1332" y="484"/>
                  <a:pt x="1332" y="484"/>
                  <a:pt x="1332" y="484"/>
                </a:cubicBezTo>
                <a:cubicBezTo>
                  <a:pt x="1331" y="485"/>
                  <a:pt x="1330" y="485"/>
                  <a:pt x="1329" y="485"/>
                </a:cubicBezTo>
                <a:cubicBezTo>
                  <a:pt x="1260" y="485"/>
                  <a:pt x="1260" y="485"/>
                  <a:pt x="1260" y="485"/>
                </a:cubicBezTo>
                <a:cubicBezTo>
                  <a:pt x="1259" y="485"/>
                  <a:pt x="1258" y="485"/>
                  <a:pt x="1258" y="484"/>
                </a:cubicBezTo>
                <a:cubicBezTo>
                  <a:pt x="1250" y="472"/>
                  <a:pt x="1250" y="472"/>
                  <a:pt x="1250" y="472"/>
                </a:cubicBezTo>
                <a:cubicBezTo>
                  <a:pt x="1249" y="472"/>
                  <a:pt x="1249" y="470"/>
                  <a:pt x="1249" y="469"/>
                </a:cubicBezTo>
                <a:cubicBezTo>
                  <a:pt x="1267" y="415"/>
                  <a:pt x="1267" y="415"/>
                  <a:pt x="1267" y="415"/>
                </a:cubicBezTo>
                <a:cubicBezTo>
                  <a:pt x="1268" y="414"/>
                  <a:pt x="1269" y="413"/>
                  <a:pt x="1270" y="412"/>
                </a:cubicBezTo>
                <a:cubicBezTo>
                  <a:pt x="1286" y="400"/>
                  <a:pt x="1286" y="400"/>
                  <a:pt x="1286" y="400"/>
                </a:cubicBezTo>
                <a:cubicBezTo>
                  <a:pt x="1287" y="399"/>
                  <a:pt x="1288" y="399"/>
                  <a:pt x="1289" y="399"/>
                </a:cubicBezTo>
                <a:cubicBezTo>
                  <a:pt x="1357" y="399"/>
                  <a:pt x="1357" y="399"/>
                  <a:pt x="1357" y="399"/>
                </a:cubicBezTo>
                <a:cubicBezTo>
                  <a:pt x="1359" y="399"/>
                  <a:pt x="1360" y="399"/>
                  <a:pt x="1360" y="400"/>
                </a:cubicBezTo>
                <a:cubicBezTo>
                  <a:pt x="1368" y="412"/>
                  <a:pt x="1368" y="412"/>
                  <a:pt x="1368" y="412"/>
                </a:cubicBezTo>
                <a:cubicBezTo>
                  <a:pt x="1369" y="413"/>
                  <a:pt x="1369" y="414"/>
                  <a:pt x="1369" y="415"/>
                </a:cubicBezTo>
                <a:close/>
                <a:moveTo>
                  <a:pt x="1343" y="419"/>
                </a:moveTo>
                <a:cubicBezTo>
                  <a:pt x="1339" y="413"/>
                  <a:pt x="1339" y="413"/>
                  <a:pt x="1339" y="413"/>
                </a:cubicBezTo>
                <a:cubicBezTo>
                  <a:pt x="1339" y="412"/>
                  <a:pt x="1338" y="412"/>
                  <a:pt x="1337" y="412"/>
                </a:cubicBezTo>
                <a:cubicBezTo>
                  <a:pt x="1301" y="412"/>
                  <a:pt x="1301" y="412"/>
                  <a:pt x="1301" y="412"/>
                </a:cubicBezTo>
                <a:cubicBezTo>
                  <a:pt x="1300" y="412"/>
                  <a:pt x="1299" y="412"/>
                  <a:pt x="1298" y="413"/>
                </a:cubicBezTo>
                <a:cubicBezTo>
                  <a:pt x="1291" y="419"/>
                  <a:pt x="1291" y="419"/>
                  <a:pt x="1291" y="419"/>
                </a:cubicBezTo>
                <a:cubicBezTo>
                  <a:pt x="1290" y="419"/>
                  <a:pt x="1289" y="420"/>
                  <a:pt x="1289" y="421"/>
                </a:cubicBezTo>
                <a:cubicBezTo>
                  <a:pt x="1275" y="463"/>
                  <a:pt x="1275" y="463"/>
                  <a:pt x="1275" y="463"/>
                </a:cubicBezTo>
                <a:cubicBezTo>
                  <a:pt x="1274" y="464"/>
                  <a:pt x="1275" y="465"/>
                  <a:pt x="1275" y="466"/>
                </a:cubicBezTo>
                <a:cubicBezTo>
                  <a:pt x="1279" y="471"/>
                  <a:pt x="1279" y="471"/>
                  <a:pt x="1279" y="471"/>
                </a:cubicBezTo>
                <a:cubicBezTo>
                  <a:pt x="1279" y="472"/>
                  <a:pt x="1280" y="472"/>
                  <a:pt x="1281" y="472"/>
                </a:cubicBezTo>
                <a:cubicBezTo>
                  <a:pt x="1317" y="472"/>
                  <a:pt x="1317" y="472"/>
                  <a:pt x="1317" y="472"/>
                </a:cubicBezTo>
                <a:cubicBezTo>
                  <a:pt x="1318" y="472"/>
                  <a:pt x="1319" y="472"/>
                  <a:pt x="1320" y="471"/>
                </a:cubicBezTo>
                <a:cubicBezTo>
                  <a:pt x="1327" y="466"/>
                  <a:pt x="1327" y="466"/>
                  <a:pt x="1327" y="466"/>
                </a:cubicBezTo>
                <a:cubicBezTo>
                  <a:pt x="1328" y="465"/>
                  <a:pt x="1329" y="464"/>
                  <a:pt x="1329" y="463"/>
                </a:cubicBezTo>
                <a:cubicBezTo>
                  <a:pt x="1343" y="421"/>
                  <a:pt x="1343" y="421"/>
                  <a:pt x="1343" y="421"/>
                </a:cubicBezTo>
                <a:cubicBezTo>
                  <a:pt x="1343" y="420"/>
                  <a:pt x="1343" y="419"/>
                  <a:pt x="1343" y="419"/>
                </a:cubicBezTo>
                <a:close/>
                <a:moveTo>
                  <a:pt x="1246" y="415"/>
                </a:moveTo>
                <a:cubicBezTo>
                  <a:pt x="1240" y="435"/>
                  <a:pt x="1240" y="435"/>
                  <a:pt x="1240" y="435"/>
                </a:cubicBezTo>
                <a:cubicBezTo>
                  <a:pt x="1239" y="436"/>
                  <a:pt x="1238" y="438"/>
                  <a:pt x="1237" y="439"/>
                </a:cubicBezTo>
                <a:cubicBezTo>
                  <a:pt x="1223" y="449"/>
                  <a:pt x="1223" y="449"/>
                  <a:pt x="1223" y="449"/>
                </a:cubicBezTo>
                <a:cubicBezTo>
                  <a:pt x="1227" y="478"/>
                  <a:pt x="1227" y="478"/>
                  <a:pt x="1227" y="478"/>
                </a:cubicBezTo>
                <a:cubicBezTo>
                  <a:pt x="1227" y="479"/>
                  <a:pt x="1227" y="479"/>
                  <a:pt x="1227" y="480"/>
                </a:cubicBezTo>
                <a:cubicBezTo>
                  <a:pt x="1227" y="480"/>
                  <a:pt x="1227" y="481"/>
                  <a:pt x="1227" y="482"/>
                </a:cubicBezTo>
                <a:cubicBezTo>
                  <a:pt x="1226" y="483"/>
                  <a:pt x="1226" y="483"/>
                  <a:pt x="1226" y="483"/>
                </a:cubicBezTo>
                <a:cubicBezTo>
                  <a:pt x="1226" y="484"/>
                  <a:pt x="1226" y="484"/>
                  <a:pt x="1225" y="485"/>
                </a:cubicBezTo>
                <a:cubicBezTo>
                  <a:pt x="1225" y="485"/>
                  <a:pt x="1224" y="485"/>
                  <a:pt x="1223" y="485"/>
                </a:cubicBezTo>
                <a:cubicBezTo>
                  <a:pt x="1204" y="485"/>
                  <a:pt x="1204" y="485"/>
                  <a:pt x="1204" y="485"/>
                </a:cubicBezTo>
                <a:cubicBezTo>
                  <a:pt x="1204" y="485"/>
                  <a:pt x="1203" y="485"/>
                  <a:pt x="1203" y="484"/>
                </a:cubicBezTo>
                <a:cubicBezTo>
                  <a:pt x="1200" y="454"/>
                  <a:pt x="1200" y="454"/>
                  <a:pt x="1200" y="454"/>
                </a:cubicBezTo>
                <a:cubicBezTo>
                  <a:pt x="1156" y="454"/>
                  <a:pt x="1156" y="454"/>
                  <a:pt x="1156" y="454"/>
                </a:cubicBezTo>
                <a:cubicBezTo>
                  <a:pt x="1146" y="483"/>
                  <a:pt x="1146" y="483"/>
                  <a:pt x="1146" y="483"/>
                </a:cubicBezTo>
                <a:cubicBezTo>
                  <a:pt x="1145" y="485"/>
                  <a:pt x="1145" y="485"/>
                  <a:pt x="1143" y="485"/>
                </a:cubicBezTo>
                <a:cubicBezTo>
                  <a:pt x="1124" y="485"/>
                  <a:pt x="1124" y="485"/>
                  <a:pt x="1124" y="485"/>
                </a:cubicBezTo>
                <a:cubicBezTo>
                  <a:pt x="1122" y="485"/>
                  <a:pt x="1122" y="485"/>
                  <a:pt x="1122" y="483"/>
                </a:cubicBezTo>
                <a:cubicBezTo>
                  <a:pt x="1149" y="402"/>
                  <a:pt x="1149" y="402"/>
                  <a:pt x="1149" y="402"/>
                </a:cubicBezTo>
                <a:cubicBezTo>
                  <a:pt x="1150" y="400"/>
                  <a:pt x="1152" y="399"/>
                  <a:pt x="1154" y="399"/>
                </a:cubicBezTo>
                <a:cubicBezTo>
                  <a:pt x="1235" y="399"/>
                  <a:pt x="1235" y="399"/>
                  <a:pt x="1235" y="399"/>
                </a:cubicBezTo>
                <a:cubicBezTo>
                  <a:pt x="1236" y="399"/>
                  <a:pt x="1237" y="399"/>
                  <a:pt x="1238" y="400"/>
                </a:cubicBezTo>
                <a:cubicBezTo>
                  <a:pt x="1246" y="412"/>
                  <a:pt x="1246" y="412"/>
                  <a:pt x="1246" y="412"/>
                </a:cubicBezTo>
                <a:cubicBezTo>
                  <a:pt x="1247" y="413"/>
                  <a:pt x="1247" y="413"/>
                  <a:pt x="1246" y="415"/>
                </a:cubicBezTo>
                <a:close/>
                <a:moveTo>
                  <a:pt x="1221" y="418"/>
                </a:moveTo>
                <a:cubicBezTo>
                  <a:pt x="1217" y="413"/>
                  <a:pt x="1217" y="413"/>
                  <a:pt x="1217" y="413"/>
                </a:cubicBezTo>
                <a:cubicBezTo>
                  <a:pt x="1217" y="412"/>
                  <a:pt x="1216" y="412"/>
                  <a:pt x="1215" y="412"/>
                </a:cubicBezTo>
                <a:cubicBezTo>
                  <a:pt x="1172" y="412"/>
                  <a:pt x="1172" y="412"/>
                  <a:pt x="1172" y="412"/>
                </a:cubicBezTo>
                <a:cubicBezTo>
                  <a:pt x="1170" y="412"/>
                  <a:pt x="1169" y="413"/>
                  <a:pt x="1169" y="414"/>
                </a:cubicBezTo>
                <a:cubicBezTo>
                  <a:pt x="1160" y="441"/>
                  <a:pt x="1160" y="441"/>
                  <a:pt x="1160" y="441"/>
                </a:cubicBezTo>
                <a:cubicBezTo>
                  <a:pt x="1205" y="441"/>
                  <a:pt x="1205" y="441"/>
                  <a:pt x="1205" y="441"/>
                </a:cubicBezTo>
                <a:cubicBezTo>
                  <a:pt x="1215" y="434"/>
                  <a:pt x="1215" y="434"/>
                  <a:pt x="1215" y="434"/>
                </a:cubicBezTo>
                <a:cubicBezTo>
                  <a:pt x="1216" y="434"/>
                  <a:pt x="1217" y="433"/>
                  <a:pt x="1217" y="433"/>
                </a:cubicBezTo>
                <a:cubicBezTo>
                  <a:pt x="1221" y="420"/>
                  <a:pt x="1221" y="420"/>
                  <a:pt x="1221" y="420"/>
                </a:cubicBezTo>
                <a:cubicBezTo>
                  <a:pt x="1221" y="420"/>
                  <a:pt x="1221" y="419"/>
                  <a:pt x="1221" y="418"/>
                </a:cubicBezTo>
                <a:close/>
                <a:moveTo>
                  <a:pt x="1131" y="415"/>
                </a:moveTo>
                <a:cubicBezTo>
                  <a:pt x="1124" y="434"/>
                  <a:pt x="1124" y="434"/>
                  <a:pt x="1124" y="434"/>
                </a:cubicBezTo>
                <a:cubicBezTo>
                  <a:pt x="1124" y="435"/>
                  <a:pt x="1123" y="436"/>
                  <a:pt x="1122" y="437"/>
                </a:cubicBezTo>
                <a:cubicBezTo>
                  <a:pt x="1102" y="452"/>
                  <a:pt x="1102" y="452"/>
                  <a:pt x="1102" y="452"/>
                </a:cubicBezTo>
                <a:cubicBezTo>
                  <a:pt x="1100" y="453"/>
                  <a:pt x="1098" y="454"/>
                  <a:pt x="1096" y="454"/>
                </a:cubicBezTo>
                <a:cubicBezTo>
                  <a:pt x="1040" y="454"/>
                  <a:pt x="1040" y="454"/>
                  <a:pt x="1040" y="454"/>
                </a:cubicBezTo>
                <a:cubicBezTo>
                  <a:pt x="1031" y="483"/>
                  <a:pt x="1031" y="483"/>
                  <a:pt x="1031" y="483"/>
                </a:cubicBezTo>
                <a:cubicBezTo>
                  <a:pt x="1030" y="485"/>
                  <a:pt x="1029" y="485"/>
                  <a:pt x="1028" y="485"/>
                </a:cubicBezTo>
                <a:cubicBezTo>
                  <a:pt x="1008" y="485"/>
                  <a:pt x="1008" y="485"/>
                  <a:pt x="1008" y="485"/>
                </a:cubicBezTo>
                <a:cubicBezTo>
                  <a:pt x="1007" y="485"/>
                  <a:pt x="1007" y="485"/>
                  <a:pt x="1007" y="483"/>
                </a:cubicBezTo>
                <a:cubicBezTo>
                  <a:pt x="1034" y="402"/>
                  <a:pt x="1034" y="402"/>
                  <a:pt x="1034" y="402"/>
                </a:cubicBezTo>
                <a:cubicBezTo>
                  <a:pt x="1035" y="400"/>
                  <a:pt x="1036" y="399"/>
                  <a:pt x="1039" y="399"/>
                </a:cubicBezTo>
                <a:cubicBezTo>
                  <a:pt x="1119" y="399"/>
                  <a:pt x="1119" y="399"/>
                  <a:pt x="1119" y="399"/>
                </a:cubicBezTo>
                <a:cubicBezTo>
                  <a:pt x="1121" y="399"/>
                  <a:pt x="1122" y="399"/>
                  <a:pt x="1123" y="400"/>
                </a:cubicBezTo>
                <a:cubicBezTo>
                  <a:pt x="1131" y="412"/>
                  <a:pt x="1131" y="412"/>
                  <a:pt x="1131" y="412"/>
                </a:cubicBezTo>
                <a:cubicBezTo>
                  <a:pt x="1131" y="413"/>
                  <a:pt x="1131" y="414"/>
                  <a:pt x="1131" y="415"/>
                </a:cubicBezTo>
                <a:close/>
                <a:moveTo>
                  <a:pt x="1105" y="418"/>
                </a:moveTo>
                <a:cubicBezTo>
                  <a:pt x="1101" y="413"/>
                  <a:pt x="1101" y="413"/>
                  <a:pt x="1101" y="413"/>
                </a:cubicBezTo>
                <a:cubicBezTo>
                  <a:pt x="1101" y="412"/>
                  <a:pt x="1100" y="412"/>
                  <a:pt x="1099" y="412"/>
                </a:cubicBezTo>
                <a:cubicBezTo>
                  <a:pt x="1056" y="412"/>
                  <a:pt x="1056" y="412"/>
                  <a:pt x="1056" y="412"/>
                </a:cubicBezTo>
                <a:cubicBezTo>
                  <a:pt x="1055" y="412"/>
                  <a:pt x="1054" y="413"/>
                  <a:pt x="1054" y="414"/>
                </a:cubicBezTo>
                <a:cubicBezTo>
                  <a:pt x="1045" y="441"/>
                  <a:pt x="1045" y="441"/>
                  <a:pt x="1045" y="441"/>
                </a:cubicBezTo>
                <a:cubicBezTo>
                  <a:pt x="1087" y="441"/>
                  <a:pt x="1087" y="441"/>
                  <a:pt x="1087" y="441"/>
                </a:cubicBezTo>
                <a:cubicBezTo>
                  <a:pt x="1088" y="441"/>
                  <a:pt x="1090" y="441"/>
                  <a:pt x="1091" y="440"/>
                </a:cubicBezTo>
                <a:cubicBezTo>
                  <a:pt x="1100" y="433"/>
                  <a:pt x="1100" y="433"/>
                  <a:pt x="1100" y="433"/>
                </a:cubicBezTo>
                <a:cubicBezTo>
                  <a:pt x="1101" y="432"/>
                  <a:pt x="1102" y="432"/>
                  <a:pt x="1102" y="430"/>
                </a:cubicBezTo>
                <a:cubicBezTo>
                  <a:pt x="1105" y="421"/>
                  <a:pt x="1105" y="421"/>
                  <a:pt x="1105" y="421"/>
                </a:cubicBezTo>
                <a:cubicBezTo>
                  <a:pt x="1106" y="420"/>
                  <a:pt x="1106" y="419"/>
                  <a:pt x="1105" y="418"/>
                </a:cubicBezTo>
                <a:close/>
                <a:moveTo>
                  <a:pt x="911" y="415"/>
                </a:moveTo>
                <a:cubicBezTo>
                  <a:pt x="905" y="435"/>
                  <a:pt x="905" y="435"/>
                  <a:pt x="905" y="435"/>
                </a:cubicBezTo>
                <a:cubicBezTo>
                  <a:pt x="904" y="436"/>
                  <a:pt x="903" y="438"/>
                  <a:pt x="902" y="439"/>
                </a:cubicBezTo>
                <a:cubicBezTo>
                  <a:pt x="888" y="449"/>
                  <a:pt x="888" y="449"/>
                  <a:pt x="888" y="449"/>
                </a:cubicBezTo>
                <a:cubicBezTo>
                  <a:pt x="892" y="478"/>
                  <a:pt x="892" y="478"/>
                  <a:pt x="892" y="478"/>
                </a:cubicBezTo>
                <a:cubicBezTo>
                  <a:pt x="892" y="479"/>
                  <a:pt x="892" y="479"/>
                  <a:pt x="892" y="480"/>
                </a:cubicBezTo>
                <a:cubicBezTo>
                  <a:pt x="892" y="480"/>
                  <a:pt x="892" y="481"/>
                  <a:pt x="892" y="482"/>
                </a:cubicBezTo>
                <a:cubicBezTo>
                  <a:pt x="891" y="483"/>
                  <a:pt x="891" y="483"/>
                  <a:pt x="891" y="483"/>
                </a:cubicBezTo>
                <a:cubicBezTo>
                  <a:pt x="891" y="484"/>
                  <a:pt x="891" y="484"/>
                  <a:pt x="890" y="485"/>
                </a:cubicBezTo>
                <a:cubicBezTo>
                  <a:pt x="890" y="485"/>
                  <a:pt x="889" y="485"/>
                  <a:pt x="888" y="485"/>
                </a:cubicBezTo>
                <a:cubicBezTo>
                  <a:pt x="869" y="485"/>
                  <a:pt x="869" y="485"/>
                  <a:pt x="869" y="485"/>
                </a:cubicBezTo>
                <a:cubicBezTo>
                  <a:pt x="869" y="485"/>
                  <a:pt x="868" y="485"/>
                  <a:pt x="868" y="484"/>
                </a:cubicBezTo>
                <a:cubicBezTo>
                  <a:pt x="865" y="454"/>
                  <a:pt x="865" y="454"/>
                  <a:pt x="865" y="454"/>
                </a:cubicBezTo>
                <a:cubicBezTo>
                  <a:pt x="821" y="454"/>
                  <a:pt x="821" y="454"/>
                  <a:pt x="821" y="454"/>
                </a:cubicBezTo>
                <a:cubicBezTo>
                  <a:pt x="811" y="483"/>
                  <a:pt x="811" y="483"/>
                  <a:pt x="811" y="483"/>
                </a:cubicBezTo>
                <a:cubicBezTo>
                  <a:pt x="810" y="485"/>
                  <a:pt x="810" y="485"/>
                  <a:pt x="808" y="485"/>
                </a:cubicBezTo>
                <a:cubicBezTo>
                  <a:pt x="789" y="485"/>
                  <a:pt x="789" y="485"/>
                  <a:pt x="789" y="485"/>
                </a:cubicBezTo>
                <a:cubicBezTo>
                  <a:pt x="787" y="485"/>
                  <a:pt x="787" y="485"/>
                  <a:pt x="787" y="483"/>
                </a:cubicBezTo>
                <a:cubicBezTo>
                  <a:pt x="814" y="402"/>
                  <a:pt x="814" y="402"/>
                  <a:pt x="814" y="402"/>
                </a:cubicBezTo>
                <a:cubicBezTo>
                  <a:pt x="815" y="400"/>
                  <a:pt x="817" y="399"/>
                  <a:pt x="819" y="399"/>
                </a:cubicBezTo>
                <a:cubicBezTo>
                  <a:pt x="900" y="399"/>
                  <a:pt x="900" y="399"/>
                  <a:pt x="900" y="399"/>
                </a:cubicBezTo>
                <a:cubicBezTo>
                  <a:pt x="901" y="399"/>
                  <a:pt x="902" y="399"/>
                  <a:pt x="903" y="400"/>
                </a:cubicBezTo>
                <a:cubicBezTo>
                  <a:pt x="911" y="412"/>
                  <a:pt x="911" y="412"/>
                  <a:pt x="911" y="412"/>
                </a:cubicBezTo>
                <a:cubicBezTo>
                  <a:pt x="912" y="413"/>
                  <a:pt x="912" y="413"/>
                  <a:pt x="911" y="415"/>
                </a:cubicBezTo>
                <a:close/>
                <a:moveTo>
                  <a:pt x="886" y="418"/>
                </a:moveTo>
                <a:cubicBezTo>
                  <a:pt x="882" y="413"/>
                  <a:pt x="882" y="413"/>
                  <a:pt x="882" y="413"/>
                </a:cubicBezTo>
                <a:cubicBezTo>
                  <a:pt x="881" y="412"/>
                  <a:pt x="881" y="412"/>
                  <a:pt x="880" y="412"/>
                </a:cubicBezTo>
                <a:cubicBezTo>
                  <a:pt x="837" y="412"/>
                  <a:pt x="837" y="412"/>
                  <a:pt x="837" y="412"/>
                </a:cubicBezTo>
                <a:cubicBezTo>
                  <a:pt x="835" y="412"/>
                  <a:pt x="834" y="413"/>
                  <a:pt x="834" y="414"/>
                </a:cubicBezTo>
                <a:cubicBezTo>
                  <a:pt x="825" y="441"/>
                  <a:pt x="825" y="441"/>
                  <a:pt x="825" y="441"/>
                </a:cubicBezTo>
                <a:cubicBezTo>
                  <a:pt x="870" y="441"/>
                  <a:pt x="870" y="441"/>
                  <a:pt x="870" y="441"/>
                </a:cubicBezTo>
                <a:cubicBezTo>
                  <a:pt x="880" y="434"/>
                  <a:pt x="880" y="434"/>
                  <a:pt x="880" y="434"/>
                </a:cubicBezTo>
                <a:cubicBezTo>
                  <a:pt x="881" y="434"/>
                  <a:pt x="882" y="433"/>
                  <a:pt x="882" y="433"/>
                </a:cubicBezTo>
                <a:cubicBezTo>
                  <a:pt x="886" y="420"/>
                  <a:pt x="886" y="420"/>
                  <a:pt x="886" y="420"/>
                </a:cubicBezTo>
                <a:cubicBezTo>
                  <a:pt x="886" y="420"/>
                  <a:pt x="886" y="419"/>
                  <a:pt x="886" y="418"/>
                </a:cubicBezTo>
                <a:close/>
                <a:moveTo>
                  <a:pt x="770" y="468"/>
                </a:moveTo>
                <a:cubicBezTo>
                  <a:pt x="770" y="469"/>
                  <a:pt x="769" y="470"/>
                  <a:pt x="768" y="470"/>
                </a:cubicBezTo>
                <a:cubicBezTo>
                  <a:pt x="751" y="483"/>
                  <a:pt x="751" y="483"/>
                  <a:pt x="751" y="483"/>
                </a:cubicBezTo>
                <a:cubicBezTo>
                  <a:pt x="750" y="484"/>
                  <a:pt x="749" y="485"/>
                  <a:pt x="748" y="485"/>
                </a:cubicBezTo>
                <a:cubicBezTo>
                  <a:pt x="747" y="485"/>
                  <a:pt x="746" y="485"/>
                  <a:pt x="745" y="485"/>
                </a:cubicBezTo>
                <a:cubicBezTo>
                  <a:pt x="683" y="485"/>
                  <a:pt x="683" y="485"/>
                  <a:pt x="683" y="485"/>
                </a:cubicBezTo>
                <a:cubicBezTo>
                  <a:pt x="681" y="485"/>
                  <a:pt x="680" y="485"/>
                  <a:pt x="679" y="483"/>
                </a:cubicBezTo>
                <a:cubicBezTo>
                  <a:pt x="670" y="470"/>
                  <a:pt x="670" y="470"/>
                  <a:pt x="670" y="470"/>
                </a:cubicBezTo>
                <a:cubicBezTo>
                  <a:pt x="669" y="470"/>
                  <a:pt x="669" y="469"/>
                  <a:pt x="669" y="468"/>
                </a:cubicBezTo>
                <a:cubicBezTo>
                  <a:pt x="692" y="401"/>
                  <a:pt x="692" y="401"/>
                  <a:pt x="692" y="401"/>
                </a:cubicBezTo>
                <a:cubicBezTo>
                  <a:pt x="692" y="400"/>
                  <a:pt x="693" y="399"/>
                  <a:pt x="695" y="399"/>
                </a:cubicBezTo>
                <a:cubicBezTo>
                  <a:pt x="714" y="399"/>
                  <a:pt x="714" y="399"/>
                  <a:pt x="714" y="399"/>
                </a:cubicBezTo>
                <a:cubicBezTo>
                  <a:pt x="716" y="399"/>
                  <a:pt x="716" y="400"/>
                  <a:pt x="716" y="401"/>
                </a:cubicBezTo>
                <a:cubicBezTo>
                  <a:pt x="695" y="463"/>
                  <a:pt x="695" y="463"/>
                  <a:pt x="695" y="463"/>
                </a:cubicBezTo>
                <a:cubicBezTo>
                  <a:pt x="695" y="464"/>
                  <a:pt x="695" y="464"/>
                  <a:pt x="695" y="465"/>
                </a:cubicBezTo>
                <a:cubicBezTo>
                  <a:pt x="700" y="471"/>
                  <a:pt x="700" y="471"/>
                  <a:pt x="700" y="471"/>
                </a:cubicBezTo>
                <a:cubicBezTo>
                  <a:pt x="700" y="472"/>
                  <a:pt x="701" y="472"/>
                  <a:pt x="701" y="472"/>
                </a:cubicBezTo>
                <a:cubicBezTo>
                  <a:pt x="736" y="472"/>
                  <a:pt x="736" y="472"/>
                  <a:pt x="736" y="472"/>
                </a:cubicBezTo>
                <a:cubicBezTo>
                  <a:pt x="737" y="472"/>
                  <a:pt x="737" y="472"/>
                  <a:pt x="738" y="471"/>
                </a:cubicBezTo>
                <a:cubicBezTo>
                  <a:pt x="747" y="465"/>
                  <a:pt x="747" y="465"/>
                  <a:pt x="747" y="465"/>
                </a:cubicBezTo>
                <a:cubicBezTo>
                  <a:pt x="748" y="464"/>
                  <a:pt x="748" y="464"/>
                  <a:pt x="749" y="463"/>
                </a:cubicBezTo>
                <a:cubicBezTo>
                  <a:pt x="770" y="401"/>
                  <a:pt x="770" y="401"/>
                  <a:pt x="770" y="401"/>
                </a:cubicBezTo>
                <a:cubicBezTo>
                  <a:pt x="770" y="400"/>
                  <a:pt x="771" y="399"/>
                  <a:pt x="772" y="399"/>
                </a:cubicBezTo>
                <a:cubicBezTo>
                  <a:pt x="792" y="399"/>
                  <a:pt x="792" y="399"/>
                  <a:pt x="792" y="399"/>
                </a:cubicBezTo>
                <a:cubicBezTo>
                  <a:pt x="793" y="399"/>
                  <a:pt x="793" y="400"/>
                  <a:pt x="793" y="401"/>
                </a:cubicBezTo>
                <a:lnTo>
                  <a:pt x="770" y="468"/>
                </a:lnTo>
                <a:close/>
                <a:moveTo>
                  <a:pt x="666" y="415"/>
                </a:moveTo>
                <a:cubicBezTo>
                  <a:pt x="648" y="469"/>
                  <a:pt x="648" y="469"/>
                  <a:pt x="648" y="469"/>
                </a:cubicBezTo>
                <a:cubicBezTo>
                  <a:pt x="647" y="470"/>
                  <a:pt x="647" y="472"/>
                  <a:pt x="645" y="472"/>
                </a:cubicBezTo>
                <a:cubicBezTo>
                  <a:pt x="629" y="484"/>
                  <a:pt x="629" y="484"/>
                  <a:pt x="629" y="484"/>
                </a:cubicBezTo>
                <a:cubicBezTo>
                  <a:pt x="628" y="485"/>
                  <a:pt x="627" y="485"/>
                  <a:pt x="626" y="485"/>
                </a:cubicBezTo>
                <a:cubicBezTo>
                  <a:pt x="558" y="485"/>
                  <a:pt x="558" y="485"/>
                  <a:pt x="558" y="485"/>
                </a:cubicBezTo>
                <a:cubicBezTo>
                  <a:pt x="556" y="485"/>
                  <a:pt x="556" y="485"/>
                  <a:pt x="555" y="484"/>
                </a:cubicBezTo>
                <a:cubicBezTo>
                  <a:pt x="547" y="472"/>
                  <a:pt x="547" y="472"/>
                  <a:pt x="547" y="472"/>
                </a:cubicBezTo>
                <a:cubicBezTo>
                  <a:pt x="546" y="472"/>
                  <a:pt x="546" y="470"/>
                  <a:pt x="547" y="469"/>
                </a:cubicBezTo>
                <a:cubicBezTo>
                  <a:pt x="565" y="415"/>
                  <a:pt x="565" y="415"/>
                  <a:pt x="565" y="415"/>
                </a:cubicBezTo>
                <a:cubicBezTo>
                  <a:pt x="565" y="414"/>
                  <a:pt x="566" y="413"/>
                  <a:pt x="567" y="412"/>
                </a:cubicBezTo>
                <a:cubicBezTo>
                  <a:pt x="583" y="400"/>
                  <a:pt x="583" y="400"/>
                  <a:pt x="583" y="400"/>
                </a:cubicBezTo>
                <a:cubicBezTo>
                  <a:pt x="584" y="399"/>
                  <a:pt x="585" y="399"/>
                  <a:pt x="587" y="399"/>
                </a:cubicBezTo>
                <a:cubicBezTo>
                  <a:pt x="655" y="399"/>
                  <a:pt x="655" y="399"/>
                  <a:pt x="655" y="399"/>
                </a:cubicBezTo>
                <a:cubicBezTo>
                  <a:pt x="656" y="399"/>
                  <a:pt x="657" y="399"/>
                  <a:pt x="657" y="400"/>
                </a:cubicBezTo>
                <a:cubicBezTo>
                  <a:pt x="666" y="412"/>
                  <a:pt x="666" y="412"/>
                  <a:pt x="666" y="412"/>
                </a:cubicBezTo>
                <a:cubicBezTo>
                  <a:pt x="666" y="413"/>
                  <a:pt x="666" y="414"/>
                  <a:pt x="666" y="415"/>
                </a:cubicBezTo>
                <a:close/>
                <a:moveTo>
                  <a:pt x="640" y="419"/>
                </a:moveTo>
                <a:cubicBezTo>
                  <a:pt x="637" y="413"/>
                  <a:pt x="637" y="413"/>
                  <a:pt x="637" y="413"/>
                </a:cubicBezTo>
                <a:cubicBezTo>
                  <a:pt x="636" y="412"/>
                  <a:pt x="635" y="412"/>
                  <a:pt x="635" y="412"/>
                </a:cubicBezTo>
                <a:cubicBezTo>
                  <a:pt x="598" y="412"/>
                  <a:pt x="598" y="412"/>
                  <a:pt x="598" y="412"/>
                </a:cubicBezTo>
                <a:cubicBezTo>
                  <a:pt x="597" y="412"/>
                  <a:pt x="596" y="412"/>
                  <a:pt x="595" y="413"/>
                </a:cubicBezTo>
                <a:cubicBezTo>
                  <a:pt x="588" y="419"/>
                  <a:pt x="588" y="419"/>
                  <a:pt x="588" y="419"/>
                </a:cubicBezTo>
                <a:cubicBezTo>
                  <a:pt x="587" y="419"/>
                  <a:pt x="587" y="420"/>
                  <a:pt x="586" y="421"/>
                </a:cubicBezTo>
                <a:cubicBezTo>
                  <a:pt x="572" y="463"/>
                  <a:pt x="572" y="463"/>
                  <a:pt x="572" y="463"/>
                </a:cubicBezTo>
                <a:cubicBezTo>
                  <a:pt x="572" y="464"/>
                  <a:pt x="572" y="465"/>
                  <a:pt x="572" y="466"/>
                </a:cubicBezTo>
                <a:cubicBezTo>
                  <a:pt x="576" y="471"/>
                  <a:pt x="576" y="471"/>
                  <a:pt x="576" y="471"/>
                </a:cubicBezTo>
                <a:cubicBezTo>
                  <a:pt x="576" y="472"/>
                  <a:pt x="577" y="472"/>
                  <a:pt x="578" y="472"/>
                </a:cubicBezTo>
                <a:cubicBezTo>
                  <a:pt x="614" y="472"/>
                  <a:pt x="614" y="472"/>
                  <a:pt x="614" y="472"/>
                </a:cubicBezTo>
                <a:cubicBezTo>
                  <a:pt x="615" y="472"/>
                  <a:pt x="616" y="472"/>
                  <a:pt x="617" y="471"/>
                </a:cubicBezTo>
                <a:cubicBezTo>
                  <a:pt x="625" y="466"/>
                  <a:pt x="625" y="466"/>
                  <a:pt x="625" y="466"/>
                </a:cubicBezTo>
                <a:cubicBezTo>
                  <a:pt x="625" y="465"/>
                  <a:pt x="626" y="464"/>
                  <a:pt x="626" y="463"/>
                </a:cubicBezTo>
                <a:cubicBezTo>
                  <a:pt x="640" y="421"/>
                  <a:pt x="640" y="421"/>
                  <a:pt x="640" y="421"/>
                </a:cubicBezTo>
                <a:cubicBezTo>
                  <a:pt x="641" y="420"/>
                  <a:pt x="641" y="419"/>
                  <a:pt x="640" y="419"/>
                </a:cubicBezTo>
                <a:close/>
                <a:moveTo>
                  <a:pt x="547" y="428"/>
                </a:moveTo>
                <a:cubicBezTo>
                  <a:pt x="546" y="429"/>
                  <a:pt x="546" y="429"/>
                  <a:pt x="545" y="430"/>
                </a:cubicBezTo>
                <a:cubicBezTo>
                  <a:pt x="501" y="456"/>
                  <a:pt x="501" y="456"/>
                  <a:pt x="501" y="456"/>
                </a:cubicBezTo>
                <a:cubicBezTo>
                  <a:pt x="492" y="483"/>
                  <a:pt x="492" y="483"/>
                  <a:pt x="492" y="483"/>
                </a:cubicBezTo>
                <a:cubicBezTo>
                  <a:pt x="492" y="485"/>
                  <a:pt x="491" y="485"/>
                  <a:pt x="489" y="485"/>
                </a:cubicBezTo>
                <a:cubicBezTo>
                  <a:pt x="470" y="485"/>
                  <a:pt x="470" y="485"/>
                  <a:pt x="470" y="485"/>
                </a:cubicBezTo>
                <a:cubicBezTo>
                  <a:pt x="468" y="485"/>
                  <a:pt x="468" y="485"/>
                  <a:pt x="468" y="483"/>
                </a:cubicBezTo>
                <a:cubicBezTo>
                  <a:pt x="477" y="456"/>
                  <a:pt x="477" y="456"/>
                  <a:pt x="477" y="456"/>
                </a:cubicBezTo>
                <a:cubicBezTo>
                  <a:pt x="451" y="430"/>
                  <a:pt x="451" y="430"/>
                  <a:pt x="451" y="430"/>
                </a:cubicBezTo>
                <a:cubicBezTo>
                  <a:pt x="451" y="429"/>
                  <a:pt x="450" y="429"/>
                  <a:pt x="451" y="428"/>
                </a:cubicBezTo>
                <a:cubicBezTo>
                  <a:pt x="460" y="401"/>
                  <a:pt x="460" y="401"/>
                  <a:pt x="460" y="401"/>
                </a:cubicBezTo>
                <a:cubicBezTo>
                  <a:pt x="460" y="400"/>
                  <a:pt x="461" y="399"/>
                  <a:pt x="462" y="399"/>
                </a:cubicBezTo>
                <a:cubicBezTo>
                  <a:pt x="481" y="399"/>
                  <a:pt x="481" y="399"/>
                  <a:pt x="481" y="399"/>
                </a:cubicBezTo>
                <a:cubicBezTo>
                  <a:pt x="482" y="399"/>
                  <a:pt x="483" y="400"/>
                  <a:pt x="482" y="401"/>
                </a:cubicBezTo>
                <a:cubicBezTo>
                  <a:pt x="474" y="425"/>
                  <a:pt x="474" y="425"/>
                  <a:pt x="474" y="425"/>
                </a:cubicBezTo>
                <a:cubicBezTo>
                  <a:pt x="474" y="426"/>
                  <a:pt x="474" y="427"/>
                  <a:pt x="474" y="427"/>
                </a:cubicBezTo>
                <a:cubicBezTo>
                  <a:pt x="493" y="446"/>
                  <a:pt x="493" y="446"/>
                  <a:pt x="493" y="446"/>
                </a:cubicBezTo>
                <a:cubicBezTo>
                  <a:pt x="524" y="427"/>
                  <a:pt x="524" y="427"/>
                  <a:pt x="524" y="427"/>
                </a:cubicBezTo>
                <a:cubicBezTo>
                  <a:pt x="524" y="427"/>
                  <a:pt x="525" y="426"/>
                  <a:pt x="526" y="425"/>
                </a:cubicBezTo>
                <a:cubicBezTo>
                  <a:pt x="534" y="401"/>
                  <a:pt x="534" y="401"/>
                  <a:pt x="534" y="401"/>
                </a:cubicBezTo>
                <a:cubicBezTo>
                  <a:pt x="534" y="400"/>
                  <a:pt x="535" y="399"/>
                  <a:pt x="536" y="399"/>
                </a:cubicBezTo>
                <a:cubicBezTo>
                  <a:pt x="554" y="399"/>
                  <a:pt x="554" y="399"/>
                  <a:pt x="554" y="399"/>
                </a:cubicBezTo>
                <a:cubicBezTo>
                  <a:pt x="556" y="399"/>
                  <a:pt x="556" y="400"/>
                  <a:pt x="556" y="401"/>
                </a:cubicBezTo>
                <a:lnTo>
                  <a:pt x="547" y="4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lvl="0"/>
            <a:endParaRPr lang="en-US" dirty="0"/>
          </a:p>
        </p:txBody>
      </p:sp>
      <p:sp>
        <p:nvSpPr>
          <p:cNvPr id="3" name="TextBox 2"/>
          <p:cNvSpPr txBox="1"/>
          <p:nvPr userDrawn="1"/>
        </p:nvSpPr>
        <p:spPr>
          <a:xfrm>
            <a:off x="274638" y="2384195"/>
            <a:ext cx="4572000" cy="738664"/>
          </a:xfrm>
          <a:prstGeom prst="rect">
            <a:avLst/>
          </a:prstGeom>
          <a:noFill/>
        </p:spPr>
        <p:txBody>
          <a:bodyPr wrap="square" lIns="182880" tIns="146304" rIns="182880" bIns="146304" rtlCol="0">
            <a:spAutoFit/>
          </a:bodyPr>
          <a:lstStyle/>
          <a:p>
            <a:pPr>
              <a:lnSpc>
                <a:spcPct val="90000"/>
              </a:lnSpc>
              <a:spcAft>
                <a:spcPts val="600"/>
              </a:spcAft>
            </a:pPr>
            <a:r>
              <a:rPr lang="en-US" sz="3200" dirty="0" smtClean="0">
                <a:gradFill>
                  <a:gsLst>
                    <a:gs pos="2917">
                      <a:schemeClr val="tx1"/>
                    </a:gs>
                    <a:gs pos="30000">
                      <a:schemeClr val="tx1"/>
                    </a:gs>
                  </a:gsLst>
                  <a:lin ang="5400000" scaled="0"/>
                </a:gradFill>
                <a:latin typeface="+mj-lt"/>
              </a:rPr>
              <a:t>Microsoft</a:t>
            </a:r>
          </a:p>
        </p:txBody>
      </p:sp>
      <p:sp>
        <p:nvSpPr>
          <p:cNvPr id="11" name="TextBox 10"/>
          <p:cNvSpPr txBox="1"/>
          <p:nvPr userDrawn="1"/>
        </p:nvSpPr>
        <p:spPr>
          <a:xfrm>
            <a:off x="274638" y="2753527"/>
            <a:ext cx="4572000" cy="1292662"/>
          </a:xfrm>
          <a:prstGeom prst="rect">
            <a:avLst/>
          </a:prstGeom>
          <a:noFill/>
        </p:spPr>
        <p:txBody>
          <a:bodyPr wrap="square" lIns="182880" tIns="146304" rIns="182880" bIns="146304" rtlCol="0">
            <a:spAutoFit/>
          </a:bodyPr>
          <a:lstStyle/>
          <a:p>
            <a:pPr>
              <a:lnSpc>
                <a:spcPct val="90000"/>
              </a:lnSpc>
              <a:spcAft>
                <a:spcPts val="600"/>
              </a:spcAft>
            </a:pPr>
            <a:r>
              <a:rPr lang="en-US" sz="7200" dirty="0" smtClean="0">
                <a:gradFill>
                  <a:gsLst>
                    <a:gs pos="2917">
                      <a:schemeClr val="tx1"/>
                    </a:gs>
                    <a:gs pos="30000">
                      <a:schemeClr val="tx1"/>
                    </a:gs>
                  </a:gsLst>
                  <a:lin ang="5400000" scaled="0"/>
                </a:gradFill>
              </a:rPr>
              <a:t>Project</a:t>
            </a:r>
          </a:p>
        </p:txBody>
      </p:sp>
      <p:sp>
        <p:nvSpPr>
          <p:cNvPr id="12" name="TextBox 11"/>
          <p:cNvSpPr txBox="1"/>
          <p:nvPr userDrawn="1"/>
        </p:nvSpPr>
        <p:spPr>
          <a:xfrm>
            <a:off x="274638" y="3771579"/>
            <a:ext cx="4572000" cy="904863"/>
          </a:xfrm>
          <a:prstGeom prst="rect">
            <a:avLst/>
          </a:prstGeom>
          <a:noFill/>
        </p:spPr>
        <p:txBody>
          <a:bodyPr wrap="square" lIns="182880" tIns="146304" rIns="182880" bIns="146304" rtlCol="0">
            <a:spAutoFit/>
          </a:bodyPr>
          <a:lstStyle/>
          <a:p>
            <a:pPr>
              <a:lnSpc>
                <a:spcPct val="90000"/>
              </a:lnSpc>
              <a:spcAft>
                <a:spcPts val="600"/>
              </a:spcAft>
            </a:pPr>
            <a:r>
              <a:rPr lang="en-US" sz="4400" dirty="0" smtClean="0">
                <a:gradFill>
                  <a:gsLst>
                    <a:gs pos="2917">
                      <a:schemeClr val="tx1"/>
                    </a:gs>
                    <a:gs pos="30000">
                      <a:schemeClr val="tx1"/>
                    </a:gs>
                  </a:gsLst>
                  <a:lin ang="5400000" scaled="0"/>
                </a:gradFill>
                <a:latin typeface="+mj-lt"/>
              </a:rPr>
              <a:t>Conference </a:t>
            </a:r>
            <a:r>
              <a:rPr lang="en-US" sz="4400" dirty="0" smtClean="0">
                <a:gradFill>
                  <a:gsLst>
                    <a:gs pos="2917">
                      <a:schemeClr val="tx1"/>
                    </a:gs>
                    <a:gs pos="30000">
                      <a:schemeClr val="tx1"/>
                    </a:gs>
                  </a:gsLst>
                  <a:lin ang="5400000" scaled="0"/>
                </a:gradFill>
                <a:latin typeface="+mn-lt"/>
              </a:rPr>
              <a:t>2014</a:t>
            </a:r>
          </a:p>
        </p:txBody>
      </p:sp>
    </p:spTree>
    <p:extLst>
      <p:ext uri="{BB962C8B-B14F-4D97-AF65-F5344CB8AC3E}">
        <p14:creationId xmlns:p14="http://schemas.microsoft.com/office/powerpoint/2010/main" val="407421244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302">
          <p15:clr>
            <a:srgbClr val="C35EA4"/>
          </p15:clr>
        </p15:guide>
        <p15:guide id="2" orient="horz" pos="4104">
          <p15:clr>
            <a:srgbClr val="C35EA4"/>
          </p15:clr>
        </p15:guide>
        <p15:guide id="3" pos="288">
          <p15:clr>
            <a:srgbClr val="C35EA4"/>
          </p15:clr>
        </p15:guide>
        <p15:guide id="4" pos="7546">
          <p15:clr>
            <a:srgbClr val="C35EA4"/>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87243182"/>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92881"/>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77002228"/>
      </p:ext>
    </p:extLst>
  </p:cSld>
  <p:clrMapOvr>
    <a:masterClrMapping/>
  </p:clrMapOvr>
  <p:transition>
    <p:fade/>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92881"/>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929154469"/>
      </p:ext>
    </p:extLst>
  </p:cSld>
  <p:clrMapOvr>
    <a:masterClrMapping/>
  </p:clrMapOvr>
  <p:transition>
    <p:fad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Content Placeholder 6"/>
          <p:cNvSpPr>
            <a:spLocks noGrp="1"/>
          </p:cNvSpPr>
          <p:nvPr>
            <p:ph sz="quarter" idx="10"/>
          </p:nvPr>
        </p:nvSpPr>
        <p:spPr>
          <a:xfrm>
            <a:off x="274638" y="1214438"/>
            <a:ext cx="11887200" cy="54832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933009549"/>
      </p:ext>
    </p:extLst>
  </p:cSld>
  <p:clrMapOvr>
    <a:masterClrMapping/>
  </p:clrMapOvr>
  <p:transition>
    <p:fade/>
  </p:transition>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96175040"/>
      </p:ext>
    </p:extLst>
  </p:cSld>
  <p:clrMapOvr>
    <a:masterClrMapping/>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063576782"/>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44455400"/>
      </p:ext>
    </p:extLst>
  </p:cSld>
  <p:clrMapOvr>
    <a:masterClrMapping/>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995504806"/>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71501"/>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4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71501"/>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4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937811301"/>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50146369"/>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emo slide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57"/>
            <a:ext cx="10058401" cy="1829593"/>
          </a:xfrm>
          <a:noFill/>
        </p:spPr>
        <p:txBody>
          <a:bodyPr lIns="182880" tIns="146304" rIns="182880" bIns="146304">
            <a:noAutofit/>
          </a:bodyPr>
          <a:lstStyle>
            <a:lvl1pPr marL="0" indent="0">
              <a:spcBef>
                <a:spcPts val="0"/>
              </a:spcBef>
              <a:buNone/>
              <a:defRPr sz="3600" spc="0" baseline="0">
                <a:gradFill>
                  <a:gsLst>
                    <a:gs pos="5833">
                      <a:schemeClr val="tx1"/>
                    </a:gs>
                    <a:gs pos="18000">
                      <a:schemeClr val="tx1"/>
                    </a:gs>
                  </a:gsLst>
                  <a:lin ang="5400000" scaled="0"/>
                </a:gradFill>
                <a:latin typeface="+mj-lt"/>
              </a:defRPr>
            </a:lvl1pPr>
          </a:lstStyle>
          <a:p>
            <a:pPr lvl="0"/>
            <a:r>
              <a:rPr lang="en-US" dirty="0" smtClean="0"/>
              <a:t>Speaker Name</a:t>
            </a:r>
          </a:p>
        </p:txBody>
      </p:sp>
      <p:sp>
        <p:nvSpPr>
          <p:cNvPr id="6" name="Freeform 5"/>
          <p:cNvSpPr>
            <a:spLocks noEditPoints="1"/>
          </p:cNvSpPr>
          <p:nvPr userDrawn="1"/>
        </p:nvSpPr>
        <p:spPr bwMode="auto">
          <a:xfrm>
            <a:off x="10698748" y="6031428"/>
            <a:ext cx="1280527" cy="483672"/>
          </a:xfrm>
          <a:custGeom>
            <a:avLst/>
            <a:gdLst>
              <a:gd name="T0" fmla="*/ 78 w 582"/>
              <a:gd name="T1" fmla="*/ 103 h 218"/>
              <a:gd name="T2" fmla="*/ 63 w 582"/>
              <a:gd name="T3" fmla="*/ 112 h 218"/>
              <a:gd name="T4" fmla="*/ 63 w 582"/>
              <a:gd name="T5" fmla="*/ 81 h 218"/>
              <a:gd name="T6" fmla="*/ 78 w 582"/>
              <a:gd name="T7" fmla="*/ 89 h 218"/>
              <a:gd name="T8" fmla="*/ 322 w 582"/>
              <a:gd name="T9" fmla="*/ 112 h 218"/>
              <a:gd name="T10" fmla="*/ 292 w 582"/>
              <a:gd name="T11" fmla="*/ 147 h 218"/>
              <a:gd name="T12" fmla="*/ 304 w 582"/>
              <a:gd name="T13" fmla="*/ 71 h 218"/>
              <a:gd name="T14" fmla="*/ 302 w 582"/>
              <a:gd name="T15" fmla="*/ 79 h 218"/>
              <a:gd name="T16" fmla="*/ 301 w 582"/>
              <a:gd name="T17" fmla="*/ 110 h 218"/>
              <a:gd name="T18" fmla="*/ 354 w 582"/>
              <a:gd name="T19" fmla="*/ 95 h 218"/>
              <a:gd name="T20" fmla="*/ 349 w 582"/>
              <a:gd name="T21" fmla="*/ 93 h 218"/>
              <a:gd name="T22" fmla="*/ 349 w 582"/>
              <a:gd name="T23" fmla="*/ 147 h 218"/>
              <a:gd name="T24" fmla="*/ 362 w 582"/>
              <a:gd name="T25" fmla="*/ 100 h 218"/>
              <a:gd name="T26" fmla="*/ 363 w 582"/>
              <a:gd name="T27" fmla="*/ 92 h 218"/>
              <a:gd name="T28" fmla="*/ 396 w 582"/>
              <a:gd name="T29" fmla="*/ 149 h 218"/>
              <a:gd name="T30" fmla="*/ 377 w 582"/>
              <a:gd name="T31" fmla="*/ 99 h 218"/>
              <a:gd name="T32" fmla="*/ 423 w 582"/>
              <a:gd name="T33" fmla="*/ 120 h 218"/>
              <a:gd name="T34" fmla="*/ 409 w 582"/>
              <a:gd name="T35" fmla="*/ 104 h 218"/>
              <a:gd name="T36" fmla="*/ 378 w 582"/>
              <a:gd name="T37" fmla="*/ 120 h 218"/>
              <a:gd name="T38" fmla="*/ 409 w 582"/>
              <a:gd name="T39" fmla="*/ 136 h 218"/>
              <a:gd name="T40" fmla="*/ 434 w 582"/>
              <a:gd name="T41" fmla="*/ 69 h 218"/>
              <a:gd name="T42" fmla="*/ 438 w 582"/>
              <a:gd name="T43" fmla="*/ 79 h 218"/>
              <a:gd name="T44" fmla="*/ 442 w 582"/>
              <a:gd name="T45" fmla="*/ 69 h 218"/>
              <a:gd name="T46" fmla="*/ 422 w 582"/>
              <a:gd name="T47" fmla="*/ 166 h 218"/>
              <a:gd name="T48" fmla="*/ 421 w 582"/>
              <a:gd name="T49" fmla="*/ 173 h 218"/>
              <a:gd name="T50" fmla="*/ 442 w 582"/>
              <a:gd name="T51" fmla="*/ 93 h 218"/>
              <a:gd name="T52" fmla="*/ 494 w 582"/>
              <a:gd name="T53" fmla="*/ 98 h 218"/>
              <a:gd name="T54" fmla="*/ 462 w 582"/>
              <a:gd name="T55" fmla="*/ 122 h 218"/>
              <a:gd name="T56" fmla="*/ 497 w 582"/>
              <a:gd name="T57" fmla="*/ 135 h 218"/>
              <a:gd name="T58" fmla="*/ 459 w 582"/>
              <a:gd name="T59" fmla="*/ 141 h 218"/>
              <a:gd name="T60" fmla="*/ 465 w 582"/>
              <a:gd name="T61" fmla="*/ 95 h 218"/>
              <a:gd name="T62" fmla="*/ 491 w 582"/>
              <a:gd name="T63" fmla="*/ 115 h 218"/>
              <a:gd name="T64" fmla="*/ 467 w 582"/>
              <a:gd name="T65" fmla="*/ 103 h 218"/>
              <a:gd name="T66" fmla="*/ 514 w 582"/>
              <a:gd name="T67" fmla="*/ 100 h 218"/>
              <a:gd name="T68" fmla="*/ 519 w 582"/>
              <a:gd name="T69" fmla="*/ 145 h 218"/>
              <a:gd name="T70" fmla="*/ 547 w 582"/>
              <a:gd name="T71" fmla="*/ 137 h 218"/>
              <a:gd name="T72" fmla="*/ 515 w 582"/>
              <a:gd name="T73" fmla="*/ 121 h 218"/>
              <a:gd name="T74" fmla="*/ 547 w 582"/>
              <a:gd name="T75" fmla="*/ 103 h 218"/>
              <a:gd name="T76" fmla="*/ 514 w 582"/>
              <a:gd name="T77" fmla="*/ 100 h 218"/>
              <a:gd name="T78" fmla="*/ 569 w 582"/>
              <a:gd name="T79" fmla="*/ 93 h 218"/>
              <a:gd name="T80" fmla="*/ 560 w 582"/>
              <a:gd name="T81" fmla="*/ 93 h 218"/>
              <a:gd name="T82" fmla="*/ 560 w 582"/>
              <a:gd name="T83" fmla="*/ 100 h 218"/>
              <a:gd name="T84" fmla="*/ 582 w 582"/>
              <a:gd name="T85" fmla="*/ 147 h 218"/>
              <a:gd name="T86" fmla="*/ 571 w 582"/>
              <a:gd name="T87" fmla="*/ 139 h 218"/>
              <a:gd name="T88" fmla="*/ 582 w 582"/>
              <a:gd name="T89" fmla="*/ 100 h 218"/>
              <a:gd name="T90" fmla="*/ 206 w 582"/>
              <a:gd name="T91" fmla="*/ 200 h 218"/>
              <a:gd name="T92" fmla="*/ 0 w 582"/>
              <a:gd name="T93" fmla="*/ 195 h 218"/>
              <a:gd name="T94" fmla="*/ 127 w 582"/>
              <a:gd name="T95" fmla="*/ 18 h 218"/>
              <a:gd name="T96" fmla="*/ 100 w 582"/>
              <a:gd name="T97" fmla="*/ 94 h 218"/>
              <a:gd name="T98" fmla="*/ 81 w 582"/>
              <a:gd name="T99" fmla="*/ 64 h 218"/>
              <a:gd name="T100" fmla="*/ 37 w 582"/>
              <a:gd name="T101" fmla="*/ 161 h 218"/>
              <a:gd name="T102" fmla="*/ 65 w 582"/>
              <a:gd name="T103" fmla="*/ 129 h 218"/>
              <a:gd name="T104" fmla="*/ 85 w 582"/>
              <a:gd name="T105" fmla="*/ 123 h 218"/>
              <a:gd name="T106" fmla="*/ 98 w 582"/>
              <a:gd name="T107" fmla="*/ 108 h 218"/>
              <a:gd name="T108" fmla="*/ 209 w 582"/>
              <a:gd name="T109" fmla="*/ 31 h 218"/>
              <a:gd name="T110" fmla="*/ 127 w 582"/>
              <a:gd name="T111" fmla="*/ 45 h 218"/>
              <a:gd name="T112" fmla="*/ 181 w 582"/>
              <a:gd name="T113" fmla="*/ 100 h 218"/>
              <a:gd name="T114" fmla="*/ 172 w 582"/>
              <a:gd name="T115" fmla="*/ 136 h 218"/>
              <a:gd name="T116" fmla="*/ 163 w 582"/>
              <a:gd name="T117" fmla="*/ 100 h 218"/>
              <a:gd name="T118" fmla="*/ 127 w 582"/>
              <a:gd name="T119" fmla="*/ 136 h 218"/>
              <a:gd name="T120" fmla="*/ 136 w 582"/>
              <a:gd name="T121" fmla="*/ 181 h 218"/>
              <a:gd name="T122" fmla="*/ 206 w 582"/>
              <a:gd name="T123" fmla="*/ 190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2" h="218">
                <a:moveTo>
                  <a:pt x="78" y="89"/>
                </a:moveTo>
                <a:cubicBezTo>
                  <a:pt x="78" y="91"/>
                  <a:pt x="79" y="93"/>
                  <a:pt x="79" y="96"/>
                </a:cubicBezTo>
                <a:cubicBezTo>
                  <a:pt x="79" y="98"/>
                  <a:pt x="78" y="101"/>
                  <a:pt x="78" y="103"/>
                </a:cubicBezTo>
                <a:cubicBezTo>
                  <a:pt x="77" y="105"/>
                  <a:pt x="76" y="106"/>
                  <a:pt x="75" y="108"/>
                </a:cubicBezTo>
                <a:cubicBezTo>
                  <a:pt x="73" y="109"/>
                  <a:pt x="72" y="110"/>
                  <a:pt x="70" y="111"/>
                </a:cubicBezTo>
                <a:cubicBezTo>
                  <a:pt x="68" y="111"/>
                  <a:pt x="66" y="111"/>
                  <a:pt x="63" y="112"/>
                </a:cubicBezTo>
                <a:cubicBezTo>
                  <a:pt x="56" y="112"/>
                  <a:pt x="56" y="112"/>
                  <a:pt x="56" y="112"/>
                </a:cubicBezTo>
                <a:cubicBezTo>
                  <a:pt x="56" y="81"/>
                  <a:pt x="56" y="81"/>
                  <a:pt x="56" y="81"/>
                </a:cubicBezTo>
                <a:cubicBezTo>
                  <a:pt x="63" y="81"/>
                  <a:pt x="63" y="81"/>
                  <a:pt x="63" y="81"/>
                </a:cubicBezTo>
                <a:cubicBezTo>
                  <a:pt x="66" y="80"/>
                  <a:pt x="68" y="81"/>
                  <a:pt x="70" y="81"/>
                </a:cubicBezTo>
                <a:cubicBezTo>
                  <a:pt x="72" y="82"/>
                  <a:pt x="73" y="83"/>
                  <a:pt x="75" y="84"/>
                </a:cubicBezTo>
                <a:cubicBezTo>
                  <a:pt x="76" y="85"/>
                  <a:pt x="77" y="87"/>
                  <a:pt x="78" y="89"/>
                </a:cubicBezTo>
                <a:close/>
                <a:moveTo>
                  <a:pt x="323" y="77"/>
                </a:moveTo>
                <a:cubicBezTo>
                  <a:pt x="327" y="81"/>
                  <a:pt x="330" y="87"/>
                  <a:pt x="330" y="94"/>
                </a:cubicBezTo>
                <a:cubicBezTo>
                  <a:pt x="330" y="101"/>
                  <a:pt x="327" y="107"/>
                  <a:pt x="322" y="112"/>
                </a:cubicBezTo>
                <a:cubicBezTo>
                  <a:pt x="317" y="116"/>
                  <a:pt x="310" y="118"/>
                  <a:pt x="302" y="118"/>
                </a:cubicBezTo>
                <a:cubicBezTo>
                  <a:pt x="292" y="118"/>
                  <a:pt x="292" y="118"/>
                  <a:pt x="292" y="118"/>
                </a:cubicBezTo>
                <a:cubicBezTo>
                  <a:pt x="292" y="147"/>
                  <a:pt x="292" y="147"/>
                  <a:pt x="292" y="147"/>
                </a:cubicBezTo>
                <a:cubicBezTo>
                  <a:pt x="283" y="147"/>
                  <a:pt x="283" y="147"/>
                  <a:pt x="283" y="147"/>
                </a:cubicBezTo>
                <a:cubicBezTo>
                  <a:pt x="283" y="71"/>
                  <a:pt x="283" y="71"/>
                  <a:pt x="283" y="71"/>
                </a:cubicBezTo>
                <a:cubicBezTo>
                  <a:pt x="304" y="71"/>
                  <a:pt x="304" y="71"/>
                  <a:pt x="304" y="71"/>
                </a:cubicBezTo>
                <a:cubicBezTo>
                  <a:pt x="312" y="71"/>
                  <a:pt x="318" y="73"/>
                  <a:pt x="323" y="77"/>
                </a:cubicBezTo>
                <a:close/>
                <a:moveTo>
                  <a:pt x="320" y="94"/>
                </a:moveTo>
                <a:cubicBezTo>
                  <a:pt x="320" y="84"/>
                  <a:pt x="314" y="79"/>
                  <a:pt x="302" y="79"/>
                </a:cubicBezTo>
                <a:cubicBezTo>
                  <a:pt x="292" y="79"/>
                  <a:pt x="292" y="79"/>
                  <a:pt x="292" y="79"/>
                </a:cubicBezTo>
                <a:cubicBezTo>
                  <a:pt x="292" y="110"/>
                  <a:pt x="292" y="110"/>
                  <a:pt x="292" y="110"/>
                </a:cubicBezTo>
                <a:cubicBezTo>
                  <a:pt x="301" y="110"/>
                  <a:pt x="301" y="110"/>
                  <a:pt x="301" y="110"/>
                </a:cubicBezTo>
                <a:cubicBezTo>
                  <a:pt x="307" y="110"/>
                  <a:pt x="312" y="109"/>
                  <a:pt x="315" y="106"/>
                </a:cubicBezTo>
                <a:cubicBezTo>
                  <a:pt x="319" y="103"/>
                  <a:pt x="320" y="99"/>
                  <a:pt x="320" y="94"/>
                </a:cubicBezTo>
                <a:close/>
                <a:moveTo>
                  <a:pt x="354" y="95"/>
                </a:moveTo>
                <a:cubicBezTo>
                  <a:pt x="352" y="97"/>
                  <a:pt x="350" y="100"/>
                  <a:pt x="349" y="104"/>
                </a:cubicBezTo>
                <a:cubicBezTo>
                  <a:pt x="349" y="104"/>
                  <a:pt x="349" y="104"/>
                  <a:pt x="349" y="104"/>
                </a:cubicBezTo>
                <a:cubicBezTo>
                  <a:pt x="349" y="93"/>
                  <a:pt x="349" y="93"/>
                  <a:pt x="349" y="93"/>
                </a:cubicBezTo>
                <a:cubicBezTo>
                  <a:pt x="340" y="93"/>
                  <a:pt x="340" y="93"/>
                  <a:pt x="340" y="93"/>
                </a:cubicBezTo>
                <a:cubicBezTo>
                  <a:pt x="340" y="147"/>
                  <a:pt x="340" y="147"/>
                  <a:pt x="340" y="147"/>
                </a:cubicBezTo>
                <a:cubicBezTo>
                  <a:pt x="349" y="147"/>
                  <a:pt x="349" y="147"/>
                  <a:pt x="349" y="147"/>
                </a:cubicBezTo>
                <a:cubicBezTo>
                  <a:pt x="349" y="120"/>
                  <a:pt x="349" y="120"/>
                  <a:pt x="349" y="120"/>
                </a:cubicBezTo>
                <a:cubicBezTo>
                  <a:pt x="349" y="114"/>
                  <a:pt x="350" y="109"/>
                  <a:pt x="352" y="105"/>
                </a:cubicBezTo>
                <a:cubicBezTo>
                  <a:pt x="355" y="102"/>
                  <a:pt x="358" y="100"/>
                  <a:pt x="362" y="100"/>
                </a:cubicBezTo>
                <a:cubicBezTo>
                  <a:pt x="364" y="100"/>
                  <a:pt x="367" y="101"/>
                  <a:pt x="368" y="102"/>
                </a:cubicBezTo>
                <a:cubicBezTo>
                  <a:pt x="368" y="93"/>
                  <a:pt x="368" y="93"/>
                  <a:pt x="368" y="93"/>
                </a:cubicBezTo>
                <a:cubicBezTo>
                  <a:pt x="367" y="92"/>
                  <a:pt x="365" y="92"/>
                  <a:pt x="363" y="92"/>
                </a:cubicBezTo>
                <a:cubicBezTo>
                  <a:pt x="360" y="92"/>
                  <a:pt x="357" y="93"/>
                  <a:pt x="354" y="95"/>
                </a:cubicBezTo>
                <a:close/>
                <a:moveTo>
                  <a:pt x="416" y="141"/>
                </a:moveTo>
                <a:cubicBezTo>
                  <a:pt x="411" y="146"/>
                  <a:pt x="404" y="149"/>
                  <a:pt x="396" y="149"/>
                </a:cubicBezTo>
                <a:cubicBezTo>
                  <a:pt x="388" y="149"/>
                  <a:pt x="381" y="146"/>
                  <a:pt x="376" y="141"/>
                </a:cubicBezTo>
                <a:cubicBezTo>
                  <a:pt x="372" y="136"/>
                  <a:pt x="369" y="129"/>
                  <a:pt x="369" y="121"/>
                </a:cubicBezTo>
                <a:cubicBezTo>
                  <a:pt x="369" y="112"/>
                  <a:pt x="372" y="105"/>
                  <a:pt x="377" y="99"/>
                </a:cubicBezTo>
                <a:cubicBezTo>
                  <a:pt x="382" y="94"/>
                  <a:pt x="388" y="92"/>
                  <a:pt x="397" y="92"/>
                </a:cubicBezTo>
                <a:cubicBezTo>
                  <a:pt x="405" y="92"/>
                  <a:pt x="411" y="94"/>
                  <a:pt x="416" y="99"/>
                </a:cubicBezTo>
                <a:cubicBezTo>
                  <a:pt x="421" y="104"/>
                  <a:pt x="423" y="111"/>
                  <a:pt x="423" y="120"/>
                </a:cubicBezTo>
                <a:cubicBezTo>
                  <a:pt x="423" y="129"/>
                  <a:pt x="420" y="136"/>
                  <a:pt x="416" y="141"/>
                </a:cubicBezTo>
                <a:close/>
                <a:moveTo>
                  <a:pt x="414" y="120"/>
                </a:moveTo>
                <a:cubicBezTo>
                  <a:pt x="414" y="113"/>
                  <a:pt x="412" y="108"/>
                  <a:pt x="409" y="104"/>
                </a:cubicBezTo>
                <a:cubicBezTo>
                  <a:pt x="406" y="101"/>
                  <a:pt x="402" y="99"/>
                  <a:pt x="396" y="99"/>
                </a:cubicBezTo>
                <a:cubicBezTo>
                  <a:pt x="391" y="99"/>
                  <a:pt x="386" y="101"/>
                  <a:pt x="383" y="105"/>
                </a:cubicBezTo>
                <a:cubicBezTo>
                  <a:pt x="380" y="108"/>
                  <a:pt x="378" y="114"/>
                  <a:pt x="378" y="120"/>
                </a:cubicBezTo>
                <a:cubicBezTo>
                  <a:pt x="378" y="127"/>
                  <a:pt x="380" y="132"/>
                  <a:pt x="383" y="136"/>
                </a:cubicBezTo>
                <a:cubicBezTo>
                  <a:pt x="386" y="139"/>
                  <a:pt x="391" y="141"/>
                  <a:pt x="396" y="141"/>
                </a:cubicBezTo>
                <a:cubicBezTo>
                  <a:pt x="402" y="141"/>
                  <a:pt x="406" y="139"/>
                  <a:pt x="409" y="136"/>
                </a:cubicBezTo>
                <a:cubicBezTo>
                  <a:pt x="412" y="132"/>
                  <a:pt x="414" y="127"/>
                  <a:pt x="414" y="120"/>
                </a:cubicBezTo>
                <a:close/>
                <a:moveTo>
                  <a:pt x="438" y="68"/>
                </a:moveTo>
                <a:cubicBezTo>
                  <a:pt x="436" y="68"/>
                  <a:pt x="435" y="68"/>
                  <a:pt x="434" y="69"/>
                </a:cubicBezTo>
                <a:cubicBezTo>
                  <a:pt x="433" y="70"/>
                  <a:pt x="432" y="72"/>
                  <a:pt x="432" y="73"/>
                </a:cubicBezTo>
                <a:cubicBezTo>
                  <a:pt x="432" y="75"/>
                  <a:pt x="433" y="76"/>
                  <a:pt x="434" y="77"/>
                </a:cubicBezTo>
                <a:cubicBezTo>
                  <a:pt x="435" y="78"/>
                  <a:pt x="436" y="79"/>
                  <a:pt x="438" y="79"/>
                </a:cubicBezTo>
                <a:cubicBezTo>
                  <a:pt x="440" y="79"/>
                  <a:pt x="441" y="78"/>
                  <a:pt x="442" y="77"/>
                </a:cubicBezTo>
                <a:cubicBezTo>
                  <a:pt x="443" y="76"/>
                  <a:pt x="444" y="75"/>
                  <a:pt x="444" y="73"/>
                </a:cubicBezTo>
                <a:cubicBezTo>
                  <a:pt x="444" y="72"/>
                  <a:pt x="443" y="70"/>
                  <a:pt x="442" y="69"/>
                </a:cubicBezTo>
                <a:cubicBezTo>
                  <a:pt x="441" y="68"/>
                  <a:pt x="440" y="68"/>
                  <a:pt x="438" y="68"/>
                </a:cubicBezTo>
                <a:close/>
                <a:moveTo>
                  <a:pt x="434" y="147"/>
                </a:moveTo>
                <a:cubicBezTo>
                  <a:pt x="434" y="159"/>
                  <a:pt x="430" y="166"/>
                  <a:pt x="422" y="166"/>
                </a:cubicBezTo>
                <a:cubicBezTo>
                  <a:pt x="419" y="166"/>
                  <a:pt x="417" y="165"/>
                  <a:pt x="414" y="163"/>
                </a:cubicBezTo>
                <a:cubicBezTo>
                  <a:pt x="414" y="171"/>
                  <a:pt x="414" y="171"/>
                  <a:pt x="414" y="171"/>
                </a:cubicBezTo>
                <a:cubicBezTo>
                  <a:pt x="416" y="172"/>
                  <a:pt x="419" y="173"/>
                  <a:pt x="421" y="173"/>
                </a:cubicBezTo>
                <a:cubicBezTo>
                  <a:pt x="428" y="173"/>
                  <a:pt x="433" y="171"/>
                  <a:pt x="437" y="166"/>
                </a:cubicBezTo>
                <a:cubicBezTo>
                  <a:pt x="440" y="161"/>
                  <a:pt x="442" y="154"/>
                  <a:pt x="442" y="145"/>
                </a:cubicBezTo>
                <a:cubicBezTo>
                  <a:pt x="442" y="93"/>
                  <a:pt x="442" y="93"/>
                  <a:pt x="442" y="93"/>
                </a:cubicBezTo>
                <a:cubicBezTo>
                  <a:pt x="434" y="93"/>
                  <a:pt x="434" y="93"/>
                  <a:pt x="434" y="93"/>
                </a:cubicBezTo>
                <a:lnTo>
                  <a:pt x="434" y="147"/>
                </a:lnTo>
                <a:close/>
                <a:moveTo>
                  <a:pt x="494" y="98"/>
                </a:moveTo>
                <a:cubicBezTo>
                  <a:pt x="498" y="103"/>
                  <a:pt x="500" y="109"/>
                  <a:pt x="500" y="118"/>
                </a:cubicBezTo>
                <a:cubicBezTo>
                  <a:pt x="500" y="122"/>
                  <a:pt x="500" y="122"/>
                  <a:pt x="500" y="122"/>
                </a:cubicBezTo>
                <a:cubicBezTo>
                  <a:pt x="462" y="122"/>
                  <a:pt x="462" y="122"/>
                  <a:pt x="462" y="122"/>
                </a:cubicBezTo>
                <a:cubicBezTo>
                  <a:pt x="462" y="128"/>
                  <a:pt x="464" y="133"/>
                  <a:pt x="467" y="136"/>
                </a:cubicBezTo>
                <a:cubicBezTo>
                  <a:pt x="470" y="140"/>
                  <a:pt x="474" y="141"/>
                  <a:pt x="480" y="141"/>
                </a:cubicBezTo>
                <a:cubicBezTo>
                  <a:pt x="486" y="141"/>
                  <a:pt x="491" y="139"/>
                  <a:pt x="497" y="135"/>
                </a:cubicBezTo>
                <a:cubicBezTo>
                  <a:pt x="497" y="143"/>
                  <a:pt x="497" y="143"/>
                  <a:pt x="497" y="143"/>
                </a:cubicBezTo>
                <a:cubicBezTo>
                  <a:pt x="492" y="147"/>
                  <a:pt x="485" y="149"/>
                  <a:pt x="478" y="149"/>
                </a:cubicBezTo>
                <a:cubicBezTo>
                  <a:pt x="470" y="149"/>
                  <a:pt x="464" y="146"/>
                  <a:pt x="459" y="141"/>
                </a:cubicBezTo>
                <a:cubicBezTo>
                  <a:pt x="455" y="136"/>
                  <a:pt x="453" y="129"/>
                  <a:pt x="453" y="120"/>
                </a:cubicBezTo>
                <a:cubicBezTo>
                  <a:pt x="453" y="115"/>
                  <a:pt x="454" y="110"/>
                  <a:pt x="456" y="106"/>
                </a:cubicBezTo>
                <a:cubicBezTo>
                  <a:pt x="458" y="101"/>
                  <a:pt x="461" y="98"/>
                  <a:pt x="465" y="95"/>
                </a:cubicBezTo>
                <a:cubicBezTo>
                  <a:pt x="469" y="93"/>
                  <a:pt x="473" y="92"/>
                  <a:pt x="478" y="92"/>
                </a:cubicBezTo>
                <a:cubicBezTo>
                  <a:pt x="485" y="92"/>
                  <a:pt x="490" y="94"/>
                  <a:pt x="494" y="98"/>
                </a:cubicBezTo>
                <a:close/>
                <a:moveTo>
                  <a:pt x="491" y="115"/>
                </a:moveTo>
                <a:cubicBezTo>
                  <a:pt x="491" y="110"/>
                  <a:pt x="490" y="106"/>
                  <a:pt x="488" y="103"/>
                </a:cubicBezTo>
                <a:cubicBezTo>
                  <a:pt x="485" y="100"/>
                  <a:pt x="482" y="99"/>
                  <a:pt x="478" y="99"/>
                </a:cubicBezTo>
                <a:cubicBezTo>
                  <a:pt x="474" y="99"/>
                  <a:pt x="470" y="100"/>
                  <a:pt x="467" y="103"/>
                </a:cubicBezTo>
                <a:cubicBezTo>
                  <a:pt x="465" y="106"/>
                  <a:pt x="463" y="110"/>
                  <a:pt x="462" y="115"/>
                </a:cubicBezTo>
                <a:lnTo>
                  <a:pt x="491" y="115"/>
                </a:lnTo>
                <a:close/>
                <a:moveTo>
                  <a:pt x="514" y="100"/>
                </a:moveTo>
                <a:cubicBezTo>
                  <a:pt x="509" y="105"/>
                  <a:pt x="506" y="112"/>
                  <a:pt x="506" y="121"/>
                </a:cubicBezTo>
                <a:cubicBezTo>
                  <a:pt x="506" y="127"/>
                  <a:pt x="507" y="131"/>
                  <a:pt x="509" y="136"/>
                </a:cubicBezTo>
                <a:cubicBezTo>
                  <a:pt x="512" y="140"/>
                  <a:pt x="515" y="143"/>
                  <a:pt x="519" y="145"/>
                </a:cubicBezTo>
                <a:cubicBezTo>
                  <a:pt x="523" y="148"/>
                  <a:pt x="527" y="149"/>
                  <a:pt x="532" y="149"/>
                </a:cubicBezTo>
                <a:cubicBezTo>
                  <a:pt x="538" y="149"/>
                  <a:pt x="543" y="147"/>
                  <a:pt x="547" y="145"/>
                </a:cubicBezTo>
                <a:cubicBezTo>
                  <a:pt x="547" y="137"/>
                  <a:pt x="547" y="137"/>
                  <a:pt x="547" y="137"/>
                </a:cubicBezTo>
                <a:cubicBezTo>
                  <a:pt x="543" y="140"/>
                  <a:pt x="538" y="141"/>
                  <a:pt x="533" y="141"/>
                </a:cubicBezTo>
                <a:cubicBezTo>
                  <a:pt x="528" y="141"/>
                  <a:pt x="523" y="139"/>
                  <a:pt x="520" y="136"/>
                </a:cubicBezTo>
                <a:cubicBezTo>
                  <a:pt x="517" y="132"/>
                  <a:pt x="515" y="127"/>
                  <a:pt x="515" y="121"/>
                </a:cubicBezTo>
                <a:cubicBezTo>
                  <a:pt x="515" y="114"/>
                  <a:pt x="517" y="109"/>
                  <a:pt x="520" y="105"/>
                </a:cubicBezTo>
                <a:cubicBezTo>
                  <a:pt x="524" y="101"/>
                  <a:pt x="528" y="99"/>
                  <a:pt x="534" y="99"/>
                </a:cubicBezTo>
                <a:cubicBezTo>
                  <a:pt x="539" y="99"/>
                  <a:pt x="543" y="100"/>
                  <a:pt x="547" y="103"/>
                </a:cubicBezTo>
                <a:cubicBezTo>
                  <a:pt x="547" y="94"/>
                  <a:pt x="547" y="94"/>
                  <a:pt x="547" y="94"/>
                </a:cubicBezTo>
                <a:cubicBezTo>
                  <a:pt x="543" y="92"/>
                  <a:pt x="539" y="92"/>
                  <a:pt x="534" y="92"/>
                </a:cubicBezTo>
                <a:cubicBezTo>
                  <a:pt x="526" y="92"/>
                  <a:pt x="519" y="94"/>
                  <a:pt x="514" y="100"/>
                </a:cubicBezTo>
                <a:close/>
                <a:moveTo>
                  <a:pt x="582" y="100"/>
                </a:moveTo>
                <a:cubicBezTo>
                  <a:pt x="582" y="93"/>
                  <a:pt x="582" y="93"/>
                  <a:pt x="582" y="93"/>
                </a:cubicBezTo>
                <a:cubicBezTo>
                  <a:pt x="569" y="93"/>
                  <a:pt x="569" y="93"/>
                  <a:pt x="569" y="93"/>
                </a:cubicBezTo>
                <a:cubicBezTo>
                  <a:pt x="569" y="77"/>
                  <a:pt x="569" y="77"/>
                  <a:pt x="569" y="77"/>
                </a:cubicBezTo>
                <a:cubicBezTo>
                  <a:pt x="560" y="80"/>
                  <a:pt x="560" y="80"/>
                  <a:pt x="560" y="80"/>
                </a:cubicBezTo>
                <a:cubicBezTo>
                  <a:pt x="560" y="93"/>
                  <a:pt x="560" y="93"/>
                  <a:pt x="560" y="93"/>
                </a:cubicBezTo>
                <a:cubicBezTo>
                  <a:pt x="551" y="93"/>
                  <a:pt x="551" y="93"/>
                  <a:pt x="551" y="93"/>
                </a:cubicBezTo>
                <a:cubicBezTo>
                  <a:pt x="551" y="100"/>
                  <a:pt x="551" y="100"/>
                  <a:pt x="551" y="100"/>
                </a:cubicBezTo>
                <a:cubicBezTo>
                  <a:pt x="560" y="100"/>
                  <a:pt x="560" y="100"/>
                  <a:pt x="560" y="100"/>
                </a:cubicBezTo>
                <a:cubicBezTo>
                  <a:pt x="560" y="133"/>
                  <a:pt x="560" y="133"/>
                  <a:pt x="560" y="133"/>
                </a:cubicBezTo>
                <a:cubicBezTo>
                  <a:pt x="560" y="143"/>
                  <a:pt x="565" y="149"/>
                  <a:pt x="574" y="149"/>
                </a:cubicBezTo>
                <a:cubicBezTo>
                  <a:pt x="578" y="149"/>
                  <a:pt x="580" y="148"/>
                  <a:pt x="582" y="147"/>
                </a:cubicBezTo>
                <a:cubicBezTo>
                  <a:pt x="582" y="139"/>
                  <a:pt x="582" y="139"/>
                  <a:pt x="582" y="139"/>
                </a:cubicBezTo>
                <a:cubicBezTo>
                  <a:pt x="581" y="141"/>
                  <a:pt x="579" y="141"/>
                  <a:pt x="577" y="141"/>
                </a:cubicBezTo>
                <a:cubicBezTo>
                  <a:pt x="574" y="141"/>
                  <a:pt x="572" y="140"/>
                  <a:pt x="571" y="139"/>
                </a:cubicBezTo>
                <a:cubicBezTo>
                  <a:pt x="569" y="137"/>
                  <a:pt x="569" y="135"/>
                  <a:pt x="569" y="131"/>
                </a:cubicBezTo>
                <a:cubicBezTo>
                  <a:pt x="569" y="100"/>
                  <a:pt x="569" y="100"/>
                  <a:pt x="569" y="100"/>
                </a:cubicBezTo>
                <a:lnTo>
                  <a:pt x="582" y="100"/>
                </a:lnTo>
                <a:close/>
                <a:moveTo>
                  <a:pt x="218" y="31"/>
                </a:moveTo>
                <a:cubicBezTo>
                  <a:pt x="218" y="187"/>
                  <a:pt x="218" y="187"/>
                  <a:pt x="218" y="187"/>
                </a:cubicBezTo>
                <a:cubicBezTo>
                  <a:pt x="218" y="194"/>
                  <a:pt x="212" y="200"/>
                  <a:pt x="206" y="200"/>
                </a:cubicBezTo>
                <a:cubicBezTo>
                  <a:pt x="127" y="200"/>
                  <a:pt x="127" y="200"/>
                  <a:pt x="127" y="200"/>
                </a:cubicBezTo>
                <a:cubicBezTo>
                  <a:pt x="127" y="218"/>
                  <a:pt x="127" y="218"/>
                  <a:pt x="127" y="218"/>
                </a:cubicBezTo>
                <a:cubicBezTo>
                  <a:pt x="0" y="195"/>
                  <a:pt x="0" y="195"/>
                  <a:pt x="0" y="195"/>
                </a:cubicBezTo>
                <a:cubicBezTo>
                  <a:pt x="0" y="22"/>
                  <a:pt x="0" y="22"/>
                  <a:pt x="0" y="22"/>
                </a:cubicBezTo>
                <a:cubicBezTo>
                  <a:pt x="127" y="0"/>
                  <a:pt x="127" y="0"/>
                  <a:pt x="127" y="0"/>
                </a:cubicBezTo>
                <a:cubicBezTo>
                  <a:pt x="127" y="18"/>
                  <a:pt x="127" y="18"/>
                  <a:pt x="127" y="18"/>
                </a:cubicBezTo>
                <a:cubicBezTo>
                  <a:pt x="206" y="18"/>
                  <a:pt x="206" y="18"/>
                  <a:pt x="206" y="18"/>
                </a:cubicBezTo>
                <a:cubicBezTo>
                  <a:pt x="212" y="18"/>
                  <a:pt x="218" y="24"/>
                  <a:pt x="218" y="31"/>
                </a:cubicBezTo>
                <a:close/>
                <a:moveTo>
                  <a:pt x="100" y="94"/>
                </a:moveTo>
                <a:cubicBezTo>
                  <a:pt x="100" y="89"/>
                  <a:pt x="99" y="84"/>
                  <a:pt x="98" y="80"/>
                </a:cubicBezTo>
                <a:cubicBezTo>
                  <a:pt x="96" y="76"/>
                  <a:pt x="94" y="73"/>
                  <a:pt x="91" y="70"/>
                </a:cubicBezTo>
                <a:cubicBezTo>
                  <a:pt x="89" y="67"/>
                  <a:pt x="85" y="66"/>
                  <a:pt x="81" y="64"/>
                </a:cubicBezTo>
                <a:cubicBezTo>
                  <a:pt x="77" y="63"/>
                  <a:pt x="72" y="63"/>
                  <a:pt x="66" y="63"/>
                </a:cubicBezTo>
                <a:cubicBezTo>
                  <a:pt x="37" y="65"/>
                  <a:pt x="37" y="65"/>
                  <a:pt x="37" y="65"/>
                </a:cubicBezTo>
                <a:cubicBezTo>
                  <a:pt x="37" y="161"/>
                  <a:pt x="37" y="161"/>
                  <a:pt x="37" y="161"/>
                </a:cubicBezTo>
                <a:cubicBezTo>
                  <a:pt x="56" y="162"/>
                  <a:pt x="56" y="162"/>
                  <a:pt x="56" y="162"/>
                </a:cubicBezTo>
                <a:cubicBezTo>
                  <a:pt x="56" y="128"/>
                  <a:pt x="56" y="128"/>
                  <a:pt x="56" y="128"/>
                </a:cubicBezTo>
                <a:cubicBezTo>
                  <a:pt x="65" y="129"/>
                  <a:pt x="65" y="129"/>
                  <a:pt x="65" y="129"/>
                </a:cubicBezTo>
                <a:cubicBezTo>
                  <a:pt x="67" y="129"/>
                  <a:pt x="70" y="128"/>
                  <a:pt x="72" y="128"/>
                </a:cubicBezTo>
                <a:cubicBezTo>
                  <a:pt x="75" y="128"/>
                  <a:pt x="77" y="127"/>
                  <a:pt x="79" y="126"/>
                </a:cubicBezTo>
                <a:cubicBezTo>
                  <a:pt x="81" y="126"/>
                  <a:pt x="83" y="125"/>
                  <a:pt x="85" y="123"/>
                </a:cubicBezTo>
                <a:cubicBezTo>
                  <a:pt x="87" y="122"/>
                  <a:pt x="89" y="121"/>
                  <a:pt x="91" y="119"/>
                </a:cubicBezTo>
                <a:cubicBezTo>
                  <a:pt x="92" y="117"/>
                  <a:pt x="94" y="116"/>
                  <a:pt x="95" y="114"/>
                </a:cubicBezTo>
                <a:cubicBezTo>
                  <a:pt x="96" y="112"/>
                  <a:pt x="97" y="110"/>
                  <a:pt x="98" y="108"/>
                </a:cubicBezTo>
                <a:cubicBezTo>
                  <a:pt x="99" y="106"/>
                  <a:pt x="99" y="104"/>
                  <a:pt x="100" y="102"/>
                </a:cubicBezTo>
                <a:cubicBezTo>
                  <a:pt x="100" y="99"/>
                  <a:pt x="100" y="97"/>
                  <a:pt x="100" y="94"/>
                </a:cubicBezTo>
                <a:close/>
                <a:moveTo>
                  <a:pt x="209" y="31"/>
                </a:moveTo>
                <a:cubicBezTo>
                  <a:pt x="209" y="29"/>
                  <a:pt x="207" y="27"/>
                  <a:pt x="206" y="27"/>
                </a:cubicBezTo>
                <a:cubicBezTo>
                  <a:pt x="127" y="27"/>
                  <a:pt x="127" y="27"/>
                  <a:pt x="127" y="27"/>
                </a:cubicBezTo>
                <a:cubicBezTo>
                  <a:pt x="127" y="45"/>
                  <a:pt x="127" y="45"/>
                  <a:pt x="127" y="45"/>
                </a:cubicBezTo>
                <a:cubicBezTo>
                  <a:pt x="147" y="45"/>
                  <a:pt x="172" y="45"/>
                  <a:pt x="173" y="45"/>
                </a:cubicBezTo>
                <a:cubicBezTo>
                  <a:pt x="178" y="45"/>
                  <a:pt x="181" y="48"/>
                  <a:pt x="181" y="54"/>
                </a:cubicBezTo>
                <a:cubicBezTo>
                  <a:pt x="181" y="54"/>
                  <a:pt x="181" y="99"/>
                  <a:pt x="181" y="100"/>
                </a:cubicBezTo>
                <a:cubicBezTo>
                  <a:pt x="190" y="100"/>
                  <a:pt x="190" y="100"/>
                  <a:pt x="190" y="100"/>
                </a:cubicBezTo>
                <a:cubicBezTo>
                  <a:pt x="200" y="106"/>
                  <a:pt x="200" y="106"/>
                  <a:pt x="200" y="106"/>
                </a:cubicBezTo>
                <a:cubicBezTo>
                  <a:pt x="172" y="136"/>
                  <a:pt x="172" y="136"/>
                  <a:pt x="172" y="136"/>
                </a:cubicBezTo>
                <a:cubicBezTo>
                  <a:pt x="146" y="106"/>
                  <a:pt x="146" y="106"/>
                  <a:pt x="146" y="106"/>
                </a:cubicBezTo>
                <a:cubicBezTo>
                  <a:pt x="154" y="100"/>
                  <a:pt x="154" y="100"/>
                  <a:pt x="154" y="100"/>
                </a:cubicBezTo>
                <a:cubicBezTo>
                  <a:pt x="163" y="100"/>
                  <a:pt x="163" y="100"/>
                  <a:pt x="163" y="100"/>
                </a:cubicBezTo>
                <a:cubicBezTo>
                  <a:pt x="163" y="99"/>
                  <a:pt x="163" y="63"/>
                  <a:pt x="163" y="63"/>
                </a:cubicBezTo>
                <a:cubicBezTo>
                  <a:pt x="127" y="63"/>
                  <a:pt x="127" y="63"/>
                  <a:pt x="127" y="63"/>
                </a:cubicBezTo>
                <a:cubicBezTo>
                  <a:pt x="127" y="136"/>
                  <a:pt x="127" y="136"/>
                  <a:pt x="127" y="136"/>
                </a:cubicBezTo>
                <a:cubicBezTo>
                  <a:pt x="136" y="127"/>
                  <a:pt x="136" y="127"/>
                  <a:pt x="136" y="127"/>
                </a:cubicBezTo>
                <a:cubicBezTo>
                  <a:pt x="163" y="154"/>
                  <a:pt x="163" y="154"/>
                  <a:pt x="163" y="154"/>
                </a:cubicBezTo>
                <a:cubicBezTo>
                  <a:pt x="136" y="181"/>
                  <a:pt x="136" y="181"/>
                  <a:pt x="136" y="181"/>
                </a:cubicBezTo>
                <a:cubicBezTo>
                  <a:pt x="127" y="172"/>
                  <a:pt x="127" y="172"/>
                  <a:pt x="127" y="172"/>
                </a:cubicBezTo>
                <a:cubicBezTo>
                  <a:pt x="127" y="190"/>
                  <a:pt x="127" y="190"/>
                  <a:pt x="127" y="190"/>
                </a:cubicBezTo>
                <a:cubicBezTo>
                  <a:pt x="206" y="190"/>
                  <a:pt x="206" y="190"/>
                  <a:pt x="206" y="190"/>
                </a:cubicBezTo>
                <a:cubicBezTo>
                  <a:pt x="207" y="190"/>
                  <a:pt x="209" y="189"/>
                  <a:pt x="209" y="187"/>
                </a:cubicBezTo>
                <a:lnTo>
                  <a:pt x="209" y="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noChangeAspect="1" noEditPoints="1"/>
          </p:cNvSpPr>
          <p:nvPr userDrawn="1"/>
        </p:nvSpPr>
        <p:spPr bwMode="auto">
          <a:xfrm>
            <a:off x="457200" y="6245327"/>
            <a:ext cx="1463040" cy="269773"/>
          </a:xfrm>
          <a:custGeom>
            <a:avLst/>
            <a:gdLst>
              <a:gd name="T0" fmla="*/ 1326 w 2637"/>
              <a:gd name="T1" fmla="*/ 170 h 485"/>
              <a:gd name="T2" fmla="*/ 590 w 2637"/>
              <a:gd name="T3" fmla="*/ 0 h 485"/>
              <a:gd name="T4" fmla="*/ 699 w 2637"/>
              <a:gd name="T5" fmla="*/ 274 h 485"/>
              <a:gd name="T6" fmla="*/ 0 w 2637"/>
              <a:gd name="T7" fmla="*/ 40 h 485"/>
              <a:gd name="T8" fmla="*/ 2631 w 2637"/>
              <a:gd name="T9" fmla="*/ 412 h 485"/>
              <a:gd name="T10" fmla="*/ 2612 w 2637"/>
              <a:gd name="T11" fmla="*/ 434 h 485"/>
              <a:gd name="T12" fmla="*/ 2514 w 2637"/>
              <a:gd name="T13" fmla="*/ 485 h 485"/>
              <a:gd name="T14" fmla="*/ 2597 w 2637"/>
              <a:gd name="T15" fmla="*/ 454 h 485"/>
              <a:gd name="T16" fmla="*/ 2539 w 2637"/>
              <a:gd name="T17" fmla="*/ 412 h 485"/>
              <a:gd name="T18" fmla="*/ 2492 w 2637"/>
              <a:gd name="T19" fmla="*/ 413 h 485"/>
              <a:gd name="T20" fmla="*/ 2440 w 2637"/>
              <a:gd name="T21" fmla="*/ 399 h 485"/>
              <a:gd name="T22" fmla="*/ 2402 w 2637"/>
              <a:gd name="T23" fmla="*/ 480 h 485"/>
              <a:gd name="T24" fmla="*/ 2321 w 2637"/>
              <a:gd name="T25" fmla="*/ 483 h 485"/>
              <a:gd name="T26" fmla="*/ 2422 w 2637"/>
              <a:gd name="T27" fmla="*/ 415 h 485"/>
              <a:gd name="T28" fmla="*/ 2392 w 2637"/>
              <a:gd name="T29" fmla="*/ 433 h 485"/>
              <a:gd name="T30" fmla="*/ 2226 w 2637"/>
              <a:gd name="T31" fmla="*/ 435 h 485"/>
              <a:gd name="T32" fmla="*/ 2225 w 2637"/>
              <a:gd name="T33" fmla="*/ 472 h 485"/>
              <a:gd name="T34" fmla="*/ 2209 w 2637"/>
              <a:gd name="T35" fmla="*/ 415 h 485"/>
              <a:gd name="T36" fmla="*/ 2187 w 2637"/>
              <a:gd name="T37" fmla="*/ 437 h 485"/>
              <a:gd name="T38" fmla="*/ 2104 w 2637"/>
              <a:gd name="T39" fmla="*/ 399 h 485"/>
              <a:gd name="T40" fmla="*/ 2119 w 2637"/>
              <a:gd name="T41" fmla="*/ 414 h 485"/>
              <a:gd name="T42" fmla="*/ 2076 w 2637"/>
              <a:gd name="T43" fmla="*/ 406 h 485"/>
              <a:gd name="T44" fmla="*/ 1968 w 2637"/>
              <a:gd name="T45" fmla="*/ 483 h 485"/>
              <a:gd name="T46" fmla="*/ 1977 w 2637"/>
              <a:gd name="T47" fmla="*/ 406 h 485"/>
              <a:gd name="T48" fmla="*/ 2063 w 2637"/>
              <a:gd name="T49" fmla="*/ 399 h 485"/>
              <a:gd name="T50" fmla="*/ 1889 w 2637"/>
              <a:gd name="T51" fmla="*/ 421 h 485"/>
              <a:gd name="T52" fmla="*/ 1881 w 2637"/>
              <a:gd name="T53" fmla="*/ 471 h 485"/>
              <a:gd name="T54" fmla="*/ 1850 w 2637"/>
              <a:gd name="T55" fmla="*/ 465 h 485"/>
              <a:gd name="T56" fmla="*/ 1773 w 2637"/>
              <a:gd name="T57" fmla="*/ 413 h 485"/>
              <a:gd name="T58" fmla="*/ 1686 w 2637"/>
              <a:gd name="T59" fmla="*/ 401 h 485"/>
              <a:gd name="T60" fmla="*/ 1606 w 2637"/>
              <a:gd name="T61" fmla="*/ 419 h 485"/>
              <a:gd name="T62" fmla="*/ 1645 w 2637"/>
              <a:gd name="T63" fmla="*/ 485 h 485"/>
              <a:gd name="T64" fmla="*/ 1674 w 2637"/>
              <a:gd name="T65" fmla="*/ 399 h 485"/>
              <a:gd name="T66" fmla="*/ 1489 w 2637"/>
              <a:gd name="T67" fmla="*/ 435 h 485"/>
              <a:gd name="T68" fmla="*/ 1488 w 2637"/>
              <a:gd name="T69" fmla="*/ 472 h 485"/>
              <a:gd name="T70" fmla="*/ 1472 w 2637"/>
              <a:gd name="T71" fmla="*/ 415 h 485"/>
              <a:gd name="T72" fmla="*/ 1410 w 2637"/>
              <a:gd name="T73" fmla="*/ 484 h 485"/>
              <a:gd name="T74" fmla="*/ 1411 w 2637"/>
              <a:gd name="T75" fmla="*/ 461 h 485"/>
              <a:gd name="T76" fmla="*/ 1332 w 2637"/>
              <a:gd name="T77" fmla="*/ 484 h 485"/>
              <a:gd name="T78" fmla="*/ 1289 w 2637"/>
              <a:gd name="T79" fmla="*/ 399 h 485"/>
              <a:gd name="T80" fmla="*/ 1298 w 2637"/>
              <a:gd name="T81" fmla="*/ 413 h 485"/>
              <a:gd name="T82" fmla="*/ 1327 w 2637"/>
              <a:gd name="T83" fmla="*/ 466 h 485"/>
              <a:gd name="T84" fmla="*/ 1227 w 2637"/>
              <a:gd name="T85" fmla="*/ 480 h 485"/>
              <a:gd name="T86" fmla="*/ 1146 w 2637"/>
              <a:gd name="T87" fmla="*/ 483 h 485"/>
              <a:gd name="T88" fmla="*/ 1246 w 2637"/>
              <a:gd name="T89" fmla="*/ 415 h 485"/>
              <a:gd name="T90" fmla="*/ 1217 w 2637"/>
              <a:gd name="T91" fmla="*/ 433 h 485"/>
              <a:gd name="T92" fmla="*/ 1031 w 2637"/>
              <a:gd name="T93" fmla="*/ 483 h 485"/>
              <a:gd name="T94" fmla="*/ 1131 w 2637"/>
              <a:gd name="T95" fmla="*/ 415 h 485"/>
              <a:gd name="T96" fmla="*/ 1100 w 2637"/>
              <a:gd name="T97" fmla="*/ 433 h 485"/>
              <a:gd name="T98" fmla="*/ 892 w 2637"/>
              <a:gd name="T99" fmla="*/ 480 h 485"/>
              <a:gd name="T100" fmla="*/ 811 w 2637"/>
              <a:gd name="T101" fmla="*/ 483 h 485"/>
              <a:gd name="T102" fmla="*/ 911 w 2637"/>
              <a:gd name="T103" fmla="*/ 415 h 485"/>
              <a:gd name="T104" fmla="*/ 882 w 2637"/>
              <a:gd name="T105" fmla="*/ 433 h 485"/>
              <a:gd name="T106" fmla="*/ 679 w 2637"/>
              <a:gd name="T107" fmla="*/ 483 h 485"/>
              <a:gd name="T108" fmla="*/ 700 w 2637"/>
              <a:gd name="T109" fmla="*/ 471 h 485"/>
              <a:gd name="T110" fmla="*/ 793 w 2637"/>
              <a:gd name="T111" fmla="*/ 401 h 485"/>
              <a:gd name="T112" fmla="*/ 547 w 2637"/>
              <a:gd name="T113" fmla="*/ 472 h 485"/>
              <a:gd name="T114" fmla="*/ 666 w 2637"/>
              <a:gd name="T115" fmla="*/ 415 h 485"/>
              <a:gd name="T116" fmla="*/ 572 w 2637"/>
              <a:gd name="T117" fmla="*/ 466 h 485"/>
              <a:gd name="T118" fmla="*/ 547 w 2637"/>
              <a:gd name="T119" fmla="*/ 428 h 485"/>
              <a:gd name="T120" fmla="*/ 451 w 2637"/>
              <a:gd name="T121" fmla="*/ 428 h 485"/>
              <a:gd name="T122" fmla="*/ 526 w 2637"/>
              <a:gd name="T123" fmla="*/ 425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37" h="485">
                <a:moveTo>
                  <a:pt x="1135" y="1"/>
                </a:moveTo>
                <a:cubicBezTo>
                  <a:pt x="1694" y="1"/>
                  <a:pt x="1694" y="1"/>
                  <a:pt x="1694" y="1"/>
                </a:cubicBezTo>
                <a:cubicBezTo>
                  <a:pt x="1681" y="40"/>
                  <a:pt x="1681" y="40"/>
                  <a:pt x="1681" y="40"/>
                </a:cubicBezTo>
                <a:cubicBezTo>
                  <a:pt x="1297" y="40"/>
                  <a:pt x="1297" y="40"/>
                  <a:pt x="1297" y="40"/>
                </a:cubicBezTo>
                <a:cubicBezTo>
                  <a:pt x="1233" y="235"/>
                  <a:pt x="1233" y="235"/>
                  <a:pt x="1233" y="235"/>
                </a:cubicBezTo>
                <a:cubicBezTo>
                  <a:pt x="1440" y="235"/>
                  <a:pt x="1440" y="235"/>
                  <a:pt x="1440" y="235"/>
                </a:cubicBezTo>
                <a:cubicBezTo>
                  <a:pt x="1454" y="192"/>
                  <a:pt x="1454" y="192"/>
                  <a:pt x="1454" y="192"/>
                </a:cubicBezTo>
                <a:cubicBezTo>
                  <a:pt x="1438" y="170"/>
                  <a:pt x="1438" y="170"/>
                  <a:pt x="1438" y="170"/>
                </a:cubicBezTo>
                <a:cubicBezTo>
                  <a:pt x="1326" y="170"/>
                  <a:pt x="1326" y="170"/>
                  <a:pt x="1326" y="170"/>
                </a:cubicBezTo>
                <a:cubicBezTo>
                  <a:pt x="1339" y="130"/>
                  <a:pt x="1339" y="130"/>
                  <a:pt x="1339" y="130"/>
                </a:cubicBezTo>
                <a:cubicBezTo>
                  <a:pt x="1629" y="130"/>
                  <a:pt x="1629" y="130"/>
                  <a:pt x="1629" y="130"/>
                </a:cubicBezTo>
                <a:cubicBezTo>
                  <a:pt x="1644" y="153"/>
                  <a:pt x="1644" y="153"/>
                  <a:pt x="1644" y="153"/>
                </a:cubicBezTo>
                <a:cubicBezTo>
                  <a:pt x="1605" y="274"/>
                  <a:pt x="1605" y="274"/>
                  <a:pt x="1605" y="274"/>
                </a:cubicBezTo>
                <a:cubicBezTo>
                  <a:pt x="1046" y="274"/>
                  <a:pt x="1046" y="274"/>
                  <a:pt x="1046" y="274"/>
                </a:cubicBezTo>
                <a:cubicBezTo>
                  <a:pt x="1030" y="251"/>
                  <a:pt x="1030" y="251"/>
                  <a:pt x="1030" y="251"/>
                </a:cubicBezTo>
                <a:cubicBezTo>
                  <a:pt x="1104" y="23"/>
                  <a:pt x="1104" y="23"/>
                  <a:pt x="1104" y="23"/>
                </a:cubicBezTo>
                <a:lnTo>
                  <a:pt x="1135" y="1"/>
                </a:lnTo>
                <a:close/>
                <a:moveTo>
                  <a:pt x="590" y="0"/>
                </a:moveTo>
                <a:cubicBezTo>
                  <a:pt x="578" y="40"/>
                  <a:pt x="578" y="40"/>
                  <a:pt x="578" y="40"/>
                </a:cubicBezTo>
                <a:cubicBezTo>
                  <a:pt x="846" y="40"/>
                  <a:pt x="846" y="40"/>
                  <a:pt x="846" y="40"/>
                </a:cubicBezTo>
                <a:cubicBezTo>
                  <a:pt x="862" y="62"/>
                  <a:pt x="862" y="62"/>
                  <a:pt x="862" y="62"/>
                </a:cubicBezTo>
                <a:cubicBezTo>
                  <a:pt x="847" y="107"/>
                  <a:pt x="847" y="107"/>
                  <a:pt x="847" y="107"/>
                </a:cubicBezTo>
                <a:cubicBezTo>
                  <a:pt x="816" y="130"/>
                  <a:pt x="816" y="130"/>
                  <a:pt x="816" y="130"/>
                </a:cubicBezTo>
                <a:cubicBezTo>
                  <a:pt x="548" y="130"/>
                  <a:pt x="548" y="130"/>
                  <a:pt x="548" y="130"/>
                </a:cubicBezTo>
                <a:cubicBezTo>
                  <a:pt x="509" y="251"/>
                  <a:pt x="509" y="251"/>
                  <a:pt x="509" y="251"/>
                </a:cubicBezTo>
                <a:cubicBezTo>
                  <a:pt x="524" y="274"/>
                  <a:pt x="524" y="274"/>
                  <a:pt x="524" y="274"/>
                </a:cubicBezTo>
                <a:cubicBezTo>
                  <a:pt x="699" y="274"/>
                  <a:pt x="699" y="274"/>
                  <a:pt x="699" y="274"/>
                </a:cubicBezTo>
                <a:cubicBezTo>
                  <a:pt x="733" y="170"/>
                  <a:pt x="733" y="170"/>
                  <a:pt x="733" y="170"/>
                </a:cubicBezTo>
                <a:cubicBezTo>
                  <a:pt x="998" y="170"/>
                  <a:pt x="998" y="170"/>
                  <a:pt x="998" y="170"/>
                </a:cubicBezTo>
                <a:cubicBezTo>
                  <a:pt x="1029" y="146"/>
                  <a:pt x="1029" y="146"/>
                  <a:pt x="1029" y="146"/>
                </a:cubicBezTo>
                <a:cubicBezTo>
                  <a:pt x="1069" y="23"/>
                  <a:pt x="1069" y="23"/>
                  <a:pt x="1069" y="23"/>
                </a:cubicBezTo>
                <a:cubicBezTo>
                  <a:pt x="1053" y="0"/>
                  <a:pt x="1053" y="0"/>
                  <a:pt x="1053" y="0"/>
                </a:cubicBezTo>
                <a:lnTo>
                  <a:pt x="590" y="0"/>
                </a:lnTo>
                <a:close/>
                <a:moveTo>
                  <a:pt x="555" y="1"/>
                </a:moveTo>
                <a:cubicBezTo>
                  <a:pt x="13" y="0"/>
                  <a:pt x="13" y="0"/>
                  <a:pt x="13" y="0"/>
                </a:cubicBezTo>
                <a:cubicBezTo>
                  <a:pt x="0" y="40"/>
                  <a:pt x="0" y="40"/>
                  <a:pt x="0" y="40"/>
                </a:cubicBezTo>
                <a:cubicBezTo>
                  <a:pt x="222" y="40"/>
                  <a:pt x="222" y="40"/>
                  <a:pt x="222" y="40"/>
                </a:cubicBezTo>
                <a:cubicBezTo>
                  <a:pt x="154" y="251"/>
                  <a:pt x="154" y="251"/>
                  <a:pt x="154" y="251"/>
                </a:cubicBezTo>
                <a:cubicBezTo>
                  <a:pt x="169" y="274"/>
                  <a:pt x="169" y="274"/>
                  <a:pt x="169" y="274"/>
                </a:cubicBezTo>
                <a:cubicBezTo>
                  <a:pt x="345" y="274"/>
                  <a:pt x="345" y="274"/>
                  <a:pt x="345" y="274"/>
                </a:cubicBezTo>
                <a:cubicBezTo>
                  <a:pt x="421" y="40"/>
                  <a:pt x="421" y="40"/>
                  <a:pt x="421" y="40"/>
                </a:cubicBezTo>
                <a:cubicBezTo>
                  <a:pt x="542" y="40"/>
                  <a:pt x="542" y="40"/>
                  <a:pt x="542" y="40"/>
                </a:cubicBezTo>
                <a:lnTo>
                  <a:pt x="555" y="1"/>
                </a:lnTo>
                <a:close/>
                <a:moveTo>
                  <a:pt x="2634" y="410"/>
                </a:moveTo>
                <a:cubicBezTo>
                  <a:pt x="2633" y="411"/>
                  <a:pt x="2633" y="412"/>
                  <a:pt x="2631" y="412"/>
                </a:cubicBezTo>
                <a:cubicBezTo>
                  <a:pt x="2570" y="412"/>
                  <a:pt x="2570" y="412"/>
                  <a:pt x="2570" y="412"/>
                </a:cubicBezTo>
                <a:cubicBezTo>
                  <a:pt x="2569" y="412"/>
                  <a:pt x="2567" y="412"/>
                  <a:pt x="2566" y="413"/>
                </a:cubicBezTo>
                <a:cubicBezTo>
                  <a:pt x="2561" y="417"/>
                  <a:pt x="2561" y="417"/>
                  <a:pt x="2561" y="417"/>
                </a:cubicBezTo>
                <a:cubicBezTo>
                  <a:pt x="2560" y="418"/>
                  <a:pt x="2559" y="419"/>
                  <a:pt x="2559" y="420"/>
                </a:cubicBezTo>
                <a:cubicBezTo>
                  <a:pt x="2556" y="427"/>
                  <a:pt x="2556" y="427"/>
                  <a:pt x="2556" y="427"/>
                </a:cubicBezTo>
                <a:cubicBezTo>
                  <a:pt x="2556" y="428"/>
                  <a:pt x="2556" y="428"/>
                  <a:pt x="2557" y="429"/>
                </a:cubicBezTo>
                <a:cubicBezTo>
                  <a:pt x="2560" y="434"/>
                  <a:pt x="2560" y="434"/>
                  <a:pt x="2560" y="434"/>
                </a:cubicBezTo>
                <a:cubicBezTo>
                  <a:pt x="2560" y="434"/>
                  <a:pt x="2561" y="434"/>
                  <a:pt x="2561" y="434"/>
                </a:cubicBezTo>
                <a:cubicBezTo>
                  <a:pt x="2612" y="434"/>
                  <a:pt x="2612" y="434"/>
                  <a:pt x="2612" y="434"/>
                </a:cubicBezTo>
                <a:cubicBezTo>
                  <a:pt x="2614" y="434"/>
                  <a:pt x="2615" y="435"/>
                  <a:pt x="2616" y="436"/>
                </a:cubicBezTo>
                <a:cubicBezTo>
                  <a:pt x="2622" y="446"/>
                  <a:pt x="2622" y="446"/>
                  <a:pt x="2622" y="446"/>
                </a:cubicBezTo>
                <a:cubicBezTo>
                  <a:pt x="2623" y="447"/>
                  <a:pt x="2623" y="448"/>
                  <a:pt x="2622" y="450"/>
                </a:cubicBezTo>
                <a:cubicBezTo>
                  <a:pt x="2616" y="469"/>
                  <a:pt x="2616" y="469"/>
                  <a:pt x="2616" y="469"/>
                </a:cubicBezTo>
                <a:cubicBezTo>
                  <a:pt x="2615" y="470"/>
                  <a:pt x="2614" y="471"/>
                  <a:pt x="2613" y="472"/>
                </a:cubicBezTo>
                <a:cubicBezTo>
                  <a:pt x="2598" y="483"/>
                  <a:pt x="2598" y="483"/>
                  <a:pt x="2598" y="483"/>
                </a:cubicBezTo>
                <a:cubicBezTo>
                  <a:pt x="2597" y="484"/>
                  <a:pt x="2596" y="485"/>
                  <a:pt x="2595" y="485"/>
                </a:cubicBezTo>
                <a:cubicBezTo>
                  <a:pt x="2594" y="485"/>
                  <a:pt x="2594" y="485"/>
                  <a:pt x="2593" y="485"/>
                </a:cubicBezTo>
                <a:cubicBezTo>
                  <a:pt x="2514" y="485"/>
                  <a:pt x="2514" y="485"/>
                  <a:pt x="2514" y="485"/>
                </a:cubicBezTo>
                <a:cubicBezTo>
                  <a:pt x="2513" y="485"/>
                  <a:pt x="2512" y="485"/>
                  <a:pt x="2513" y="483"/>
                </a:cubicBezTo>
                <a:cubicBezTo>
                  <a:pt x="2516" y="474"/>
                  <a:pt x="2516" y="474"/>
                  <a:pt x="2516" y="474"/>
                </a:cubicBezTo>
                <a:cubicBezTo>
                  <a:pt x="2516" y="473"/>
                  <a:pt x="2517" y="472"/>
                  <a:pt x="2518" y="472"/>
                </a:cubicBezTo>
                <a:cubicBezTo>
                  <a:pt x="2584" y="472"/>
                  <a:pt x="2584" y="472"/>
                  <a:pt x="2584" y="472"/>
                </a:cubicBezTo>
                <a:cubicBezTo>
                  <a:pt x="2585" y="472"/>
                  <a:pt x="2586" y="472"/>
                  <a:pt x="2587" y="471"/>
                </a:cubicBezTo>
                <a:cubicBezTo>
                  <a:pt x="2592" y="467"/>
                  <a:pt x="2592" y="467"/>
                  <a:pt x="2592" y="467"/>
                </a:cubicBezTo>
                <a:cubicBezTo>
                  <a:pt x="2593" y="466"/>
                  <a:pt x="2594" y="466"/>
                  <a:pt x="2594" y="465"/>
                </a:cubicBezTo>
                <a:cubicBezTo>
                  <a:pt x="2597" y="455"/>
                  <a:pt x="2597" y="455"/>
                  <a:pt x="2597" y="455"/>
                </a:cubicBezTo>
                <a:cubicBezTo>
                  <a:pt x="2597" y="455"/>
                  <a:pt x="2597" y="454"/>
                  <a:pt x="2597" y="454"/>
                </a:cubicBezTo>
                <a:cubicBezTo>
                  <a:pt x="2594" y="449"/>
                  <a:pt x="2594" y="449"/>
                  <a:pt x="2594" y="449"/>
                </a:cubicBezTo>
                <a:cubicBezTo>
                  <a:pt x="2593" y="449"/>
                  <a:pt x="2592" y="448"/>
                  <a:pt x="2591" y="448"/>
                </a:cubicBezTo>
                <a:cubicBezTo>
                  <a:pt x="2539" y="448"/>
                  <a:pt x="2539" y="448"/>
                  <a:pt x="2539" y="448"/>
                </a:cubicBezTo>
                <a:cubicBezTo>
                  <a:pt x="2538" y="448"/>
                  <a:pt x="2538" y="448"/>
                  <a:pt x="2537" y="447"/>
                </a:cubicBezTo>
                <a:cubicBezTo>
                  <a:pt x="2531" y="437"/>
                  <a:pt x="2531" y="437"/>
                  <a:pt x="2531" y="437"/>
                </a:cubicBezTo>
                <a:cubicBezTo>
                  <a:pt x="2531" y="436"/>
                  <a:pt x="2531" y="436"/>
                  <a:pt x="2531" y="435"/>
                </a:cubicBezTo>
                <a:cubicBezTo>
                  <a:pt x="2530" y="435"/>
                  <a:pt x="2531" y="434"/>
                  <a:pt x="2531" y="433"/>
                </a:cubicBezTo>
                <a:cubicBezTo>
                  <a:pt x="2537" y="414"/>
                  <a:pt x="2537" y="414"/>
                  <a:pt x="2537" y="414"/>
                </a:cubicBezTo>
                <a:cubicBezTo>
                  <a:pt x="2538" y="413"/>
                  <a:pt x="2538" y="413"/>
                  <a:pt x="2539" y="412"/>
                </a:cubicBezTo>
                <a:cubicBezTo>
                  <a:pt x="2539" y="412"/>
                  <a:pt x="2540" y="411"/>
                  <a:pt x="2541" y="410"/>
                </a:cubicBezTo>
                <a:cubicBezTo>
                  <a:pt x="2555" y="400"/>
                  <a:pt x="2555" y="400"/>
                  <a:pt x="2555" y="400"/>
                </a:cubicBezTo>
                <a:cubicBezTo>
                  <a:pt x="2556" y="399"/>
                  <a:pt x="2558" y="399"/>
                  <a:pt x="2559" y="399"/>
                </a:cubicBezTo>
                <a:cubicBezTo>
                  <a:pt x="2636" y="399"/>
                  <a:pt x="2636" y="399"/>
                  <a:pt x="2636" y="399"/>
                </a:cubicBezTo>
                <a:cubicBezTo>
                  <a:pt x="2637" y="399"/>
                  <a:pt x="2637" y="400"/>
                  <a:pt x="2637" y="401"/>
                </a:cubicBezTo>
                <a:lnTo>
                  <a:pt x="2634" y="410"/>
                </a:lnTo>
                <a:close/>
                <a:moveTo>
                  <a:pt x="2527" y="411"/>
                </a:moveTo>
                <a:cubicBezTo>
                  <a:pt x="2527" y="412"/>
                  <a:pt x="2526" y="413"/>
                  <a:pt x="2525" y="413"/>
                </a:cubicBezTo>
                <a:cubicBezTo>
                  <a:pt x="2492" y="413"/>
                  <a:pt x="2492" y="413"/>
                  <a:pt x="2492" y="413"/>
                </a:cubicBezTo>
                <a:cubicBezTo>
                  <a:pt x="2469" y="483"/>
                  <a:pt x="2469" y="483"/>
                  <a:pt x="2469" y="483"/>
                </a:cubicBezTo>
                <a:cubicBezTo>
                  <a:pt x="2468" y="485"/>
                  <a:pt x="2467" y="485"/>
                  <a:pt x="2466" y="485"/>
                </a:cubicBezTo>
                <a:cubicBezTo>
                  <a:pt x="2446" y="485"/>
                  <a:pt x="2446" y="485"/>
                  <a:pt x="2446" y="485"/>
                </a:cubicBezTo>
                <a:cubicBezTo>
                  <a:pt x="2445" y="485"/>
                  <a:pt x="2444" y="485"/>
                  <a:pt x="2445" y="483"/>
                </a:cubicBezTo>
                <a:cubicBezTo>
                  <a:pt x="2468" y="413"/>
                  <a:pt x="2468" y="413"/>
                  <a:pt x="2468" y="413"/>
                </a:cubicBezTo>
                <a:cubicBezTo>
                  <a:pt x="2436" y="413"/>
                  <a:pt x="2436" y="413"/>
                  <a:pt x="2436" y="413"/>
                </a:cubicBezTo>
                <a:cubicBezTo>
                  <a:pt x="2434" y="413"/>
                  <a:pt x="2434" y="412"/>
                  <a:pt x="2434" y="411"/>
                </a:cubicBezTo>
                <a:cubicBezTo>
                  <a:pt x="2438" y="401"/>
                  <a:pt x="2438" y="401"/>
                  <a:pt x="2438" y="401"/>
                </a:cubicBezTo>
                <a:cubicBezTo>
                  <a:pt x="2438" y="400"/>
                  <a:pt x="2439" y="399"/>
                  <a:pt x="2440" y="399"/>
                </a:cubicBezTo>
                <a:cubicBezTo>
                  <a:pt x="2529" y="399"/>
                  <a:pt x="2529" y="399"/>
                  <a:pt x="2529" y="399"/>
                </a:cubicBezTo>
                <a:cubicBezTo>
                  <a:pt x="2531" y="399"/>
                  <a:pt x="2531" y="400"/>
                  <a:pt x="2531" y="401"/>
                </a:cubicBezTo>
                <a:lnTo>
                  <a:pt x="2527" y="411"/>
                </a:lnTo>
                <a:close/>
                <a:moveTo>
                  <a:pt x="2422" y="415"/>
                </a:moveTo>
                <a:cubicBezTo>
                  <a:pt x="2415" y="435"/>
                  <a:pt x="2415" y="435"/>
                  <a:pt x="2415" y="435"/>
                </a:cubicBezTo>
                <a:cubicBezTo>
                  <a:pt x="2415" y="436"/>
                  <a:pt x="2414" y="438"/>
                  <a:pt x="2412" y="439"/>
                </a:cubicBezTo>
                <a:cubicBezTo>
                  <a:pt x="2398" y="449"/>
                  <a:pt x="2398" y="449"/>
                  <a:pt x="2398" y="449"/>
                </a:cubicBezTo>
                <a:cubicBezTo>
                  <a:pt x="2402" y="478"/>
                  <a:pt x="2402" y="478"/>
                  <a:pt x="2402" y="478"/>
                </a:cubicBezTo>
                <a:cubicBezTo>
                  <a:pt x="2402" y="479"/>
                  <a:pt x="2403" y="479"/>
                  <a:pt x="2402" y="480"/>
                </a:cubicBezTo>
                <a:cubicBezTo>
                  <a:pt x="2402" y="480"/>
                  <a:pt x="2402" y="481"/>
                  <a:pt x="2402" y="482"/>
                </a:cubicBezTo>
                <a:cubicBezTo>
                  <a:pt x="2402" y="483"/>
                  <a:pt x="2402" y="483"/>
                  <a:pt x="2402" y="483"/>
                </a:cubicBezTo>
                <a:cubicBezTo>
                  <a:pt x="2401" y="484"/>
                  <a:pt x="2401" y="484"/>
                  <a:pt x="2401" y="485"/>
                </a:cubicBezTo>
                <a:cubicBezTo>
                  <a:pt x="2400" y="485"/>
                  <a:pt x="2400" y="485"/>
                  <a:pt x="2399" y="485"/>
                </a:cubicBezTo>
                <a:cubicBezTo>
                  <a:pt x="2380" y="485"/>
                  <a:pt x="2380" y="485"/>
                  <a:pt x="2380" y="485"/>
                </a:cubicBezTo>
                <a:cubicBezTo>
                  <a:pt x="2379" y="485"/>
                  <a:pt x="2379" y="485"/>
                  <a:pt x="2378" y="484"/>
                </a:cubicBezTo>
                <a:cubicBezTo>
                  <a:pt x="2376" y="454"/>
                  <a:pt x="2376" y="454"/>
                  <a:pt x="2376" y="454"/>
                </a:cubicBezTo>
                <a:cubicBezTo>
                  <a:pt x="2331" y="454"/>
                  <a:pt x="2331" y="454"/>
                  <a:pt x="2331" y="454"/>
                </a:cubicBezTo>
                <a:cubicBezTo>
                  <a:pt x="2321" y="483"/>
                  <a:pt x="2321" y="483"/>
                  <a:pt x="2321" y="483"/>
                </a:cubicBezTo>
                <a:cubicBezTo>
                  <a:pt x="2321" y="485"/>
                  <a:pt x="2320" y="485"/>
                  <a:pt x="2319" y="485"/>
                </a:cubicBezTo>
                <a:cubicBezTo>
                  <a:pt x="2299" y="485"/>
                  <a:pt x="2299" y="485"/>
                  <a:pt x="2299" y="485"/>
                </a:cubicBezTo>
                <a:cubicBezTo>
                  <a:pt x="2298" y="485"/>
                  <a:pt x="2297" y="485"/>
                  <a:pt x="2298" y="483"/>
                </a:cubicBezTo>
                <a:cubicBezTo>
                  <a:pt x="2325" y="402"/>
                  <a:pt x="2325" y="402"/>
                  <a:pt x="2325" y="402"/>
                </a:cubicBezTo>
                <a:cubicBezTo>
                  <a:pt x="2326" y="400"/>
                  <a:pt x="2327" y="399"/>
                  <a:pt x="2330" y="399"/>
                </a:cubicBezTo>
                <a:cubicBezTo>
                  <a:pt x="2410" y="399"/>
                  <a:pt x="2410" y="399"/>
                  <a:pt x="2410" y="399"/>
                </a:cubicBezTo>
                <a:cubicBezTo>
                  <a:pt x="2412" y="399"/>
                  <a:pt x="2413" y="399"/>
                  <a:pt x="2414" y="400"/>
                </a:cubicBezTo>
                <a:cubicBezTo>
                  <a:pt x="2422" y="412"/>
                  <a:pt x="2422" y="412"/>
                  <a:pt x="2422" y="412"/>
                </a:cubicBezTo>
                <a:cubicBezTo>
                  <a:pt x="2422" y="413"/>
                  <a:pt x="2422" y="413"/>
                  <a:pt x="2422" y="415"/>
                </a:cubicBezTo>
                <a:close/>
                <a:moveTo>
                  <a:pt x="2396" y="418"/>
                </a:moveTo>
                <a:cubicBezTo>
                  <a:pt x="2392" y="413"/>
                  <a:pt x="2392" y="413"/>
                  <a:pt x="2392" y="413"/>
                </a:cubicBezTo>
                <a:cubicBezTo>
                  <a:pt x="2392" y="412"/>
                  <a:pt x="2391" y="412"/>
                  <a:pt x="2391" y="412"/>
                </a:cubicBezTo>
                <a:cubicBezTo>
                  <a:pt x="2347" y="412"/>
                  <a:pt x="2347" y="412"/>
                  <a:pt x="2347" y="412"/>
                </a:cubicBezTo>
                <a:cubicBezTo>
                  <a:pt x="2346" y="412"/>
                  <a:pt x="2345" y="413"/>
                  <a:pt x="2344" y="414"/>
                </a:cubicBezTo>
                <a:cubicBezTo>
                  <a:pt x="2335" y="441"/>
                  <a:pt x="2335" y="441"/>
                  <a:pt x="2335" y="441"/>
                </a:cubicBezTo>
                <a:cubicBezTo>
                  <a:pt x="2381" y="441"/>
                  <a:pt x="2381" y="441"/>
                  <a:pt x="2381" y="441"/>
                </a:cubicBezTo>
                <a:cubicBezTo>
                  <a:pt x="2391" y="434"/>
                  <a:pt x="2391" y="434"/>
                  <a:pt x="2391" y="434"/>
                </a:cubicBezTo>
                <a:cubicBezTo>
                  <a:pt x="2392" y="434"/>
                  <a:pt x="2392" y="433"/>
                  <a:pt x="2392" y="433"/>
                </a:cubicBezTo>
                <a:cubicBezTo>
                  <a:pt x="2396" y="420"/>
                  <a:pt x="2396" y="420"/>
                  <a:pt x="2396" y="420"/>
                </a:cubicBezTo>
                <a:cubicBezTo>
                  <a:pt x="2397" y="420"/>
                  <a:pt x="2397" y="419"/>
                  <a:pt x="2396" y="418"/>
                </a:cubicBezTo>
                <a:close/>
                <a:moveTo>
                  <a:pt x="2301" y="410"/>
                </a:moveTo>
                <a:cubicBezTo>
                  <a:pt x="2301" y="411"/>
                  <a:pt x="2300" y="412"/>
                  <a:pt x="2299" y="412"/>
                </a:cubicBezTo>
                <a:cubicBezTo>
                  <a:pt x="2243" y="412"/>
                  <a:pt x="2243" y="412"/>
                  <a:pt x="2243" y="412"/>
                </a:cubicBezTo>
                <a:cubicBezTo>
                  <a:pt x="2242" y="412"/>
                  <a:pt x="2241" y="412"/>
                  <a:pt x="2240" y="413"/>
                </a:cubicBezTo>
                <a:cubicBezTo>
                  <a:pt x="2233" y="418"/>
                  <a:pt x="2233" y="418"/>
                  <a:pt x="2233" y="418"/>
                </a:cubicBezTo>
                <a:cubicBezTo>
                  <a:pt x="2232" y="419"/>
                  <a:pt x="2231" y="420"/>
                  <a:pt x="2231" y="421"/>
                </a:cubicBezTo>
                <a:cubicBezTo>
                  <a:pt x="2226" y="435"/>
                  <a:pt x="2226" y="435"/>
                  <a:pt x="2226" y="435"/>
                </a:cubicBezTo>
                <a:cubicBezTo>
                  <a:pt x="2290" y="435"/>
                  <a:pt x="2290" y="435"/>
                  <a:pt x="2290" y="435"/>
                </a:cubicBezTo>
                <a:cubicBezTo>
                  <a:pt x="2292" y="435"/>
                  <a:pt x="2292" y="435"/>
                  <a:pt x="2292" y="437"/>
                </a:cubicBezTo>
                <a:cubicBezTo>
                  <a:pt x="2289" y="445"/>
                  <a:pt x="2289" y="445"/>
                  <a:pt x="2289" y="445"/>
                </a:cubicBezTo>
                <a:cubicBezTo>
                  <a:pt x="2288" y="447"/>
                  <a:pt x="2287" y="447"/>
                  <a:pt x="2286" y="447"/>
                </a:cubicBezTo>
                <a:cubicBezTo>
                  <a:pt x="2222" y="447"/>
                  <a:pt x="2222" y="447"/>
                  <a:pt x="2222" y="447"/>
                </a:cubicBezTo>
                <a:cubicBezTo>
                  <a:pt x="2217" y="462"/>
                  <a:pt x="2217" y="462"/>
                  <a:pt x="2217" y="462"/>
                </a:cubicBezTo>
                <a:cubicBezTo>
                  <a:pt x="2217" y="462"/>
                  <a:pt x="2217" y="463"/>
                  <a:pt x="2218" y="464"/>
                </a:cubicBezTo>
                <a:cubicBezTo>
                  <a:pt x="2223" y="471"/>
                  <a:pt x="2223" y="471"/>
                  <a:pt x="2223" y="471"/>
                </a:cubicBezTo>
                <a:cubicBezTo>
                  <a:pt x="2223" y="472"/>
                  <a:pt x="2224" y="472"/>
                  <a:pt x="2225" y="472"/>
                </a:cubicBezTo>
                <a:cubicBezTo>
                  <a:pt x="2279" y="472"/>
                  <a:pt x="2279" y="472"/>
                  <a:pt x="2279" y="472"/>
                </a:cubicBezTo>
                <a:cubicBezTo>
                  <a:pt x="2280" y="472"/>
                  <a:pt x="2281" y="473"/>
                  <a:pt x="2280" y="474"/>
                </a:cubicBezTo>
                <a:cubicBezTo>
                  <a:pt x="2277" y="483"/>
                  <a:pt x="2277" y="483"/>
                  <a:pt x="2277" y="483"/>
                </a:cubicBezTo>
                <a:cubicBezTo>
                  <a:pt x="2277" y="485"/>
                  <a:pt x="2276" y="485"/>
                  <a:pt x="2274" y="485"/>
                </a:cubicBezTo>
                <a:cubicBezTo>
                  <a:pt x="2207" y="485"/>
                  <a:pt x="2207" y="485"/>
                  <a:pt x="2207" y="485"/>
                </a:cubicBezTo>
                <a:cubicBezTo>
                  <a:pt x="2206" y="485"/>
                  <a:pt x="2205" y="485"/>
                  <a:pt x="2204" y="484"/>
                </a:cubicBezTo>
                <a:cubicBezTo>
                  <a:pt x="2192" y="468"/>
                  <a:pt x="2192" y="468"/>
                  <a:pt x="2192" y="468"/>
                </a:cubicBezTo>
                <a:cubicBezTo>
                  <a:pt x="2192" y="467"/>
                  <a:pt x="2192" y="467"/>
                  <a:pt x="2192" y="465"/>
                </a:cubicBezTo>
                <a:cubicBezTo>
                  <a:pt x="2209" y="415"/>
                  <a:pt x="2209" y="415"/>
                  <a:pt x="2209" y="415"/>
                </a:cubicBezTo>
                <a:cubicBezTo>
                  <a:pt x="2210" y="414"/>
                  <a:pt x="2210" y="413"/>
                  <a:pt x="2211" y="412"/>
                </a:cubicBezTo>
                <a:cubicBezTo>
                  <a:pt x="2227" y="400"/>
                  <a:pt x="2227" y="400"/>
                  <a:pt x="2227" y="400"/>
                </a:cubicBezTo>
                <a:cubicBezTo>
                  <a:pt x="2229" y="399"/>
                  <a:pt x="2230" y="399"/>
                  <a:pt x="2231" y="399"/>
                </a:cubicBezTo>
                <a:cubicBezTo>
                  <a:pt x="2303" y="399"/>
                  <a:pt x="2303" y="399"/>
                  <a:pt x="2303" y="399"/>
                </a:cubicBezTo>
                <a:cubicBezTo>
                  <a:pt x="2305" y="399"/>
                  <a:pt x="2305" y="400"/>
                  <a:pt x="2305" y="401"/>
                </a:cubicBezTo>
                <a:lnTo>
                  <a:pt x="2301" y="410"/>
                </a:lnTo>
                <a:close/>
                <a:moveTo>
                  <a:pt x="2196" y="415"/>
                </a:moveTo>
                <a:cubicBezTo>
                  <a:pt x="2189" y="434"/>
                  <a:pt x="2189" y="434"/>
                  <a:pt x="2189" y="434"/>
                </a:cubicBezTo>
                <a:cubicBezTo>
                  <a:pt x="2189" y="435"/>
                  <a:pt x="2188" y="436"/>
                  <a:pt x="2187" y="437"/>
                </a:cubicBezTo>
                <a:cubicBezTo>
                  <a:pt x="2166" y="452"/>
                  <a:pt x="2166" y="452"/>
                  <a:pt x="2166" y="452"/>
                </a:cubicBezTo>
                <a:cubicBezTo>
                  <a:pt x="2165" y="453"/>
                  <a:pt x="2163" y="454"/>
                  <a:pt x="2161" y="454"/>
                </a:cubicBezTo>
                <a:cubicBezTo>
                  <a:pt x="2105" y="454"/>
                  <a:pt x="2105" y="454"/>
                  <a:pt x="2105" y="454"/>
                </a:cubicBezTo>
                <a:cubicBezTo>
                  <a:pt x="2095" y="483"/>
                  <a:pt x="2095" y="483"/>
                  <a:pt x="2095" y="483"/>
                </a:cubicBezTo>
                <a:cubicBezTo>
                  <a:pt x="2095" y="485"/>
                  <a:pt x="2094" y="485"/>
                  <a:pt x="2093" y="485"/>
                </a:cubicBezTo>
                <a:cubicBezTo>
                  <a:pt x="2073" y="485"/>
                  <a:pt x="2073" y="485"/>
                  <a:pt x="2073" y="485"/>
                </a:cubicBezTo>
                <a:cubicBezTo>
                  <a:pt x="2072" y="485"/>
                  <a:pt x="2071" y="485"/>
                  <a:pt x="2072" y="483"/>
                </a:cubicBezTo>
                <a:cubicBezTo>
                  <a:pt x="2099" y="402"/>
                  <a:pt x="2099" y="402"/>
                  <a:pt x="2099" y="402"/>
                </a:cubicBezTo>
                <a:cubicBezTo>
                  <a:pt x="2100" y="400"/>
                  <a:pt x="2101" y="399"/>
                  <a:pt x="2104" y="399"/>
                </a:cubicBezTo>
                <a:cubicBezTo>
                  <a:pt x="2184" y="399"/>
                  <a:pt x="2184" y="399"/>
                  <a:pt x="2184" y="399"/>
                </a:cubicBezTo>
                <a:cubicBezTo>
                  <a:pt x="2186" y="399"/>
                  <a:pt x="2187" y="399"/>
                  <a:pt x="2187" y="400"/>
                </a:cubicBezTo>
                <a:cubicBezTo>
                  <a:pt x="2196" y="412"/>
                  <a:pt x="2196" y="412"/>
                  <a:pt x="2196" y="412"/>
                </a:cubicBezTo>
                <a:cubicBezTo>
                  <a:pt x="2196" y="413"/>
                  <a:pt x="2196" y="414"/>
                  <a:pt x="2196" y="415"/>
                </a:cubicBezTo>
                <a:close/>
                <a:moveTo>
                  <a:pt x="2170" y="418"/>
                </a:moveTo>
                <a:cubicBezTo>
                  <a:pt x="2166" y="413"/>
                  <a:pt x="2166" y="413"/>
                  <a:pt x="2166" y="413"/>
                </a:cubicBezTo>
                <a:cubicBezTo>
                  <a:pt x="2166" y="412"/>
                  <a:pt x="2165" y="412"/>
                  <a:pt x="2164" y="412"/>
                </a:cubicBezTo>
                <a:cubicBezTo>
                  <a:pt x="2121" y="412"/>
                  <a:pt x="2121" y="412"/>
                  <a:pt x="2121" y="412"/>
                </a:cubicBezTo>
                <a:cubicBezTo>
                  <a:pt x="2120" y="412"/>
                  <a:pt x="2119" y="413"/>
                  <a:pt x="2119" y="414"/>
                </a:cubicBezTo>
                <a:cubicBezTo>
                  <a:pt x="2109" y="441"/>
                  <a:pt x="2109" y="441"/>
                  <a:pt x="2109" y="441"/>
                </a:cubicBezTo>
                <a:cubicBezTo>
                  <a:pt x="2152" y="441"/>
                  <a:pt x="2152" y="441"/>
                  <a:pt x="2152" y="441"/>
                </a:cubicBezTo>
                <a:cubicBezTo>
                  <a:pt x="2153" y="441"/>
                  <a:pt x="2154" y="441"/>
                  <a:pt x="2156" y="440"/>
                </a:cubicBezTo>
                <a:cubicBezTo>
                  <a:pt x="2165" y="433"/>
                  <a:pt x="2165" y="433"/>
                  <a:pt x="2165" y="433"/>
                </a:cubicBezTo>
                <a:cubicBezTo>
                  <a:pt x="2166" y="432"/>
                  <a:pt x="2167" y="432"/>
                  <a:pt x="2167" y="430"/>
                </a:cubicBezTo>
                <a:cubicBezTo>
                  <a:pt x="2170" y="421"/>
                  <a:pt x="2170" y="421"/>
                  <a:pt x="2170" y="421"/>
                </a:cubicBezTo>
                <a:cubicBezTo>
                  <a:pt x="2171" y="420"/>
                  <a:pt x="2170" y="419"/>
                  <a:pt x="2170" y="418"/>
                </a:cubicBezTo>
                <a:close/>
                <a:moveTo>
                  <a:pt x="2077" y="404"/>
                </a:moveTo>
                <a:cubicBezTo>
                  <a:pt x="2077" y="405"/>
                  <a:pt x="2077" y="405"/>
                  <a:pt x="2076" y="406"/>
                </a:cubicBezTo>
                <a:cubicBezTo>
                  <a:pt x="2029" y="440"/>
                  <a:pt x="2029" y="440"/>
                  <a:pt x="2029" y="440"/>
                </a:cubicBezTo>
                <a:cubicBezTo>
                  <a:pt x="2053" y="478"/>
                  <a:pt x="2053" y="478"/>
                  <a:pt x="2053" y="478"/>
                </a:cubicBezTo>
                <a:cubicBezTo>
                  <a:pt x="2054" y="479"/>
                  <a:pt x="2054" y="480"/>
                  <a:pt x="2053" y="480"/>
                </a:cubicBezTo>
                <a:cubicBezTo>
                  <a:pt x="2052" y="483"/>
                  <a:pt x="2052" y="483"/>
                  <a:pt x="2052" y="483"/>
                </a:cubicBezTo>
                <a:cubicBezTo>
                  <a:pt x="2052" y="485"/>
                  <a:pt x="2051" y="485"/>
                  <a:pt x="2050" y="485"/>
                </a:cubicBezTo>
                <a:cubicBezTo>
                  <a:pt x="2029" y="485"/>
                  <a:pt x="2029" y="485"/>
                  <a:pt x="2029" y="485"/>
                </a:cubicBezTo>
                <a:cubicBezTo>
                  <a:pt x="2027" y="485"/>
                  <a:pt x="2026" y="485"/>
                  <a:pt x="2025" y="484"/>
                </a:cubicBezTo>
                <a:cubicBezTo>
                  <a:pt x="2007" y="453"/>
                  <a:pt x="2007" y="453"/>
                  <a:pt x="2007" y="453"/>
                </a:cubicBezTo>
                <a:cubicBezTo>
                  <a:pt x="1968" y="483"/>
                  <a:pt x="1968" y="483"/>
                  <a:pt x="1968" y="483"/>
                </a:cubicBezTo>
                <a:cubicBezTo>
                  <a:pt x="1967" y="484"/>
                  <a:pt x="1967" y="484"/>
                  <a:pt x="1966" y="485"/>
                </a:cubicBezTo>
                <a:cubicBezTo>
                  <a:pt x="1965" y="485"/>
                  <a:pt x="1965" y="485"/>
                  <a:pt x="1964" y="485"/>
                </a:cubicBezTo>
                <a:cubicBezTo>
                  <a:pt x="1949" y="485"/>
                  <a:pt x="1949" y="485"/>
                  <a:pt x="1949" y="485"/>
                </a:cubicBezTo>
                <a:cubicBezTo>
                  <a:pt x="1948" y="485"/>
                  <a:pt x="1947" y="485"/>
                  <a:pt x="1947" y="485"/>
                </a:cubicBezTo>
                <a:cubicBezTo>
                  <a:pt x="1947" y="485"/>
                  <a:pt x="1947" y="484"/>
                  <a:pt x="1947" y="483"/>
                </a:cubicBezTo>
                <a:cubicBezTo>
                  <a:pt x="1948" y="480"/>
                  <a:pt x="1948" y="480"/>
                  <a:pt x="1948" y="480"/>
                </a:cubicBezTo>
                <a:cubicBezTo>
                  <a:pt x="1949" y="479"/>
                  <a:pt x="1949" y="478"/>
                  <a:pt x="1950" y="478"/>
                </a:cubicBezTo>
                <a:cubicBezTo>
                  <a:pt x="2000" y="442"/>
                  <a:pt x="2000" y="442"/>
                  <a:pt x="2000" y="442"/>
                </a:cubicBezTo>
                <a:cubicBezTo>
                  <a:pt x="1977" y="406"/>
                  <a:pt x="1977" y="406"/>
                  <a:pt x="1977" y="406"/>
                </a:cubicBezTo>
                <a:cubicBezTo>
                  <a:pt x="1977" y="405"/>
                  <a:pt x="1977" y="405"/>
                  <a:pt x="1977" y="404"/>
                </a:cubicBezTo>
                <a:cubicBezTo>
                  <a:pt x="1978" y="401"/>
                  <a:pt x="1978" y="401"/>
                  <a:pt x="1978" y="401"/>
                </a:cubicBezTo>
                <a:cubicBezTo>
                  <a:pt x="1978" y="400"/>
                  <a:pt x="1979" y="399"/>
                  <a:pt x="1981" y="399"/>
                </a:cubicBezTo>
                <a:cubicBezTo>
                  <a:pt x="2001" y="399"/>
                  <a:pt x="2001" y="399"/>
                  <a:pt x="2001" y="399"/>
                </a:cubicBezTo>
                <a:cubicBezTo>
                  <a:pt x="2002" y="399"/>
                  <a:pt x="2003" y="399"/>
                  <a:pt x="2004" y="399"/>
                </a:cubicBezTo>
                <a:cubicBezTo>
                  <a:pt x="2004" y="400"/>
                  <a:pt x="2005" y="400"/>
                  <a:pt x="2005" y="401"/>
                </a:cubicBezTo>
                <a:cubicBezTo>
                  <a:pt x="2022" y="428"/>
                  <a:pt x="2022" y="428"/>
                  <a:pt x="2022" y="428"/>
                </a:cubicBezTo>
                <a:cubicBezTo>
                  <a:pt x="2059" y="400"/>
                  <a:pt x="2059" y="400"/>
                  <a:pt x="2059" y="400"/>
                </a:cubicBezTo>
                <a:cubicBezTo>
                  <a:pt x="2060" y="399"/>
                  <a:pt x="2062" y="399"/>
                  <a:pt x="2063" y="399"/>
                </a:cubicBezTo>
                <a:cubicBezTo>
                  <a:pt x="2077" y="399"/>
                  <a:pt x="2077" y="399"/>
                  <a:pt x="2077" y="399"/>
                </a:cubicBezTo>
                <a:cubicBezTo>
                  <a:pt x="2078" y="399"/>
                  <a:pt x="2079" y="399"/>
                  <a:pt x="2078" y="401"/>
                </a:cubicBezTo>
                <a:lnTo>
                  <a:pt x="2077" y="404"/>
                </a:lnTo>
                <a:close/>
                <a:moveTo>
                  <a:pt x="1959" y="410"/>
                </a:moveTo>
                <a:cubicBezTo>
                  <a:pt x="1959" y="411"/>
                  <a:pt x="1958" y="412"/>
                  <a:pt x="1957" y="412"/>
                </a:cubicBezTo>
                <a:cubicBezTo>
                  <a:pt x="1900" y="412"/>
                  <a:pt x="1900" y="412"/>
                  <a:pt x="1900" y="412"/>
                </a:cubicBezTo>
                <a:cubicBezTo>
                  <a:pt x="1900" y="412"/>
                  <a:pt x="1899" y="412"/>
                  <a:pt x="1898" y="413"/>
                </a:cubicBezTo>
                <a:cubicBezTo>
                  <a:pt x="1891" y="418"/>
                  <a:pt x="1891" y="418"/>
                  <a:pt x="1891" y="418"/>
                </a:cubicBezTo>
                <a:cubicBezTo>
                  <a:pt x="1890" y="419"/>
                  <a:pt x="1889" y="420"/>
                  <a:pt x="1889" y="421"/>
                </a:cubicBezTo>
                <a:cubicBezTo>
                  <a:pt x="1884" y="435"/>
                  <a:pt x="1884" y="435"/>
                  <a:pt x="1884" y="435"/>
                </a:cubicBezTo>
                <a:cubicBezTo>
                  <a:pt x="1948" y="435"/>
                  <a:pt x="1948" y="435"/>
                  <a:pt x="1948" y="435"/>
                </a:cubicBezTo>
                <a:cubicBezTo>
                  <a:pt x="1950" y="435"/>
                  <a:pt x="1950" y="435"/>
                  <a:pt x="1950" y="437"/>
                </a:cubicBezTo>
                <a:cubicBezTo>
                  <a:pt x="1947" y="445"/>
                  <a:pt x="1947" y="445"/>
                  <a:pt x="1947" y="445"/>
                </a:cubicBezTo>
                <a:cubicBezTo>
                  <a:pt x="1946" y="447"/>
                  <a:pt x="1945" y="447"/>
                  <a:pt x="1944" y="447"/>
                </a:cubicBezTo>
                <a:cubicBezTo>
                  <a:pt x="1880" y="447"/>
                  <a:pt x="1880" y="447"/>
                  <a:pt x="1880" y="447"/>
                </a:cubicBezTo>
                <a:cubicBezTo>
                  <a:pt x="1875" y="462"/>
                  <a:pt x="1875" y="462"/>
                  <a:pt x="1875" y="462"/>
                </a:cubicBezTo>
                <a:cubicBezTo>
                  <a:pt x="1875" y="462"/>
                  <a:pt x="1875" y="463"/>
                  <a:pt x="1875" y="464"/>
                </a:cubicBezTo>
                <a:cubicBezTo>
                  <a:pt x="1881" y="471"/>
                  <a:pt x="1881" y="471"/>
                  <a:pt x="1881" y="471"/>
                </a:cubicBezTo>
                <a:cubicBezTo>
                  <a:pt x="1881" y="472"/>
                  <a:pt x="1882" y="472"/>
                  <a:pt x="1883" y="472"/>
                </a:cubicBezTo>
                <a:cubicBezTo>
                  <a:pt x="1937" y="472"/>
                  <a:pt x="1937" y="472"/>
                  <a:pt x="1937" y="472"/>
                </a:cubicBezTo>
                <a:cubicBezTo>
                  <a:pt x="1938" y="472"/>
                  <a:pt x="1938" y="473"/>
                  <a:pt x="1938" y="474"/>
                </a:cubicBezTo>
                <a:cubicBezTo>
                  <a:pt x="1935" y="483"/>
                  <a:pt x="1935" y="483"/>
                  <a:pt x="1935" y="483"/>
                </a:cubicBezTo>
                <a:cubicBezTo>
                  <a:pt x="1934" y="485"/>
                  <a:pt x="1934" y="485"/>
                  <a:pt x="1932" y="485"/>
                </a:cubicBezTo>
                <a:cubicBezTo>
                  <a:pt x="1865" y="485"/>
                  <a:pt x="1865" y="485"/>
                  <a:pt x="1865" y="485"/>
                </a:cubicBezTo>
                <a:cubicBezTo>
                  <a:pt x="1864" y="485"/>
                  <a:pt x="1862" y="485"/>
                  <a:pt x="1862" y="484"/>
                </a:cubicBezTo>
                <a:cubicBezTo>
                  <a:pt x="1850" y="468"/>
                  <a:pt x="1850" y="468"/>
                  <a:pt x="1850" y="468"/>
                </a:cubicBezTo>
                <a:cubicBezTo>
                  <a:pt x="1850" y="467"/>
                  <a:pt x="1850" y="467"/>
                  <a:pt x="1850" y="465"/>
                </a:cubicBezTo>
                <a:cubicBezTo>
                  <a:pt x="1867" y="415"/>
                  <a:pt x="1867" y="415"/>
                  <a:pt x="1867" y="415"/>
                </a:cubicBezTo>
                <a:cubicBezTo>
                  <a:pt x="1867" y="414"/>
                  <a:pt x="1868" y="413"/>
                  <a:pt x="1869" y="412"/>
                </a:cubicBezTo>
                <a:cubicBezTo>
                  <a:pt x="1885" y="400"/>
                  <a:pt x="1885" y="400"/>
                  <a:pt x="1885" y="400"/>
                </a:cubicBezTo>
                <a:cubicBezTo>
                  <a:pt x="1886" y="399"/>
                  <a:pt x="1888" y="399"/>
                  <a:pt x="1889" y="399"/>
                </a:cubicBezTo>
                <a:cubicBezTo>
                  <a:pt x="1961" y="399"/>
                  <a:pt x="1961" y="399"/>
                  <a:pt x="1961" y="399"/>
                </a:cubicBezTo>
                <a:cubicBezTo>
                  <a:pt x="1962" y="399"/>
                  <a:pt x="1963" y="400"/>
                  <a:pt x="1962" y="401"/>
                </a:cubicBezTo>
                <a:lnTo>
                  <a:pt x="1959" y="410"/>
                </a:lnTo>
                <a:close/>
                <a:moveTo>
                  <a:pt x="1776" y="411"/>
                </a:moveTo>
                <a:cubicBezTo>
                  <a:pt x="1776" y="412"/>
                  <a:pt x="1775" y="413"/>
                  <a:pt x="1773" y="413"/>
                </a:cubicBezTo>
                <a:cubicBezTo>
                  <a:pt x="1741" y="413"/>
                  <a:pt x="1741" y="413"/>
                  <a:pt x="1741" y="413"/>
                </a:cubicBezTo>
                <a:cubicBezTo>
                  <a:pt x="1717" y="483"/>
                  <a:pt x="1717" y="483"/>
                  <a:pt x="1717" y="483"/>
                </a:cubicBezTo>
                <a:cubicBezTo>
                  <a:pt x="1717" y="485"/>
                  <a:pt x="1716" y="485"/>
                  <a:pt x="1715" y="485"/>
                </a:cubicBezTo>
                <a:cubicBezTo>
                  <a:pt x="1695" y="485"/>
                  <a:pt x="1695" y="485"/>
                  <a:pt x="1695" y="485"/>
                </a:cubicBezTo>
                <a:cubicBezTo>
                  <a:pt x="1693" y="485"/>
                  <a:pt x="1693" y="485"/>
                  <a:pt x="1693" y="483"/>
                </a:cubicBezTo>
                <a:cubicBezTo>
                  <a:pt x="1717" y="413"/>
                  <a:pt x="1717" y="413"/>
                  <a:pt x="1717" y="413"/>
                </a:cubicBezTo>
                <a:cubicBezTo>
                  <a:pt x="1684" y="413"/>
                  <a:pt x="1684" y="413"/>
                  <a:pt x="1684" y="413"/>
                </a:cubicBezTo>
                <a:cubicBezTo>
                  <a:pt x="1683" y="413"/>
                  <a:pt x="1683" y="412"/>
                  <a:pt x="1683" y="411"/>
                </a:cubicBezTo>
                <a:cubicBezTo>
                  <a:pt x="1686" y="401"/>
                  <a:pt x="1686" y="401"/>
                  <a:pt x="1686" y="401"/>
                </a:cubicBezTo>
                <a:cubicBezTo>
                  <a:pt x="1687" y="400"/>
                  <a:pt x="1688" y="399"/>
                  <a:pt x="1689" y="399"/>
                </a:cubicBezTo>
                <a:cubicBezTo>
                  <a:pt x="1778" y="399"/>
                  <a:pt x="1778" y="399"/>
                  <a:pt x="1778" y="399"/>
                </a:cubicBezTo>
                <a:cubicBezTo>
                  <a:pt x="1779" y="399"/>
                  <a:pt x="1780" y="400"/>
                  <a:pt x="1779" y="401"/>
                </a:cubicBezTo>
                <a:lnTo>
                  <a:pt x="1776" y="411"/>
                </a:lnTo>
                <a:close/>
                <a:moveTo>
                  <a:pt x="1673" y="410"/>
                </a:moveTo>
                <a:cubicBezTo>
                  <a:pt x="1672" y="411"/>
                  <a:pt x="1671" y="412"/>
                  <a:pt x="1670" y="412"/>
                </a:cubicBezTo>
                <a:cubicBezTo>
                  <a:pt x="1616" y="412"/>
                  <a:pt x="1616" y="412"/>
                  <a:pt x="1616" y="412"/>
                </a:cubicBezTo>
                <a:cubicBezTo>
                  <a:pt x="1615" y="412"/>
                  <a:pt x="1615" y="412"/>
                  <a:pt x="1614" y="413"/>
                </a:cubicBezTo>
                <a:cubicBezTo>
                  <a:pt x="1606" y="419"/>
                  <a:pt x="1606" y="419"/>
                  <a:pt x="1606" y="419"/>
                </a:cubicBezTo>
                <a:cubicBezTo>
                  <a:pt x="1605" y="419"/>
                  <a:pt x="1605" y="420"/>
                  <a:pt x="1605" y="420"/>
                </a:cubicBezTo>
                <a:cubicBezTo>
                  <a:pt x="1591" y="462"/>
                  <a:pt x="1591" y="462"/>
                  <a:pt x="1591" y="462"/>
                </a:cubicBezTo>
                <a:cubicBezTo>
                  <a:pt x="1590" y="463"/>
                  <a:pt x="1590" y="463"/>
                  <a:pt x="1591" y="464"/>
                </a:cubicBezTo>
                <a:cubicBezTo>
                  <a:pt x="1596" y="471"/>
                  <a:pt x="1596" y="471"/>
                  <a:pt x="1596" y="471"/>
                </a:cubicBezTo>
                <a:cubicBezTo>
                  <a:pt x="1597" y="472"/>
                  <a:pt x="1597" y="472"/>
                  <a:pt x="1598" y="472"/>
                </a:cubicBezTo>
                <a:cubicBezTo>
                  <a:pt x="1650" y="472"/>
                  <a:pt x="1650" y="472"/>
                  <a:pt x="1650" y="472"/>
                </a:cubicBezTo>
                <a:cubicBezTo>
                  <a:pt x="1651" y="472"/>
                  <a:pt x="1652" y="473"/>
                  <a:pt x="1651" y="474"/>
                </a:cubicBezTo>
                <a:cubicBezTo>
                  <a:pt x="1648" y="483"/>
                  <a:pt x="1648" y="483"/>
                  <a:pt x="1648" y="483"/>
                </a:cubicBezTo>
                <a:cubicBezTo>
                  <a:pt x="1648" y="485"/>
                  <a:pt x="1647" y="485"/>
                  <a:pt x="1645" y="485"/>
                </a:cubicBezTo>
                <a:cubicBezTo>
                  <a:pt x="1580" y="485"/>
                  <a:pt x="1580" y="485"/>
                  <a:pt x="1580" y="485"/>
                </a:cubicBezTo>
                <a:cubicBezTo>
                  <a:pt x="1579" y="485"/>
                  <a:pt x="1578" y="485"/>
                  <a:pt x="1577" y="484"/>
                </a:cubicBezTo>
                <a:cubicBezTo>
                  <a:pt x="1566" y="468"/>
                  <a:pt x="1566" y="468"/>
                  <a:pt x="1566" y="468"/>
                </a:cubicBezTo>
                <a:cubicBezTo>
                  <a:pt x="1565" y="467"/>
                  <a:pt x="1565" y="467"/>
                  <a:pt x="1566" y="465"/>
                </a:cubicBezTo>
                <a:cubicBezTo>
                  <a:pt x="1583" y="415"/>
                  <a:pt x="1583" y="415"/>
                  <a:pt x="1583" y="415"/>
                </a:cubicBezTo>
                <a:cubicBezTo>
                  <a:pt x="1583" y="414"/>
                  <a:pt x="1584" y="413"/>
                  <a:pt x="1585" y="412"/>
                </a:cubicBezTo>
                <a:cubicBezTo>
                  <a:pt x="1601" y="400"/>
                  <a:pt x="1601" y="400"/>
                  <a:pt x="1601" y="400"/>
                </a:cubicBezTo>
                <a:cubicBezTo>
                  <a:pt x="1602" y="399"/>
                  <a:pt x="1603" y="399"/>
                  <a:pt x="1605" y="399"/>
                </a:cubicBezTo>
                <a:cubicBezTo>
                  <a:pt x="1674" y="399"/>
                  <a:pt x="1674" y="399"/>
                  <a:pt x="1674" y="399"/>
                </a:cubicBezTo>
                <a:cubicBezTo>
                  <a:pt x="1676" y="399"/>
                  <a:pt x="1676" y="400"/>
                  <a:pt x="1676" y="401"/>
                </a:cubicBezTo>
                <a:lnTo>
                  <a:pt x="1673" y="410"/>
                </a:lnTo>
                <a:close/>
                <a:moveTo>
                  <a:pt x="1564" y="410"/>
                </a:moveTo>
                <a:cubicBezTo>
                  <a:pt x="1564" y="411"/>
                  <a:pt x="1563" y="412"/>
                  <a:pt x="1562" y="412"/>
                </a:cubicBezTo>
                <a:cubicBezTo>
                  <a:pt x="1505" y="412"/>
                  <a:pt x="1505" y="412"/>
                  <a:pt x="1505" y="412"/>
                </a:cubicBezTo>
                <a:cubicBezTo>
                  <a:pt x="1505" y="412"/>
                  <a:pt x="1504" y="412"/>
                  <a:pt x="1503" y="413"/>
                </a:cubicBezTo>
                <a:cubicBezTo>
                  <a:pt x="1495" y="418"/>
                  <a:pt x="1495" y="418"/>
                  <a:pt x="1495" y="418"/>
                </a:cubicBezTo>
                <a:cubicBezTo>
                  <a:pt x="1495" y="419"/>
                  <a:pt x="1494" y="420"/>
                  <a:pt x="1494" y="421"/>
                </a:cubicBezTo>
                <a:cubicBezTo>
                  <a:pt x="1489" y="435"/>
                  <a:pt x="1489" y="435"/>
                  <a:pt x="1489" y="435"/>
                </a:cubicBezTo>
                <a:cubicBezTo>
                  <a:pt x="1553" y="435"/>
                  <a:pt x="1553" y="435"/>
                  <a:pt x="1553" y="435"/>
                </a:cubicBezTo>
                <a:cubicBezTo>
                  <a:pt x="1555" y="435"/>
                  <a:pt x="1555" y="435"/>
                  <a:pt x="1555" y="437"/>
                </a:cubicBezTo>
                <a:cubicBezTo>
                  <a:pt x="1552" y="445"/>
                  <a:pt x="1552" y="445"/>
                  <a:pt x="1552" y="445"/>
                </a:cubicBezTo>
                <a:cubicBezTo>
                  <a:pt x="1551" y="447"/>
                  <a:pt x="1550" y="447"/>
                  <a:pt x="1549" y="447"/>
                </a:cubicBezTo>
                <a:cubicBezTo>
                  <a:pt x="1485" y="447"/>
                  <a:pt x="1485" y="447"/>
                  <a:pt x="1485" y="447"/>
                </a:cubicBezTo>
                <a:cubicBezTo>
                  <a:pt x="1480" y="462"/>
                  <a:pt x="1480" y="462"/>
                  <a:pt x="1480" y="462"/>
                </a:cubicBezTo>
                <a:cubicBezTo>
                  <a:pt x="1480" y="462"/>
                  <a:pt x="1480" y="463"/>
                  <a:pt x="1480" y="464"/>
                </a:cubicBezTo>
                <a:cubicBezTo>
                  <a:pt x="1486" y="471"/>
                  <a:pt x="1486" y="471"/>
                  <a:pt x="1486" y="471"/>
                </a:cubicBezTo>
                <a:cubicBezTo>
                  <a:pt x="1486" y="472"/>
                  <a:pt x="1487" y="472"/>
                  <a:pt x="1488" y="472"/>
                </a:cubicBezTo>
                <a:cubicBezTo>
                  <a:pt x="1542" y="472"/>
                  <a:pt x="1542" y="472"/>
                  <a:pt x="1542" y="472"/>
                </a:cubicBezTo>
                <a:cubicBezTo>
                  <a:pt x="1543" y="472"/>
                  <a:pt x="1543" y="473"/>
                  <a:pt x="1543" y="474"/>
                </a:cubicBezTo>
                <a:cubicBezTo>
                  <a:pt x="1540" y="483"/>
                  <a:pt x="1540" y="483"/>
                  <a:pt x="1540" y="483"/>
                </a:cubicBezTo>
                <a:cubicBezTo>
                  <a:pt x="1539" y="485"/>
                  <a:pt x="1539" y="485"/>
                  <a:pt x="1537" y="485"/>
                </a:cubicBezTo>
                <a:cubicBezTo>
                  <a:pt x="1470" y="485"/>
                  <a:pt x="1470" y="485"/>
                  <a:pt x="1470" y="485"/>
                </a:cubicBezTo>
                <a:cubicBezTo>
                  <a:pt x="1469" y="485"/>
                  <a:pt x="1467" y="485"/>
                  <a:pt x="1467" y="484"/>
                </a:cubicBezTo>
                <a:cubicBezTo>
                  <a:pt x="1455" y="468"/>
                  <a:pt x="1455" y="468"/>
                  <a:pt x="1455" y="468"/>
                </a:cubicBezTo>
                <a:cubicBezTo>
                  <a:pt x="1455" y="467"/>
                  <a:pt x="1455" y="467"/>
                  <a:pt x="1455" y="465"/>
                </a:cubicBezTo>
                <a:cubicBezTo>
                  <a:pt x="1472" y="415"/>
                  <a:pt x="1472" y="415"/>
                  <a:pt x="1472" y="415"/>
                </a:cubicBezTo>
                <a:cubicBezTo>
                  <a:pt x="1472" y="414"/>
                  <a:pt x="1473" y="413"/>
                  <a:pt x="1474" y="412"/>
                </a:cubicBezTo>
                <a:cubicBezTo>
                  <a:pt x="1490" y="400"/>
                  <a:pt x="1490" y="400"/>
                  <a:pt x="1490" y="400"/>
                </a:cubicBezTo>
                <a:cubicBezTo>
                  <a:pt x="1491" y="399"/>
                  <a:pt x="1493" y="399"/>
                  <a:pt x="1494" y="399"/>
                </a:cubicBezTo>
                <a:cubicBezTo>
                  <a:pt x="1566" y="399"/>
                  <a:pt x="1566" y="399"/>
                  <a:pt x="1566" y="399"/>
                </a:cubicBezTo>
                <a:cubicBezTo>
                  <a:pt x="1567" y="399"/>
                  <a:pt x="1568" y="400"/>
                  <a:pt x="1567" y="401"/>
                </a:cubicBezTo>
                <a:lnTo>
                  <a:pt x="1564" y="410"/>
                </a:lnTo>
                <a:close/>
                <a:moveTo>
                  <a:pt x="1434" y="465"/>
                </a:moveTo>
                <a:cubicBezTo>
                  <a:pt x="1433" y="467"/>
                  <a:pt x="1433" y="467"/>
                  <a:pt x="1432" y="468"/>
                </a:cubicBezTo>
                <a:cubicBezTo>
                  <a:pt x="1410" y="484"/>
                  <a:pt x="1410" y="484"/>
                  <a:pt x="1410" y="484"/>
                </a:cubicBezTo>
                <a:cubicBezTo>
                  <a:pt x="1408" y="485"/>
                  <a:pt x="1407" y="485"/>
                  <a:pt x="1406" y="485"/>
                </a:cubicBezTo>
                <a:cubicBezTo>
                  <a:pt x="1359" y="485"/>
                  <a:pt x="1359" y="485"/>
                  <a:pt x="1359" y="485"/>
                </a:cubicBezTo>
                <a:cubicBezTo>
                  <a:pt x="1357" y="485"/>
                  <a:pt x="1357" y="485"/>
                  <a:pt x="1357" y="483"/>
                </a:cubicBezTo>
                <a:cubicBezTo>
                  <a:pt x="1361" y="473"/>
                  <a:pt x="1361" y="473"/>
                  <a:pt x="1361" y="473"/>
                </a:cubicBezTo>
                <a:cubicBezTo>
                  <a:pt x="1361" y="472"/>
                  <a:pt x="1362" y="471"/>
                  <a:pt x="1363" y="471"/>
                </a:cubicBezTo>
                <a:cubicBezTo>
                  <a:pt x="1397" y="471"/>
                  <a:pt x="1397" y="471"/>
                  <a:pt x="1397" y="471"/>
                </a:cubicBezTo>
                <a:cubicBezTo>
                  <a:pt x="1398" y="471"/>
                  <a:pt x="1399" y="471"/>
                  <a:pt x="1399" y="470"/>
                </a:cubicBezTo>
                <a:cubicBezTo>
                  <a:pt x="1410" y="463"/>
                  <a:pt x="1410" y="463"/>
                  <a:pt x="1410" y="463"/>
                </a:cubicBezTo>
                <a:cubicBezTo>
                  <a:pt x="1410" y="463"/>
                  <a:pt x="1411" y="462"/>
                  <a:pt x="1411" y="461"/>
                </a:cubicBezTo>
                <a:cubicBezTo>
                  <a:pt x="1431" y="401"/>
                  <a:pt x="1431" y="401"/>
                  <a:pt x="1431" y="401"/>
                </a:cubicBezTo>
                <a:cubicBezTo>
                  <a:pt x="1432" y="400"/>
                  <a:pt x="1433" y="399"/>
                  <a:pt x="1434" y="399"/>
                </a:cubicBezTo>
                <a:cubicBezTo>
                  <a:pt x="1454" y="399"/>
                  <a:pt x="1454" y="399"/>
                  <a:pt x="1454" y="399"/>
                </a:cubicBezTo>
                <a:cubicBezTo>
                  <a:pt x="1455" y="399"/>
                  <a:pt x="1456" y="400"/>
                  <a:pt x="1455" y="401"/>
                </a:cubicBezTo>
                <a:lnTo>
                  <a:pt x="1434" y="465"/>
                </a:lnTo>
                <a:close/>
                <a:moveTo>
                  <a:pt x="1369" y="415"/>
                </a:moveTo>
                <a:cubicBezTo>
                  <a:pt x="1350" y="469"/>
                  <a:pt x="1350" y="469"/>
                  <a:pt x="1350" y="469"/>
                </a:cubicBezTo>
                <a:cubicBezTo>
                  <a:pt x="1350" y="470"/>
                  <a:pt x="1349" y="472"/>
                  <a:pt x="1348" y="472"/>
                </a:cubicBezTo>
                <a:cubicBezTo>
                  <a:pt x="1332" y="484"/>
                  <a:pt x="1332" y="484"/>
                  <a:pt x="1332" y="484"/>
                </a:cubicBezTo>
                <a:cubicBezTo>
                  <a:pt x="1331" y="485"/>
                  <a:pt x="1330" y="485"/>
                  <a:pt x="1329" y="485"/>
                </a:cubicBezTo>
                <a:cubicBezTo>
                  <a:pt x="1260" y="485"/>
                  <a:pt x="1260" y="485"/>
                  <a:pt x="1260" y="485"/>
                </a:cubicBezTo>
                <a:cubicBezTo>
                  <a:pt x="1259" y="485"/>
                  <a:pt x="1258" y="485"/>
                  <a:pt x="1258" y="484"/>
                </a:cubicBezTo>
                <a:cubicBezTo>
                  <a:pt x="1250" y="472"/>
                  <a:pt x="1250" y="472"/>
                  <a:pt x="1250" y="472"/>
                </a:cubicBezTo>
                <a:cubicBezTo>
                  <a:pt x="1249" y="472"/>
                  <a:pt x="1249" y="470"/>
                  <a:pt x="1249" y="469"/>
                </a:cubicBezTo>
                <a:cubicBezTo>
                  <a:pt x="1267" y="415"/>
                  <a:pt x="1267" y="415"/>
                  <a:pt x="1267" y="415"/>
                </a:cubicBezTo>
                <a:cubicBezTo>
                  <a:pt x="1268" y="414"/>
                  <a:pt x="1269" y="413"/>
                  <a:pt x="1270" y="412"/>
                </a:cubicBezTo>
                <a:cubicBezTo>
                  <a:pt x="1286" y="400"/>
                  <a:pt x="1286" y="400"/>
                  <a:pt x="1286" y="400"/>
                </a:cubicBezTo>
                <a:cubicBezTo>
                  <a:pt x="1287" y="399"/>
                  <a:pt x="1288" y="399"/>
                  <a:pt x="1289" y="399"/>
                </a:cubicBezTo>
                <a:cubicBezTo>
                  <a:pt x="1357" y="399"/>
                  <a:pt x="1357" y="399"/>
                  <a:pt x="1357" y="399"/>
                </a:cubicBezTo>
                <a:cubicBezTo>
                  <a:pt x="1359" y="399"/>
                  <a:pt x="1360" y="399"/>
                  <a:pt x="1360" y="400"/>
                </a:cubicBezTo>
                <a:cubicBezTo>
                  <a:pt x="1368" y="412"/>
                  <a:pt x="1368" y="412"/>
                  <a:pt x="1368" y="412"/>
                </a:cubicBezTo>
                <a:cubicBezTo>
                  <a:pt x="1369" y="413"/>
                  <a:pt x="1369" y="414"/>
                  <a:pt x="1369" y="415"/>
                </a:cubicBezTo>
                <a:close/>
                <a:moveTo>
                  <a:pt x="1343" y="419"/>
                </a:moveTo>
                <a:cubicBezTo>
                  <a:pt x="1339" y="413"/>
                  <a:pt x="1339" y="413"/>
                  <a:pt x="1339" y="413"/>
                </a:cubicBezTo>
                <a:cubicBezTo>
                  <a:pt x="1339" y="412"/>
                  <a:pt x="1338" y="412"/>
                  <a:pt x="1337" y="412"/>
                </a:cubicBezTo>
                <a:cubicBezTo>
                  <a:pt x="1301" y="412"/>
                  <a:pt x="1301" y="412"/>
                  <a:pt x="1301" y="412"/>
                </a:cubicBezTo>
                <a:cubicBezTo>
                  <a:pt x="1300" y="412"/>
                  <a:pt x="1299" y="412"/>
                  <a:pt x="1298" y="413"/>
                </a:cubicBezTo>
                <a:cubicBezTo>
                  <a:pt x="1291" y="419"/>
                  <a:pt x="1291" y="419"/>
                  <a:pt x="1291" y="419"/>
                </a:cubicBezTo>
                <a:cubicBezTo>
                  <a:pt x="1290" y="419"/>
                  <a:pt x="1289" y="420"/>
                  <a:pt x="1289" y="421"/>
                </a:cubicBezTo>
                <a:cubicBezTo>
                  <a:pt x="1275" y="463"/>
                  <a:pt x="1275" y="463"/>
                  <a:pt x="1275" y="463"/>
                </a:cubicBezTo>
                <a:cubicBezTo>
                  <a:pt x="1274" y="464"/>
                  <a:pt x="1275" y="465"/>
                  <a:pt x="1275" y="466"/>
                </a:cubicBezTo>
                <a:cubicBezTo>
                  <a:pt x="1279" y="471"/>
                  <a:pt x="1279" y="471"/>
                  <a:pt x="1279" y="471"/>
                </a:cubicBezTo>
                <a:cubicBezTo>
                  <a:pt x="1279" y="472"/>
                  <a:pt x="1280" y="472"/>
                  <a:pt x="1281" y="472"/>
                </a:cubicBezTo>
                <a:cubicBezTo>
                  <a:pt x="1317" y="472"/>
                  <a:pt x="1317" y="472"/>
                  <a:pt x="1317" y="472"/>
                </a:cubicBezTo>
                <a:cubicBezTo>
                  <a:pt x="1318" y="472"/>
                  <a:pt x="1319" y="472"/>
                  <a:pt x="1320" y="471"/>
                </a:cubicBezTo>
                <a:cubicBezTo>
                  <a:pt x="1327" y="466"/>
                  <a:pt x="1327" y="466"/>
                  <a:pt x="1327" y="466"/>
                </a:cubicBezTo>
                <a:cubicBezTo>
                  <a:pt x="1328" y="465"/>
                  <a:pt x="1329" y="464"/>
                  <a:pt x="1329" y="463"/>
                </a:cubicBezTo>
                <a:cubicBezTo>
                  <a:pt x="1343" y="421"/>
                  <a:pt x="1343" y="421"/>
                  <a:pt x="1343" y="421"/>
                </a:cubicBezTo>
                <a:cubicBezTo>
                  <a:pt x="1343" y="420"/>
                  <a:pt x="1343" y="419"/>
                  <a:pt x="1343" y="419"/>
                </a:cubicBezTo>
                <a:close/>
                <a:moveTo>
                  <a:pt x="1246" y="415"/>
                </a:moveTo>
                <a:cubicBezTo>
                  <a:pt x="1240" y="435"/>
                  <a:pt x="1240" y="435"/>
                  <a:pt x="1240" y="435"/>
                </a:cubicBezTo>
                <a:cubicBezTo>
                  <a:pt x="1239" y="436"/>
                  <a:pt x="1238" y="438"/>
                  <a:pt x="1237" y="439"/>
                </a:cubicBezTo>
                <a:cubicBezTo>
                  <a:pt x="1223" y="449"/>
                  <a:pt x="1223" y="449"/>
                  <a:pt x="1223" y="449"/>
                </a:cubicBezTo>
                <a:cubicBezTo>
                  <a:pt x="1227" y="478"/>
                  <a:pt x="1227" y="478"/>
                  <a:pt x="1227" y="478"/>
                </a:cubicBezTo>
                <a:cubicBezTo>
                  <a:pt x="1227" y="479"/>
                  <a:pt x="1227" y="479"/>
                  <a:pt x="1227" y="480"/>
                </a:cubicBezTo>
                <a:cubicBezTo>
                  <a:pt x="1227" y="480"/>
                  <a:pt x="1227" y="481"/>
                  <a:pt x="1227" y="482"/>
                </a:cubicBezTo>
                <a:cubicBezTo>
                  <a:pt x="1226" y="483"/>
                  <a:pt x="1226" y="483"/>
                  <a:pt x="1226" y="483"/>
                </a:cubicBezTo>
                <a:cubicBezTo>
                  <a:pt x="1226" y="484"/>
                  <a:pt x="1226" y="484"/>
                  <a:pt x="1225" y="485"/>
                </a:cubicBezTo>
                <a:cubicBezTo>
                  <a:pt x="1225" y="485"/>
                  <a:pt x="1224" y="485"/>
                  <a:pt x="1223" y="485"/>
                </a:cubicBezTo>
                <a:cubicBezTo>
                  <a:pt x="1204" y="485"/>
                  <a:pt x="1204" y="485"/>
                  <a:pt x="1204" y="485"/>
                </a:cubicBezTo>
                <a:cubicBezTo>
                  <a:pt x="1204" y="485"/>
                  <a:pt x="1203" y="485"/>
                  <a:pt x="1203" y="484"/>
                </a:cubicBezTo>
                <a:cubicBezTo>
                  <a:pt x="1200" y="454"/>
                  <a:pt x="1200" y="454"/>
                  <a:pt x="1200" y="454"/>
                </a:cubicBezTo>
                <a:cubicBezTo>
                  <a:pt x="1156" y="454"/>
                  <a:pt x="1156" y="454"/>
                  <a:pt x="1156" y="454"/>
                </a:cubicBezTo>
                <a:cubicBezTo>
                  <a:pt x="1146" y="483"/>
                  <a:pt x="1146" y="483"/>
                  <a:pt x="1146" y="483"/>
                </a:cubicBezTo>
                <a:cubicBezTo>
                  <a:pt x="1145" y="485"/>
                  <a:pt x="1145" y="485"/>
                  <a:pt x="1143" y="485"/>
                </a:cubicBezTo>
                <a:cubicBezTo>
                  <a:pt x="1124" y="485"/>
                  <a:pt x="1124" y="485"/>
                  <a:pt x="1124" y="485"/>
                </a:cubicBezTo>
                <a:cubicBezTo>
                  <a:pt x="1122" y="485"/>
                  <a:pt x="1122" y="485"/>
                  <a:pt x="1122" y="483"/>
                </a:cubicBezTo>
                <a:cubicBezTo>
                  <a:pt x="1149" y="402"/>
                  <a:pt x="1149" y="402"/>
                  <a:pt x="1149" y="402"/>
                </a:cubicBezTo>
                <a:cubicBezTo>
                  <a:pt x="1150" y="400"/>
                  <a:pt x="1152" y="399"/>
                  <a:pt x="1154" y="399"/>
                </a:cubicBezTo>
                <a:cubicBezTo>
                  <a:pt x="1235" y="399"/>
                  <a:pt x="1235" y="399"/>
                  <a:pt x="1235" y="399"/>
                </a:cubicBezTo>
                <a:cubicBezTo>
                  <a:pt x="1236" y="399"/>
                  <a:pt x="1237" y="399"/>
                  <a:pt x="1238" y="400"/>
                </a:cubicBezTo>
                <a:cubicBezTo>
                  <a:pt x="1246" y="412"/>
                  <a:pt x="1246" y="412"/>
                  <a:pt x="1246" y="412"/>
                </a:cubicBezTo>
                <a:cubicBezTo>
                  <a:pt x="1247" y="413"/>
                  <a:pt x="1247" y="413"/>
                  <a:pt x="1246" y="415"/>
                </a:cubicBezTo>
                <a:close/>
                <a:moveTo>
                  <a:pt x="1221" y="418"/>
                </a:moveTo>
                <a:cubicBezTo>
                  <a:pt x="1217" y="413"/>
                  <a:pt x="1217" y="413"/>
                  <a:pt x="1217" y="413"/>
                </a:cubicBezTo>
                <a:cubicBezTo>
                  <a:pt x="1217" y="412"/>
                  <a:pt x="1216" y="412"/>
                  <a:pt x="1215" y="412"/>
                </a:cubicBezTo>
                <a:cubicBezTo>
                  <a:pt x="1172" y="412"/>
                  <a:pt x="1172" y="412"/>
                  <a:pt x="1172" y="412"/>
                </a:cubicBezTo>
                <a:cubicBezTo>
                  <a:pt x="1170" y="412"/>
                  <a:pt x="1169" y="413"/>
                  <a:pt x="1169" y="414"/>
                </a:cubicBezTo>
                <a:cubicBezTo>
                  <a:pt x="1160" y="441"/>
                  <a:pt x="1160" y="441"/>
                  <a:pt x="1160" y="441"/>
                </a:cubicBezTo>
                <a:cubicBezTo>
                  <a:pt x="1205" y="441"/>
                  <a:pt x="1205" y="441"/>
                  <a:pt x="1205" y="441"/>
                </a:cubicBezTo>
                <a:cubicBezTo>
                  <a:pt x="1215" y="434"/>
                  <a:pt x="1215" y="434"/>
                  <a:pt x="1215" y="434"/>
                </a:cubicBezTo>
                <a:cubicBezTo>
                  <a:pt x="1216" y="434"/>
                  <a:pt x="1217" y="433"/>
                  <a:pt x="1217" y="433"/>
                </a:cubicBezTo>
                <a:cubicBezTo>
                  <a:pt x="1221" y="420"/>
                  <a:pt x="1221" y="420"/>
                  <a:pt x="1221" y="420"/>
                </a:cubicBezTo>
                <a:cubicBezTo>
                  <a:pt x="1221" y="420"/>
                  <a:pt x="1221" y="419"/>
                  <a:pt x="1221" y="418"/>
                </a:cubicBezTo>
                <a:close/>
                <a:moveTo>
                  <a:pt x="1131" y="415"/>
                </a:moveTo>
                <a:cubicBezTo>
                  <a:pt x="1124" y="434"/>
                  <a:pt x="1124" y="434"/>
                  <a:pt x="1124" y="434"/>
                </a:cubicBezTo>
                <a:cubicBezTo>
                  <a:pt x="1124" y="435"/>
                  <a:pt x="1123" y="436"/>
                  <a:pt x="1122" y="437"/>
                </a:cubicBezTo>
                <a:cubicBezTo>
                  <a:pt x="1102" y="452"/>
                  <a:pt x="1102" y="452"/>
                  <a:pt x="1102" y="452"/>
                </a:cubicBezTo>
                <a:cubicBezTo>
                  <a:pt x="1100" y="453"/>
                  <a:pt x="1098" y="454"/>
                  <a:pt x="1096" y="454"/>
                </a:cubicBezTo>
                <a:cubicBezTo>
                  <a:pt x="1040" y="454"/>
                  <a:pt x="1040" y="454"/>
                  <a:pt x="1040" y="454"/>
                </a:cubicBezTo>
                <a:cubicBezTo>
                  <a:pt x="1031" y="483"/>
                  <a:pt x="1031" y="483"/>
                  <a:pt x="1031" y="483"/>
                </a:cubicBezTo>
                <a:cubicBezTo>
                  <a:pt x="1030" y="485"/>
                  <a:pt x="1029" y="485"/>
                  <a:pt x="1028" y="485"/>
                </a:cubicBezTo>
                <a:cubicBezTo>
                  <a:pt x="1008" y="485"/>
                  <a:pt x="1008" y="485"/>
                  <a:pt x="1008" y="485"/>
                </a:cubicBezTo>
                <a:cubicBezTo>
                  <a:pt x="1007" y="485"/>
                  <a:pt x="1007" y="485"/>
                  <a:pt x="1007" y="483"/>
                </a:cubicBezTo>
                <a:cubicBezTo>
                  <a:pt x="1034" y="402"/>
                  <a:pt x="1034" y="402"/>
                  <a:pt x="1034" y="402"/>
                </a:cubicBezTo>
                <a:cubicBezTo>
                  <a:pt x="1035" y="400"/>
                  <a:pt x="1036" y="399"/>
                  <a:pt x="1039" y="399"/>
                </a:cubicBezTo>
                <a:cubicBezTo>
                  <a:pt x="1119" y="399"/>
                  <a:pt x="1119" y="399"/>
                  <a:pt x="1119" y="399"/>
                </a:cubicBezTo>
                <a:cubicBezTo>
                  <a:pt x="1121" y="399"/>
                  <a:pt x="1122" y="399"/>
                  <a:pt x="1123" y="400"/>
                </a:cubicBezTo>
                <a:cubicBezTo>
                  <a:pt x="1131" y="412"/>
                  <a:pt x="1131" y="412"/>
                  <a:pt x="1131" y="412"/>
                </a:cubicBezTo>
                <a:cubicBezTo>
                  <a:pt x="1131" y="413"/>
                  <a:pt x="1131" y="414"/>
                  <a:pt x="1131" y="415"/>
                </a:cubicBezTo>
                <a:close/>
                <a:moveTo>
                  <a:pt x="1105" y="418"/>
                </a:moveTo>
                <a:cubicBezTo>
                  <a:pt x="1101" y="413"/>
                  <a:pt x="1101" y="413"/>
                  <a:pt x="1101" y="413"/>
                </a:cubicBezTo>
                <a:cubicBezTo>
                  <a:pt x="1101" y="412"/>
                  <a:pt x="1100" y="412"/>
                  <a:pt x="1099" y="412"/>
                </a:cubicBezTo>
                <a:cubicBezTo>
                  <a:pt x="1056" y="412"/>
                  <a:pt x="1056" y="412"/>
                  <a:pt x="1056" y="412"/>
                </a:cubicBezTo>
                <a:cubicBezTo>
                  <a:pt x="1055" y="412"/>
                  <a:pt x="1054" y="413"/>
                  <a:pt x="1054" y="414"/>
                </a:cubicBezTo>
                <a:cubicBezTo>
                  <a:pt x="1045" y="441"/>
                  <a:pt x="1045" y="441"/>
                  <a:pt x="1045" y="441"/>
                </a:cubicBezTo>
                <a:cubicBezTo>
                  <a:pt x="1087" y="441"/>
                  <a:pt x="1087" y="441"/>
                  <a:pt x="1087" y="441"/>
                </a:cubicBezTo>
                <a:cubicBezTo>
                  <a:pt x="1088" y="441"/>
                  <a:pt x="1090" y="441"/>
                  <a:pt x="1091" y="440"/>
                </a:cubicBezTo>
                <a:cubicBezTo>
                  <a:pt x="1100" y="433"/>
                  <a:pt x="1100" y="433"/>
                  <a:pt x="1100" y="433"/>
                </a:cubicBezTo>
                <a:cubicBezTo>
                  <a:pt x="1101" y="432"/>
                  <a:pt x="1102" y="432"/>
                  <a:pt x="1102" y="430"/>
                </a:cubicBezTo>
                <a:cubicBezTo>
                  <a:pt x="1105" y="421"/>
                  <a:pt x="1105" y="421"/>
                  <a:pt x="1105" y="421"/>
                </a:cubicBezTo>
                <a:cubicBezTo>
                  <a:pt x="1106" y="420"/>
                  <a:pt x="1106" y="419"/>
                  <a:pt x="1105" y="418"/>
                </a:cubicBezTo>
                <a:close/>
                <a:moveTo>
                  <a:pt x="911" y="415"/>
                </a:moveTo>
                <a:cubicBezTo>
                  <a:pt x="905" y="435"/>
                  <a:pt x="905" y="435"/>
                  <a:pt x="905" y="435"/>
                </a:cubicBezTo>
                <a:cubicBezTo>
                  <a:pt x="904" y="436"/>
                  <a:pt x="903" y="438"/>
                  <a:pt x="902" y="439"/>
                </a:cubicBezTo>
                <a:cubicBezTo>
                  <a:pt x="888" y="449"/>
                  <a:pt x="888" y="449"/>
                  <a:pt x="888" y="449"/>
                </a:cubicBezTo>
                <a:cubicBezTo>
                  <a:pt x="892" y="478"/>
                  <a:pt x="892" y="478"/>
                  <a:pt x="892" y="478"/>
                </a:cubicBezTo>
                <a:cubicBezTo>
                  <a:pt x="892" y="479"/>
                  <a:pt x="892" y="479"/>
                  <a:pt x="892" y="480"/>
                </a:cubicBezTo>
                <a:cubicBezTo>
                  <a:pt x="892" y="480"/>
                  <a:pt x="892" y="481"/>
                  <a:pt x="892" y="482"/>
                </a:cubicBezTo>
                <a:cubicBezTo>
                  <a:pt x="891" y="483"/>
                  <a:pt x="891" y="483"/>
                  <a:pt x="891" y="483"/>
                </a:cubicBezTo>
                <a:cubicBezTo>
                  <a:pt x="891" y="484"/>
                  <a:pt x="891" y="484"/>
                  <a:pt x="890" y="485"/>
                </a:cubicBezTo>
                <a:cubicBezTo>
                  <a:pt x="890" y="485"/>
                  <a:pt x="889" y="485"/>
                  <a:pt x="888" y="485"/>
                </a:cubicBezTo>
                <a:cubicBezTo>
                  <a:pt x="869" y="485"/>
                  <a:pt x="869" y="485"/>
                  <a:pt x="869" y="485"/>
                </a:cubicBezTo>
                <a:cubicBezTo>
                  <a:pt x="869" y="485"/>
                  <a:pt x="868" y="485"/>
                  <a:pt x="868" y="484"/>
                </a:cubicBezTo>
                <a:cubicBezTo>
                  <a:pt x="865" y="454"/>
                  <a:pt x="865" y="454"/>
                  <a:pt x="865" y="454"/>
                </a:cubicBezTo>
                <a:cubicBezTo>
                  <a:pt x="821" y="454"/>
                  <a:pt x="821" y="454"/>
                  <a:pt x="821" y="454"/>
                </a:cubicBezTo>
                <a:cubicBezTo>
                  <a:pt x="811" y="483"/>
                  <a:pt x="811" y="483"/>
                  <a:pt x="811" y="483"/>
                </a:cubicBezTo>
                <a:cubicBezTo>
                  <a:pt x="810" y="485"/>
                  <a:pt x="810" y="485"/>
                  <a:pt x="808" y="485"/>
                </a:cubicBezTo>
                <a:cubicBezTo>
                  <a:pt x="789" y="485"/>
                  <a:pt x="789" y="485"/>
                  <a:pt x="789" y="485"/>
                </a:cubicBezTo>
                <a:cubicBezTo>
                  <a:pt x="787" y="485"/>
                  <a:pt x="787" y="485"/>
                  <a:pt x="787" y="483"/>
                </a:cubicBezTo>
                <a:cubicBezTo>
                  <a:pt x="814" y="402"/>
                  <a:pt x="814" y="402"/>
                  <a:pt x="814" y="402"/>
                </a:cubicBezTo>
                <a:cubicBezTo>
                  <a:pt x="815" y="400"/>
                  <a:pt x="817" y="399"/>
                  <a:pt x="819" y="399"/>
                </a:cubicBezTo>
                <a:cubicBezTo>
                  <a:pt x="900" y="399"/>
                  <a:pt x="900" y="399"/>
                  <a:pt x="900" y="399"/>
                </a:cubicBezTo>
                <a:cubicBezTo>
                  <a:pt x="901" y="399"/>
                  <a:pt x="902" y="399"/>
                  <a:pt x="903" y="400"/>
                </a:cubicBezTo>
                <a:cubicBezTo>
                  <a:pt x="911" y="412"/>
                  <a:pt x="911" y="412"/>
                  <a:pt x="911" y="412"/>
                </a:cubicBezTo>
                <a:cubicBezTo>
                  <a:pt x="912" y="413"/>
                  <a:pt x="912" y="413"/>
                  <a:pt x="911" y="415"/>
                </a:cubicBezTo>
                <a:close/>
                <a:moveTo>
                  <a:pt x="886" y="418"/>
                </a:moveTo>
                <a:cubicBezTo>
                  <a:pt x="882" y="413"/>
                  <a:pt x="882" y="413"/>
                  <a:pt x="882" y="413"/>
                </a:cubicBezTo>
                <a:cubicBezTo>
                  <a:pt x="881" y="412"/>
                  <a:pt x="881" y="412"/>
                  <a:pt x="880" y="412"/>
                </a:cubicBezTo>
                <a:cubicBezTo>
                  <a:pt x="837" y="412"/>
                  <a:pt x="837" y="412"/>
                  <a:pt x="837" y="412"/>
                </a:cubicBezTo>
                <a:cubicBezTo>
                  <a:pt x="835" y="412"/>
                  <a:pt x="834" y="413"/>
                  <a:pt x="834" y="414"/>
                </a:cubicBezTo>
                <a:cubicBezTo>
                  <a:pt x="825" y="441"/>
                  <a:pt x="825" y="441"/>
                  <a:pt x="825" y="441"/>
                </a:cubicBezTo>
                <a:cubicBezTo>
                  <a:pt x="870" y="441"/>
                  <a:pt x="870" y="441"/>
                  <a:pt x="870" y="441"/>
                </a:cubicBezTo>
                <a:cubicBezTo>
                  <a:pt x="880" y="434"/>
                  <a:pt x="880" y="434"/>
                  <a:pt x="880" y="434"/>
                </a:cubicBezTo>
                <a:cubicBezTo>
                  <a:pt x="881" y="434"/>
                  <a:pt x="882" y="433"/>
                  <a:pt x="882" y="433"/>
                </a:cubicBezTo>
                <a:cubicBezTo>
                  <a:pt x="886" y="420"/>
                  <a:pt x="886" y="420"/>
                  <a:pt x="886" y="420"/>
                </a:cubicBezTo>
                <a:cubicBezTo>
                  <a:pt x="886" y="420"/>
                  <a:pt x="886" y="419"/>
                  <a:pt x="886" y="418"/>
                </a:cubicBezTo>
                <a:close/>
                <a:moveTo>
                  <a:pt x="770" y="468"/>
                </a:moveTo>
                <a:cubicBezTo>
                  <a:pt x="770" y="469"/>
                  <a:pt x="769" y="470"/>
                  <a:pt x="768" y="470"/>
                </a:cubicBezTo>
                <a:cubicBezTo>
                  <a:pt x="751" y="483"/>
                  <a:pt x="751" y="483"/>
                  <a:pt x="751" y="483"/>
                </a:cubicBezTo>
                <a:cubicBezTo>
                  <a:pt x="750" y="484"/>
                  <a:pt x="749" y="485"/>
                  <a:pt x="748" y="485"/>
                </a:cubicBezTo>
                <a:cubicBezTo>
                  <a:pt x="747" y="485"/>
                  <a:pt x="746" y="485"/>
                  <a:pt x="745" y="485"/>
                </a:cubicBezTo>
                <a:cubicBezTo>
                  <a:pt x="683" y="485"/>
                  <a:pt x="683" y="485"/>
                  <a:pt x="683" y="485"/>
                </a:cubicBezTo>
                <a:cubicBezTo>
                  <a:pt x="681" y="485"/>
                  <a:pt x="680" y="485"/>
                  <a:pt x="679" y="483"/>
                </a:cubicBezTo>
                <a:cubicBezTo>
                  <a:pt x="670" y="470"/>
                  <a:pt x="670" y="470"/>
                  <a:pt x="670" y="470"/>
                </a:cubicBezTo>
                <a:cubicBezTo>
                  <a:pt x="669" y="470"/>
                  <a:pt x="669" y="469"/>
                  <a:pt x="669" y="468"/>
                </a:cubicBezTo>
                <a:cubicBezTo>
                  <a:pt x="692" y="401"/>
                  <a:pt x="692" y="401"/>
                  <a:pt x="692" y="401"/>
                </a:cubicBezTo>
                <a:cubicBezTo>
                  <a:pt x="692" y="400"/>
                  <a:pt x="693" y="399"/>
                  <a:pt x="695" y="399"/>
                </a:cubicBezTo>
                <a:cubicBezTo>
                  <a:pt x="714" y="399"/>
                  <a:pt x="714" y="399"/>
                  <a:pt x="714" y="399"/>
                </a:cubicBezTo>
                <a:cubicBezTo>
                  <a:pt x="716" y="399"/>
                  <a:pt x="716" y="400"/>
                  <a:pt x="716" y="401"/>
                </a:cubicBezTo>
                <a:cubicBezTo>
                  <a:pt x="695" y="463"/>
                  <a:pt x="695" y="463"/>
                  <a:pt x="695" y="463"/>
                </a:cubicBezTo>
                <a:cubicBezTo>
                  <a:pt x="695" y="464"/>
                  <a:pt x="695" y="464"/>
                  <a:pt x="695" y="465"/>
                </a:cubicBezTo>
                <a:cubicBezTo>
                  <a:pt x="700" y="471"/>
                  <a:pt x="700" y="471"/>
                  <a:pt x="700" y="471"/>
                </a:cubicBezTo>
                <a:cubicBezTo>
                  <a:pt x="700" y="472"/>
                  <a:pt x="701" y="472"/>
                  <a:pt x="701" y="472"/>
                </a:cubicBezTo>
                <a:cubicBezTo>
                  <a:pt x="736" y="472"/>
                  <a:pt x="736" y="472"/>
                  <a:pt x="736" y="472"/>
                </a:cubicBezTo>
                <a:cubicBezTo>
                  <a:pt x="737" y="472"/>
                  <a:pt x="737" y="472"/>
                  <a:pt x="738" y="471"/>
                </a:cubicBezTo>
                <a:cubicBezTo>
                  <a:pt x="747" y="465"/>
                  <a:pt x="747" y="465"/>
                  <a:pt x="747" y="465"/>
                </a:cubicBezTo>
                <a:cubicBezTo>
                  <a:pt x="748" y="464"/>
                  <a:pt x="748" y="464"/>
                  <a:pt x="749" y="463"/>
                </a:cubicBezTo>
                <a:cubicBezTo>
                  <a:pt x="770" y="401"/>
                  <a:pt x="770" y="401"/>
                  <a:pt x="770" y="401"/>
                </a:cubicBezTo>
                <a:cubicBezTo>
                  <a:pt x="770" y="400"/>
                  <a:pt x="771" y="399"/>
                  <a:pt x="772" y="399"/>
                </a:cubicBezTo>
                <a:cubicBezTo>
                  <a:pt x="792" y="399"/>
                  <a:pt x="792" y="399"/>
                  <a:pt x="792" y="399"/>
                </a:cubicBezTo>
                <a:cubicBezTo>
                  <a:pt x="793" y="399"/>
                  <a:pt x="793" y="400"/>
                  <a:pt x="793" y="401"/>
                </a:cubicBezTo>
                <a:lnTo>
                  <a:pt x="770" y="468"/>
                </a:lnTo>
                <a:close/>
                <a:moveTo>
                  <a:pt x="666" y="415"/>
                </a:moveTo>
                <a:cubicBezTo>
                  <a:pt x="648" y="469"/>
                  <a:pt x="648" y="469"/>
                  <a:pt x="648" y="469"/>
                </a:cubicBezTo>
                <a:cubicBezTo>
                  <a:pt x="647" y="470"/>
                  <a:pt x="647" y="472"/>
                  <a:pt x="645" y="472"/>
                </a:cubicBezTo>
                <a:cubicBezTo>
                  <a:pt x="629" y="484"/>
                  <a:pt x="629" y="484"/>
                  <a:pt x="629" y="484"/>
                </a:cubicBezTo>
                <a:cubicBezTo>
                  <a:pt x="628" y="485"/>
                  <a:pt x="627" y="485"/>
                  <a:pt x="626" y="485"/>
                </a:cubicBezTo>
                <a:cubicBezTo>
                  <a:pt x="558" y="485"/>
                  <a:pt x="558" y="485"/>
                  <a:pt x="558" y="485"/>
                </a:cubicBezTo>
                <a:cubicBezTo>
                  <a:pt x="556" y="485"/>
                  <a:pt x="556" y="485"/>
                  <a:pt x="555" y="484"/>
                </a:cubicBezTo>
                <a:cubicBezTo>
                  <a:pt x="547" y="472"/>
                  <a:pt x="547" y="472"/>
                  <a:pt x="547" y="472"/>
                </a:cubicBezTo>
                <a:cubicBezTo>
                  <a:pt x="546" y="472"/>
                  <a:pt x="546" y="470"/>
                  <a:pt x="547" y="469"/>
                </a:cubicBezTo>
                <a:cubicBezTo>
                  <a:pt x="565" y="415"/>
                  <a:pt x="565" y="415"/>
                  <a:pt x="565" y="415"/>
                </a:cubicBezTo>
                <a:cubicBezTo>
                  <a:pt x="565" y="414"/>
                  <a:pt x="566" y="413"/>
                  <a:pt x="567" y="412"/>
                </a:cubicBezTo>
                <a:cubicBezTo>
                  <a:pt x="583" y="400"/>
                  <a:pt x="583" y="400"/>
                  <a:pt x="583" y="400"/>
                </a:cubicBezTo>
                <a:cubicBezTo>
                  <a:pt x="584" y="399"/>
                  <a:pt x="585" y="399"/>
                  <a:pt x="587" y="399"/>
                </a:cubicBezTo>
                <a:cubicBezTo>
                  <a:pt x="655" y="399"/>
                  <a:pt x="655" y="399"/>
                  <a:pt x="655" y="399"/>
                </a:cubicBezTo>
                <a:cubicBezTo>
                  <a:pt x="656" y="399"/>
                  <a:pt x="657" y="399"/>
                  <a:pt x="657" y="400"/>
                </a:cubicBezTo>
                <a:cubicBezTo>
                  <a:pt x="666" y="412"/>
                  <a:pt x="666" y="412"/>
                  <a:pt x="666" y="412"/>
                </a:cubicBezTo>
                <a:cubicBezTo>
                  <a:pt x="666" y="413"/>
                  <a:pt x="666" y="414"/>
                  <a:pt x="666" y="415"/>
                </a:cubicBezTo>
                <a:close/>
                <a:moveTo>
                  <a:pt x="640" y="419"/>
                </a:moveTo>
                <a:cubicBezTo>
                  <a:pt x="637" y="413"/>
                  <a:pt x="637" y="413"/>
                  <a:pt x="637" y="413"/>
                </a:cubicBezTo>
                <a:cubicBezTo>
                  <a:pt x="636" y="412"/>
                  <a:pt x="635" y="412"/>
                  <a:pt x="635" y="412"/>
                </a:cubicBezTo>
                <a:cubicBezTo>
                  <a:pt x="598" y="412"/>
                  <a:pt x="598" y="412"/>
                  <a:pt x="598" y="412"/>
                </a:cubicBezTo>
                <a:cubicBezTo>
                  <a:pt x="597" y="412"/>
                  <a:pt x="596" y="412"/>
                  <a:pt x="595" y="413"/>
                </a:cubicBezTo>
                <a:cubicBezTo>
                  <a:pt x="588" y="419"/>
                  <a:pt x="588" y="419"/>
                  <a:pt x="588" y="419"/>
                </a:cubicBezTo>
                <a:cubicBezTo>
                  <a:pt x="587" y="419"/>
                  <a:pt x="587" y="420"/>
                  <a:pt x="586" y="421"/>
                </a:cubicBezTo>
                <a:cubicBezTo>
                  <a:pt x="572" y="463"/>
                  <a:pt x="572" y="463"/>
                  <a:pt x="572" y="463"/>
                </a:cubicBezTo>
                <a:cubicBezTo>
                  <a:pt x="572" y="464"/>
                  <a:pt x="572" y="465"/>
                  <a:pt x="572" y="466"/>
                </a:cubicBezTo>
                <a:cubicBezTo>
                  <a:pt x="576" y="471"/>
                  <a:pt x="576" y="471"/>
                  <a:pt x="576" y="471"/>
                </a:cubicBezTo>
                <a:cubicBezTo>
                  <a:pt x="576" y="472"/>
                  <a:pt x="577" y="472"/>
                  <a:pt x="578" y="472"/>
                </a:cubicBezTo>
                <a:cubicBezTo>
                  <a:pt x="614" y="472"/>
                  <a:pt x="614" y="472"/>
                  <a:pt x="614" y="472"/>
                </a:cubicBezTo>
                <a:cubicBezTo>
                  <a:pt x="615" y="472"/>
                  <a:pt x="616" y="472"/>
                  <a:pt x="617" y="471"/>
                </a:cubicBezTo>
                <a:cubicBezTo>
                  <a:pt x="625" y="466"/>
                  <a:pt x="625" y="466"/>
                  <a:pt x="625" y="466"/>
                </a:cubicBezTo>
                <a:cubicBezTo>
                  <a:pt x="625" y="465"/>
                  <a:pt x="626" y="464"/>
                  <a:pt x="626" y="463"/>
                </a:cubicBezTo>
                <a:cubicBezTo>
                  <a:pt x="640" y="421"/>
                  <a:pt x="640" y="421"/>
                  <a:pt x="640" y="421"/>
                </a:cubicBezTo>
                <a:cubicBezTo>
                  <a:pt x="641" y="420"/>
                  <a:pt x="641" y="419"/>
                  <a:pt x="640" y="419"/>
                </a:cubicBezTo>
                <a:close/>
                <a:moveTo>
                  <a:pt x="547" y="428"/>
                </a:moveTo>
                <a:cubicBezTo>
                  <a:pt x="546" y="429"/>
                  <a:pt x="546" y="429"/>
                  <a:pt x="545" y="430"/>
                </a:cubicBezTo>
                <a:cubicBezTo>
                  <a:pt x="501" y="456"/>
                  <a:pt x="501" y="456"/>
                  <a:pt x="501" y="456"/>
                </a:cubicBezTo>
                <a:cubicBezTo>
                  <a:pt x="492" y="483"/>
                  <a:pt x="492" y="483"/>
                  <a:pt x="492" y="483"/>
                </a:cubicBezTo>
                <a:cubicBezTo>
                  <a:pt x="492" y="485"/>
                  <a:pt x="491" y="485"/>
                  <a:pt x="489" y="485"/>
                </a:cubicBezTo>
                <a:cubicBezTo>
                  <a:pt x="470" y="485"/>
                  <a:pt x="470" y="485"/>
                  <a:pt x="470" y="485"/>
                </a:cubicBezTo>
                <a:cubicBezTo>
                  <a:pt x="468" y="485"/>
                  <a:pt x="468" y="485"/>
                  <a:pt x="468" y="483"/>
                </a:cubicBezTo>
                <a:cubicBezTo>
                  <a:pt x="477" y="456"/>
                  <a:pt x="477" y="456"/>
                  <a:pt x="477" y="456"/>
                </a:cubicBezTo>
                <a:cubicBezTo>
                  <a:pt x="451" y="430"/>
                  <a:pt x="451" y="430"/>
                  <a:pt x="451" y="430"/>
                </a:cubicBezTo>
                <a:cubicBezTo>
                  <a:pt x="451" y="429"/>
                  <a:pt x="450" y="429"/>
                  <a:pt x="451" y="428"/>
                </a:cubicBezTo>
                <a:cubicBezTo>
                  <a:pt x="460" y="401"/>
                  <a:pt x="460" y="401"/>
                  <a:pt x="460" y="401"/>
                </a:cubicBezTo>
                <a:cubicBezTo>
                  <a:pt x="460" y="400"/>
                  <a:pt x="461" y="399"/>
                  <a:pt x="462" y="399"/>
                </a:cubicBezTo>
                <a:cubicBezTo>
                  <a:pt x="481" y="399"/>
                  <a:pt x="481" y="399"/>
                  <a:pt x="481" y="399"/>
                </a:cubicBezTo>
                <a:cubicBezTo>
                  <a:pt x="482" y="399"/>
                  <a:pt x="483" y="400"/>
                  <a:pt x="482" y="401"/>
                </a:cubicBezTo>
                <a:cubicBezTo>
                  <a:pt x="474" y="425"/>
                  <a:pt x="474" y="425"/>
                  <a:pt x="474" y="425"/>
                </a:cubicBezTo>
                <a:cubicBezTo>
                  <a:pt x="474" y="426"/>
                  <a:pt x="474" y="427"/>
                  <a:pt x="474" y="427"/>
                </a:cubicBezTo>
                <a:cubicBezTo>
                  <a:pt x="493" y="446"/>
                  <a:pt x="493" y="446"/>
                  <a:pt x="493" y="446"/>
                </a:cubicBezTo>
                <a:cubicBezTo>
                  <a:pt x="524" y="427"/>
                  <a:pt x="524" y="427"/>
                  <a:pt x="524" y="427"/>
                </a:cubicBezTo>
                <a:cubicBezTo>
                  <a:pt x="524" y="427"/>
                  <a:pt x="525" y="426"/>
                  <a:pt x="526" y="425"/>
                </a:cubicBezTo>
                <a:cubicBezTo>
                  <a:pt x="534" y="401"/>
                  <a:pt x="534" y="401"/>
                  <a:pt x="534" y="401"/>
                </a:cubicBezTo>
                <a:cubicBezTo>
                  <a:pt x="534" y="400"/>
                  <a:pt x="535" y="399"/>
                  <a:pt x="536" y="399"/>
                </a:cubicBezTo>
                <a:cubicBezTo>
                  <a:pt x="554" y="399"/>
                  <a:pt x="554" y="399"/>
                  <a:pt x="554" y="399"/>
                </a:cubicBezTo>
                <a:cubicBezTo>
                  <a:pt x="556" y="399"/>
                  <a:pt x="556" y="400"/>
                  <a:pt x="556" y="401"/>
                </a:cubicBezTo>
                <a:lnTo>
                  <a:pt x="547" y="4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lvl="0"/>
            <a:endParaRPr lang="en-US" dirty="0"/>
          </a:p>
        </p:txBody>
      </p:sp>
    </p:spTree>
    <p:extLst>
      <p:ext uri="{BB962C8B-B14F-4D97-AF65-F5344CB8AC3E}">
        <p14:creationId xmlns:p14="http://schemas.microsoft.com/office/powerpoint/2010/main" val="170611966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82440099"/>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795952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53822810"/>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705977"/>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627367878"/>
      </p:ext>
    </p:extLst>
  </p:cSld>
  <p:clrMapOvr>
    <a:masterClrMapping/>
  </p:clrMapOvr>
  <p:transition>
    <p:fade/>
  </p:transition>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16067838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Walk-In Slide">
    <p:bg>
      <p:bgPr>
        <a:solidFill>
          <a:srgbClr val="2A5082"/>
        </a:solidFill>
        <a:effectLst/>
      </p:bgPr>
    </p:bg>
    <p:spTree>
      <p:nvGrpSpPr>
        <p:cNvPr id="1" name=""/>
        <p:cNvGrpSpPr/>
        <p:nvPr/>
      </p:nvGrpSpPr>
      <p:grpSpPr>
        <a:xfrm>
          <a:off x="0" y="0"/>
          <a:ext cx="0" cy="0"/>
          <a:chOff x="0" y="0"/>
          <a:chExt cx="0" cy="0"/>
        </a:xfrm>
      </p:grpSpPr>
      <p:pic>
        <p:nvPicPr>
          <p:cNvPr id="6"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59" y="-1620"/>
            <a:ext cx="12438634" cy="69961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4" descr="C:\Users\petra\Documents\Petra's Marketing Folder\Logos\New Logo - 5.15.2013\UMT White logo with text.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512908" y="2294735"/>
            <a:ext cx="5408499" cy="24034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6649999"/>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88640" y="2469133"/>
            <a:ext cx="9327356" cy="533636"/>
          </a:xfrm>
        </p:spPr>
        <p:txBody>
          <a:bodyPr>
            <a:normAutofit/>
          </a:bodyPr>
          <a:lstStyle>
            <a:lvl1pPr marL="0" indent="0" algn="l">
              <a:buNone/>
              <a:defRPr sz="2856">
                <a:solidFill>
                  <a:schemeClr val="accent3"/>
                </a:solidFill>
              </a:defRPr>
            </a:lvl1pPr>
            <a:lvl2pPr marL="466298" indent="0" algn="ctr">
              <a:buNone/>
              <a:defRPr sz="2040"/>
            </a:lvl2pPr>
            <a:lvl3pPr marL="932597" indent="0" algn="ctr">
              <a:buNone/>
              <a:defRPr sz="1836"/>
            </a:lvl3pPr>
            <a:lvl4pPr marL="1398895" indent="0" algn="ctr">
              <a:buNone/>
              <a:defRPr sz="1632"/>
            </a:lvl4pPr>
            <a:lvl5pPr marL="1865193" indent="0" algn="ctr">
              <a:buNone/>
              <a:defRPr sz="1632"/>
            </a:lvl5pPr>
            <a:lvl6pPr marL="2331491" indent="0" algn="ctr">
              <a:buNone/>
              <a:defRPr sz="1632"/>
            </a:lvl6pPr>
            <a:lvl7pPr marL="2797790" indent="0" algn="ctr">
              <a:buNone/>
              <a:defRPr sz="1632"/>
            </a:lvl7pPr>
            <a:lvl8pPr marL="3264088" indent="0" algn="ctr">
              <a:buNone/>
              <a:defRPr sz="1632"/>
            </a:lvl8pPr>
            <a:lvl9pPr marL="3730386" indent="0" algn="ctr">
              <a:buNone/>
              <a:defRPr sz="1632"/>
            </a:lvl9pPr>
          </a:lstStyle>
          <a:p>
            <a:r>
              <a:rPr lang="en-US" smtClean="0"/>
              <a:t>Click to edit Master subtitle style</a:t>
            </a:r>
            <a:endParaRPr lang="en-US" dirty="0"/>
          </a:p>
        </p:txBody>
      </p:sp>
      <p:sp>
        <p:nvSpPr>
          <p:cNvPr id="8" name="Title 7"/>
          <p:cNvSpPr>
            <a:spLocks noGrp="1"/>
          </p:cNvSpPr>
          <p:nvPr>
            <p:ph type="title"/>
          </p:nvPr>
        </p:nvSpPr>
        <p:spPr>
          <a:xfrm>
            <a:off x="388640" y="1349578"/>
            <a:ext cx="11659195" cy="772202"/>
          </a:xfrm>
        </p:spPr>
        <p:txBody>
          <a:bodyPr>
            <a:spAutoFit/>
          </a:bodyPr>
          <a:lstStyle>
            <a:lvl1pPr>
              <a:defRPr sz="4896"/>
            </a:lvl1pPr>
          </a:lstStyle>
          <a:p>
            <a:r>
              <a:rPr lang="en-US" smtClean="0"/>
              <a:t>Click to edit Master title style</a:t>
            </a:r>
            <a:endParaRPr lang="en-US"/>
          </a:p>
        </p:txBody>
      </p:sp>
    </p:spTree>
    <p:extLst>
      <p:ext uri="{BB962C8B-B14F-4D97-AF65-F5344CB8AC3E}">
        <p14:creationId xmlns:p14="http://schemas.microsoft.com/office/powerpoint/2010/main" val="2624712060"/>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179428624"/>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11" name="Content Placeholder 10"/>
          <p:cNvSpPr>
            <a:spLocks noGrp="1"/>
          </p:cNvSpPr>
          <p:nvPr>
            <p:ph sz="quarter" idx="13"/>
          </p:nvPr>
        </p:nvSpPr>
        <p:spPr>
          <a:xfrm>
            <a:off x="388640" y="1146325"/>
            <a:ext cx="5596414" cy="49614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Content Placeholder 10"/>
          <p:cNvSpPr>
            <a:spLocks noGrp="1"/>
          </p:cNvSpPr>
          <p:nvPr>
            <p:ph sz="quarter" idx="14"/>
          </p:nvPr>
        </p:nvSpPr>
        <p:spPr>
          <a:xfrm>
            <a:off x="6451421" y="1146325"/>
            <a:ext cx="5596414" cy="49614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8323239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Video slide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Video title</a:t>
            </a:r>
            <a:endParaRPr lang="en-US" dirty="0"/>
          </a:p>
        </p:txBody>
      </p:sp>
      <p:sp>
        <p:nvSpPr>
          <p:cNvPr id="5" name="Freeform 4"/>
          <p:cNvSpPr>
            <a:spLocks noEditPoints="1"/>
          </p:cNvSpPr>
          <p:nvPr userDrawn="1"/>
        </p:nvSpPr>
        <p:spPr bwMode="auto">
          <a:xfrm>
            <a:off x="10698748" y="6031428"/>
            <a:ext cx="1280527" cy="483672"/>
          </a:xfrm>
          <a:custGeom>
            <a:avLst/>
            <a:gdLst>
              <a:gd name="T0" fmla="*/ 78 w 582"/>
              <a:gd name="T1" fmla="*/ 103 h 218"/>
              <a:gd name="T2" fmla="*/ 63 w 582"/>
              <a:gd name="T3" fmla="*/ 112 h 218"/>
              <a:gd name="T4" fmla="*/ 63 w 582"/>
              <a:gd name="T5" fmla="*/ 81 h 218"/>
              <a:gd name="T6" fmla="*/ 78 w 582"/>
              <a:gd name="T7" fmla="*/ 89 h 218"/>
              <a:gd name="T8" fmla="*/ 322 w 582"/>
              <a:gd name="T9" fmla="*/ 112 h 218"/>
              <a:gd name="T10" fmla="*/ 292 w 582"/>
              <a:gd name="T11" fmla="*/ 147 h 218"/>
              <a:gd name="T12" fmla="*/ 304 w 582"/>
              <a:gd name="T13" fmla="*/ 71 h 218"/>
              <a:gd name="T14" fmla="*/ 302 w 582"/>
              <a:gd name="T15" fmla="*/ 79 h 218"/>
              <a:gd name="T16" fmla="*/ 301 w 582"/>
              <a:gd name="T17" fmla="*/ 110 h 218"/>
              <a:gd name="T18" fmla="*/ 354 w 582"/>
              <a:gd name="T19" fmla="*/ 95 h 218"/>
              <a:gd name="T20" fmla="*/ 349 w 582"/>
              <a:gd name="T21" fmla="*/ 93 h 218"/>
              <a:gd name="T22" fmla="*/ 349 w 582"/>
              <a:gd name="T23" fmla="*/ 147 h 218"/>
              <a:gd name="T24" fmla="*/ 362 w 582"/>
              <a:gd name="T25" fmla="*/ 100 h 218"/>
              <a:gd name="T26" fmla="*/ 363 w 582"/>
              <a:gd name="T27" fmla="*/ 92 h 218"/>
              <a:gd name="T28" fmla="*/ 396 w 582"/>
              <a:gd name="T29" fmla="*/ 149 h 218"/>
              <a:gd name="T30" fmla="*/ 377 w 582"/>
              <a:gd name="T31" fmla="*/ 99 h 218"/>
              <a:gd name="T32" fmla="*/ 423 w 582"/>
              <a:gd name="T33" fmla="*/ 120 h 218"/>
              <a:gd name="T34" fmla="*/ 409 w 582"/>
              <a:gd name="T35" fmla="*/ 104 h 218"/>
              <a:gd name="T36" fmla="*/ 378 w 582"/>
              <a:gd name="T37" fmla="*/ 120 h 218"/>
              <a:gd name="T38" fmla="*/ 409 w 582"/>
              <a:gd name="T39" fmla="*/ 136 h 218"/>
              <a:gd name="T40" fmla="*/ 434 w 582"/>
              <a:gd name="T41" fmla="*/ 69 h 218"/>
              <a:gd name="T42" fmla="*/ 438 w 582"/>
              <a:gd name="T43" fmla="*/ 79 h 218"/>
              <a:gd name="T44" fmla="*/ 442 w 582"/>
              <a:gd name="T45" fmla="*/ 69 h 218"/>
              <a:gd name="T46" fmla="*/ 422 w 582"/>
              <a:gd name="T47" fmla="*/ 166 h 218"/>
              <a:gd name="T48" fmla="*/ 421 w 582"/>
              <a:gd name="T49" fmla="*/ 173 h 218"/>
              <a:gd name="T50" fmla="*/ 442 w 582"/>
              <a:gd name="T51" fmla="*/ 93 h 218"/>
              <a:gd name="T52" fmla="*/ 494 w 582"/>
              <a:gd name="T53" fmla="*/ 98 h 218"/>
              <a:gd name="T54" fmla="*/ 462 w 582"/>
              <a:gd name="T55" fmla="*/ 122 h 218"/>
              <a:gd name="T56" fmla="*/ 497 w 582"/>
              <a:gd name="T57" fmla="*/ 135 h 218"/>
              <a:gd name="T58" fmla="*/ 459 w 582"/>
              <a:gd name="T59" fmla="*/ 141 h 218"/>
              <a:gd name="T60" fmla="*/ 465 w 582"/>
              <a:gd name="T61" fmla="*/ 95 h 218"/>
              <a:gd name="T62" fmla="*/ 491 w 582"/>
              <a:gd name="T63" fmla="*/ 115 h 218"/>
              <a:gd name="T64" fmla="*/ 467 w 582"/>
              <a:gd name="T65" fmla="*/ 103 h 218"/>
              <a:gd name="T66" fmla="*/ 514 w 582"/>
              <a:gd name="T67" fmla="*/ 100 h 218"/>
              <a:gd name="T68" fmla="*/ 519 w 582"/>
              <a:gd name="T69" fmla="*/ 145 h 218"/>
              <a:gd name="T70" fmla="*/ 547 w 582"/>
              <a:gd name="T71" fmla="*/ 137 h 218"/>
              <a:gd name="T72" fmla="*/ 515 w 582"/>
              <a:gd name="T73" fmla="*/ 121 h 218"/>
              <a:gd name="T74" fmla="*/ 547 w 582"/>
              <a:gd name="T75" fmla="*/ 103 h 218"/>
              <a:gd name="T76" fmla="*/ 514 w 582"/>
              <a:gd name="T77" fmla="*/ 100 h 218"/>
              <a:gd name="T78" fmla="*/ 569 w 582"/>
              <a:gd name="T79" fmla="*/ 93 h 218"/>
              <a:gd name="T80" fmla="*/ 560 w 582"/>
              <a:gd name="T81" fmla="*/ 93 h 218"/>
              <a:gd name="T82" fmla="*/ 560 w 582"/>
              <a:gd name="T83" fmla="*/ 100 h 218"/>
              <a:gd name="T84" fmla="*/ 582 w 582"/>
              <a:gd name="T85" fmla="*/ 147 h 218"/>
              <a:gd name="T86" fmla="*/ 571 w 582"/>
              <a:gd name="T87" fmla="*/ 139 h 218"/>
              <a:gd name="T88" fmla="*/ 582 w 582"/>
              <a:gd name="T89" fmla="*/ 100 h 218"/>
              <a:gd name="T90" fmla="*/ 206 w 582"/>
              <a:gd name="T91" fmla="*/ 200 h 218"/>
              <a:gd name="T92" fmla="*/ 0 w 582"/>
              <a:gd name="T93" fmla="*/ 195 h 218"/>
              <a:gd name="T94" fmla="*/ 127 w 582"/>
              <a:gd name="T95" fmla="*/ 18 h 218"/>
              <a:gd name="T96" fmla="*/ 100 w 582"/>
              <a:gd name="T97" fmla="*/ 94 h 218"/>
              <a:gd name="T98" fmla="*/ 81 w 582"/>
              <a:gd name="T99" fmla="*/ 64 h 218"/>
              <a:gd name="T100" fmla="*/ 37 w 582"/>
              <a:gd name="T101" fmla="*/ 161 h 218"/>
              <a:gd name="T102" fmla="*/ 65 w 582"/>
              <a:gd name="T103" fmla="*/ 129 h 218"/>
              <a:gd name="T104" fmla="*/ 85 w 582"/>
              <a:gd name="T105" fmla="*/ 123 h 218"/>
              <a:gd name="T106" fmla="*/ 98 w 582"/>
              <a:gd name="T107" fmla="*/ 108 h 218"/>
              <a:gd name="T108" fmla="*/ 209 w 582"/>
              <a:gd name="T109" fmla="*/ 31 h 218"/>
              <a:gd name="T110" fmla="*/ 127 w 582"/>
              <a:gd name="T111" fmla="*/ 45 h 218"/>
              <a:gd name="T112" fmla="*/ 181 w 582"/>
              <a:gd name="T113" fmla="*/ 100 h 218"/>
              <a:gd name="T114" fmla="*/ 172 w 582"/>
              <a:gd name="T115" fmla="*/ 136 h 218"/>
              <a:gd name="T116" fmla="*/ 163 w 582"/>
              <a:gd name="T117" fmla="*/ 100 h 218"/>
              <a:gd name="T118" fmla="*/ 127 w 582"/>
              <a:gd name="T119" fmla="*/ 136 h 218"/>
              <a:gd name="T120" fmla="*/ 136 w 582"/>
              <a:gd name="T121" fmla="*/ 181 h 218"/>
              <a:gd name="T122" fmla="*/ 206 w 582"/>
              <a:gd name="T123" fmla="*/ 190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2" h="218">
                <a:moveTo>
                  <a:pt x="78" y="89"/>
                </a:moveTo>
                <a:cubicBezTo>
                  <a:pt x="78" y="91"/>
                  <a:pt x="79" y="93"/>
                  <a:pt x="79" y="96"/>
                </a:cubicBezTo>
                <a:cubicBezTo>
                  <a:pt x="79" y="98"/>
                  <a:pt x="78" y="101"/>
                  <a:pt x="78" y="103"/>
                </a:cubicBezTo>
                <a:cubicBezTo>
                  <a:pt x="77" y="105"/>
                  <a:pt x="76" y="106"/>
                  <a:pt x="75" y="108"/>
                </a:cubicBezTo>
                <a:cubicBezTo>
                  <a:pt x="73" y="109"/>
                  <a:pt x="72" y="110"/>
                  <a:pt x="70" y="111"/>
                </a:cubicBezTo>
                <a:cubicBezTo>
                  <a:pt x="68" y="111"/>
                  <a:pt x="66" y="111"/>
                  <a:pt x="63" y="112"/>
                </a:cubicBezTo>
                <a:cubicBezTo>
                  <a:pt x="56" y="112"/>
                  <a:pt x="56" y="112"/>
                  <a:pt x="56" y="112"/>
                </a:cubicBezTo>
                <a:cubicBezTo>
                  <a:pt x="56" y="81"/>
                  <a:pt x="56" y="81"/>
                  <a:pt x="56" y="81"/>
                </a:cubicBezTo>
                <a:cubicBezTo>
                  <a:pt x="63" y="81"/>
                  <a:pt x="63" y="81"/>
                  <a:pt x="63" y="81"/>
                </a:cubicBezTo>
                <a:cubicBezTo>
                  <a:pt x="66" y="80"/>
                  <a:pt x="68" y="81"/>
                  <a:pt x="70" y="81"/>
                </a:cubicBezTo>
                <a:cubicBezTo>
                  <a:pt x="72" y="82"/>
                  <a:pt x="73" y="83"/>
                  <a:pt x="75" y="84"/>
                </a:cubicBezTo>
                <a:cubicBezTo>
                  <a:pt x="76" y="85"/>
                  <a:pt x="77" y="87"/>
                  <a:pt x="78" y="89"/>
                </a:cubicBezTo>
                <a:close/>
                <a:moveTo>
                  <a:pt x="323" y="77"/>
                </a:moveTo>
                <a:cubicBezTo>
                  <a:pt x="327" y="81"/>
                  <a:pt x="330" y="87"/>
                  <a:pt x="330" y="94"/>
                </a:cubicBezTo>
                <a:cubicBezTo>
                  <a:pt x="330" y="101"/>
                  <a:pt x="327" y="107"/>
                  <a:pt x="322" y="112"/>
                </a:cubicBezTo>
                <a:cubicBezTo>
                  <a:pt x="317" y="116"/>
                  <a:pt x="310" y="118"/>
                  <a:pt x="302" y="118"/>
                </a:cubicBezTo>
                <a:cubicBezTo>
                  <a:pt x="292" y="118"/>
                  <a:pt x="292" y="118"/>
                  <a:pt x="292" y="118"/>
                </a:cubicBezTo>
                <a:cubicBezTo>
                  <a:pt x="292" y="147"/>
                  <a:pt x="292" y="147"/>
                  <a:pt x="292" y="147"/>
                </a:cubicBezTo>
                <a:cubicBezTo>
                  <a:pt x="283" y="147"/>
                  <a:pt x="283" y="147"/>
                  <a:pt x="283" y="147"/>
                </a:cubicBezTo>
                <a:cubicBezTo>
                  <a:pt x="283" y="71"/>
                  <a:pt x="283" y="71"/>
                  <a:pt x="283" y="71"/>
                </a:cubicBezTo>
                <a:cubicBezTo>
                  <a:pt x="304" y="71"/>
                  <a:pt x="304" y="71"/>
                  <a:pt x="304" y="71"/>
                </a:cubicBezTo>
                <a:cubicBezTo>
                  <a:pt x="312" y="71"/>
                  <a:pt x="318" y="73"/>
                  <a:pt x="323" y="77"/>
                </a:cubicBezTo>
                <a:close/>
                <a:moveTo>
                  <a:pt x="320" y="94"/>
                </a:moveTo>
                <a:cubicBezTo>
                  <a:pt x="320" y="84"/>
                  <a:pt x="314" y="79"/>
                  <a:pt x="302" y="79"/>
                </a:cubicBezTo>
                <a:cubicBezTo>
                  <a:pt x="292" y="79"/>
                  <a:pt x="292" y="79"/>
                  <a:pt x="292" y="79"/>
                </a:cubicBezTo>
                <a:cubicBezTo>
                  <a:pt x="292" y="110"/>
                  <a:pt x="292" y="110"/>
                  <a:pt x="292" y="110"/>
                </a:cubicBezTo>
                <a:cubicBezTo>
                  <a:pt x="301" y="110"/>
                  <a:pt x="301" y="110"/>
                  <a:pt x="301" y="110"/>
                </a:cubicBezTo>
                <a:cubicBezTo>
                  <a:pt x="307" y="110"/>
                  <a:pt x="312" y="109"/>
                  <a:pt x="315" y="106"/>
                </a:cubicBezTo>
                <a:cubicBezTo>
                  <a:pt x="319" y="103"/>
                  <a:pt x="320" y="99"/>
                  <a:pt x="320" y="94"/>
                </a:cubicBezTo>
                <a:close/>
                <a:moveTo>
                  <a:pt x="354" y="95"/>
                </a:moveTo>
                <a:cubicBezTo>
                  <a:pt x="352" y="97"/>
                  <a:pt x="350" y="100"/>
                  <a:pt x="349" y="104"/>
                </a:cubicBezTo>
                <a:cubicBezTo>
                  <a:pt x="349" y="104"/>
                  <a:pt x="349" y="104"/>
                  <a:pt x="349" y="104"/>
                </a:cubicBezTo>
                <a:cubicBezTo>
                  <a:pt x="349" y="93"/>
                  <a:pt x="349" y="93"/>
                  <a:pt x="349" y="93"/>
                </a:cubicBezTo>
                <a:cubicBezTo>
                  <a:pt x="340" y="93"/>
                  <a:pt x="340" y="93"/>
                  <a:pt x="340" y="93"/>
                </a:cubicBezTo>
                <a:cubicBezTo>
                  <a:pt x="340" y="147"/>
                  <a:pt x="340" y="147"/>
                  <a:pt x="340" y="147"/>
                </a:cubicBezTo>
                <a:cubicBezTo>
                  <a:pt x="349" y="147"/>
                  <a:pt x="349" y="147"/>
                  <a:pt x="349" y="147"/>
                </a:cubicBezTo>
                <a:cubicBezTo>
                  <a:pt x="349" y="120"/>
                  <a:pt x="349" y="120"/>
                  <a:pt x="349" y="120"/>
                </a:cubicBezTo>
                <a:cubicBezTo>
                  <a:pt x="349" y="114"/>
                  <a:pt x="350" y="109"/>
                  <a:pt x="352" y="105"/>
                </a:cubicBezTo>
                <a:cubicBezTo>
                  <a:pt x="355" y="102"/>
                  <a:pt x="358" y="100"/>
                  <a:pt x="362" y="100"/>
                </a:cubicBezTo>
                <a:cubicBezTo>
                  <a:pt x="364" y="100"/>
                  <a:pt x="367" y="101"/>
                  <a:pt x="368" y="102"/>
                </a:cubicBezTo>
                <a:cubicBezTo>
                  <a:pt x="368" y="93"/>
                  <a:pt x="368" y="93"/>
                  <a:pt x="368" y="93"/>
                </a:cubicBezTo>
                <a:cubicBezTo>
                  <a:pt x="367" y="92"/>
                  <a:pt x="365" y="92"/>
                  <a:pt x="363" y="92"/>
                </a:cubicBezTo>
                <a:cubicBezTo>
                  <a:pt x="360" y="92"/>
                  <a:pt x="357" y="93"/>
                  <a:pt x="354" y="95"/>
                </a:cubicBezTo>
                <a:close/>
                <a:moveTo>
                  <a:pt x="416" y="141"/>
                </a:moveTo>
                <a:cubicBezTo>
                  <a:pt x="411" y="146"/>
                  <a:pt x="404" y="149"/>
                  <a:pt x="396" y="149"/>
                </a:cubicBezTo>
                <a:cubicBezTo>
                  <a:pt x="388" y="149"/>
                  <a:pt x="381" y="146"/>
                  <a:pt x="376" y="141"/>
                </a:cubicBezTo>
                <a:cubicBezTo>
                  <a:pt x="372" y="136"/>
                  <a:pt x="369" y="129"/>
                  <a:pt x="369" y="121"/>
                </a:cubicBezTo>
                <a:cubicBezTo>
                  <a:pt x="369" y="112"/>
                  <a:pt x="372" y="105"/>
                  <a:pt x="377" y="99"/>
                </a:cubicBezTo>
                <a:cubicBezTo>
                  <a:pt x="382" y="94"/>
                  <a:pt x="388" y="92"/>
                  <a:pt x="397" y="92"/>
                </a:cubicBezTo>
                <a:cubicBezTo>
                  <a:pt x="405" y="92"/>
                  <a:pt x="411" y="94"/>
                  <a:pt x="416" y="99"/>
                </a:cubicBezTo>
                <a:cubicBezTo>
                  <a:pt x="421" y="104"/>
                  <a:pt x="423" y="111"/>
                  <a:pt x="423" y="120"/>
                </a:cubicBezTo>
                <a:cubicBezTo>
                  <a:pt x="423" y="129"/>
                  <a:pt x="420" y="136"/>
                  <a:pt x="416" y="141"/>
                </a:cubicBezTo>
                <a:close/>
                <a:moveTo>
                  <a:pt x="414" y="120"/>
                </a:moveTo>
                <a:cubicBezTo>
                  <a:pt x="414" y="113"/>
                  <a:pt x="412" y="108"/>
                  <a:pt x="409" y="104"/>
                </a:cubicBezTo>
                <a:cubicBezTo>
                  <a:pt x="406" y="101"/>
                  <a:pt x="402" y="99"/>
                  <a:pt x="396" y="99"/>
                </a:cubicBezTo>
                <a:cubicBezTo>
                  <a:pt x="391" y="99"/>
                  <a:pt x="386" y="101"/>
                  <a:pt x="383" y="105"/>
                </a:cubicBezTo>
                <a:cubicBezTo>
                  <a:pt x="380" y="108"/>
                  <a:pt x="378" y="114"/>
                  <a:pt x="378" y="120"/>
                </a:cubicBezTo>
                <a:cubicBezTo>
                  <a:pt x="378" y="127"/>
                  <a:pt x="380" y="132"/>
                  <a:pt x="383" y="136"/>
                </a:cubicBezTo>
                <a:cubicBezTo>
                  <a:pt x="386" y="139"/>
                  <a:pt x="391" y="141"/>
                  <a:pt x="396" y="141"/>
                </a:cubicBezTo>
                <a:cubicBezTo>
                  <a:pt x="402" y="141"/>
                  <a:pt x="406" y="139"/>
                  <a:pt x="409" y="136"/>
                </a:cubicBezTo>
                <a:cubicBezTo>
                  <a:pt x="412" y="132"/>
                  <a:pt x="414" y="127"/>
                  <a:pt x="414" y="120"/>
                </a:cubicBezTo>
                <a:close/>
                <a:moveTo>
                  <a:pt x="438" y="68"/>
                </a:moveTo>
                <a:cubicBezTo>
                  <a:pt x="436" y="68"/>
                  <a:pt x="435" y="68"/>
                  <a:pt x="434" y="69"/>
                </a:cubicBezTo>
                <a:cubicBezTo>
                  <a:pt x="433" y="70"/>
                  <a:pt x="432" y="72"/>
                  <a:pt x="432" y="73"/>
                </a:cubicBezTo>
                <a:cubicBezTo>
                  <a:pt x="432" y="75"/>
                  <a:pt x="433" y="76"/>
                  <a:pt x="434" y="77"/>
                </a:cubicBezTo>
                <a:cubicBezTo>
                  <a:pt x="435" y="78"/>
                  <a:pt x="436" y="79"/>
                  <a:pt x="438" y="79"/>
                </a:cubicBezTo>
                <a:cubicBezTo>
                  <a:pt x="440" y="79"/>
                  <a:pt x="441" y="78"/>
                  <a:pt x="442" y="77"/>
                </a:cubicBezTo>
                <a:cubicBezTo>
                  <a:pt x="443" y="76"/>
                  <a:pt x="444" y="75"/>
                  <a:pt x="444" y="73"/>
                </a:cubicBezTo>
                <a:cubicBezTo>
                  <a:pt x="444" y="72"/>
                  <a:pt x="443" y="70"/>
                  <a:pt x="442" y="69"/>
                </a:cubicBezTo>
                <a:cubicBezTo>
                  <a:pt x="441" y="68"/>
                  <a:pt x="440" y="68"/>
                  <a:pt x="438" y="68"/>
                </a:cubicBezTo>
                <a:close/>
                <a:moveTo>
                  <a:pt x="434" y="147"/>
                </a:moveTo>
                <a:cubicBezTo>
                  <a:pt x="434" y="159"/>
                  <a:pt x="430" y="166"/>
                  <a:pt x="422" y="166"/>
                </a:cubicBezTo>
                <a:cubicBezTo>
                  <a:pt x="419" y="166"/>
                  <a:pt x="417" y="165"/>
                  <a:pt x="414" y="163"/>
                </a:cubicBezTo>
                <a:cubicBezTo>
                  <a:pt x="414" y="171"/>
                  <a:pt x="414" y="171"/>
                  <a:pt x="414" y="171"/>
                </a:cubicBezTo>
                <a:cubicBezTo>
                  <a:pt x="416" y="172"/>
                  <a:pt x="419" y="173"/>
                  <a:pt x="421" y="173"/>
                </a:cubicBezTo>
                <a:cubicBezTo>
                  <a:pt x="428" y="173"/>
                  <a:pt x="433" y="171"/>
                  <a:pt x="437" y="166"/>
                </a:cubicBezTo>
                <a:cubicBezTo>
                  <a:pt x="440" y="161"/>
                  <a:pt x="442" y="154"/>
                  <a:pt x="442" y="145"/>
                </a:cubicBezTo>
                <a:cubicBezTo>
                  <a:pt x="442" y="93"/>
                  <a:pt x="442" y="93"/>
                  <a:pt x="442" y="93"/>
                </a:cubicBezTo>
                <a:cubicBezTo>
                  <a:pt x="434" y="93"/>
                  <a:pt x="434" y="93"/>
                  <a:pt x="434" y="93"/>
                </a:cubicBezTo>
                <a:lnTo>
                  <a:pt x="434" y="147"/>
                </a:lnTo>
                <a:close/>
                <a:moveTo>
                  <a:pt x="494" y="98"/>
                </a:moveTo>
                <a:cubicBezTo>
                  <a:pt x="498" y="103"/>
                  <a:pt x="500" y="109"/>
                  <a:pt x="500" y="118"/>
                </a:cubicBezTo>
                <a:cubicBezTo>
                  <a:pt x="500" y="122"/>
                  <a:pt x="500" y="122"/>
                  <a:pt x="500" y="122"/>
                </a:cubicBezTo>
                <a:cubicBezTo>
                  <a:pt x="462" y="122"/>
                  <a:pt x="462" y="122"/>
                  <a:pt x="462" y="122"/>
                </a:cubicBezTo>
                <a:cubicBezTo>
                  <a:pt x="462" y="128"/>
                  <a:pt x="464" y="133"/>
                  <a:pt x="467" y="136"/>
                </a:cubicBezTo>
                <a:cubicBezTo>
                  <a:pt x="470" y="140"/>
                  <a:pt x="474" y="141"/>
                  <a:pt x="480" y="141"/>
                </a:cubicBezTo>
                <a:cubicBezTo>
                  <a:pt x="486" y="141"/>
                  <a:pt x="491" y="139"/>
                  <a:pt x="497" y="135"/>
                </a:cubicBezTo>
                <a:cubicBezTo>
                  <a:pt x="497" y="143"/>
                  <a:pt x="497" y="143"/>
                  <a:pt x="497" y="143"/>
                </a:cubicBezTo>
                <a:cubicBezTo>
                  <a:pt x="492" y="147"/>
                  <a:pt x="485" y="149"/>
                  <a:pt x="478" y="149"/>
                </a:cubicBezTo>
                <a:cubicBezTo>
                  <a:pt x="470" y="149"/>
                  <a:pt x="464" y="146"/>
                  <a:pt x="459" y="141"/>
                </a:cubicBezTo>
                <a:cubicBezTo>
                  <a:pt x="455" y="136"/>
                  <a:pt x="453" y="129"/>
                  <a:pt x="453" y="120"/>
                </a:cubicBezTo>
                <a:cubicBezTo>
                  <a:pt x="453" y="115"/>
                  <a:pt x="454" y="110"/>
                  <a:pt x="456" y="106"/>
                </a:cubicBezTo>
                <a:cubicBezTo>
                  <a:pt x="458" y="101"/>
                  <a:pt x="461" y="98"/>
                  <a:pt x="465" y="95"/>
                </a:cubicBezTo>
                <a:cubicBezTo>
                  <a:pt x="469" y="93"/>
                  <a:pt x="473" y="92"/>
                  <a:pt x="478" y="92"/>
                </a:cubicBezTo>
                <a:cubicBezTo>
                  <a:pt x="485" y="92"/>
                  <a:pt x="490" y="94"/>
                  <a:pt x="494" y="98"/>
                </a:cubicBezTo>
                <a:close/>
                <a:moveTo>
                  <a:pt x="491" y="115"/>
                </a:moveTo>
                <a:cubicBezTo>
                  <a:pt x="491" y="110"/>
                  <a:pt x="490" y="106"/>
                  <a:pt x="488" y="103"/>
                </a:cubicBezTo>
                <a:cubicBezTo>
                  <a:pt x="485" y="100"/>
                  <a:pt x="482" y="99"/>
                  <a:pt x="478" y="99"/>
                </a:cubicBezTo>
                <a:cubicBezTo>
                  <a:pt x="474" y="99"/>
                  <a:pt x="470" y="100"/>
                  <a:pt x="467" y="103"/>
                </a:cubicBezTo>
                <a:cubicBezTo>
                  <a:pt x="465" y="106"/>
                  <a:pt x="463" y="110"/>
                  <a:pt x="462" y="115"/>
                </a:cubicBezTo>
                <a:lnTo>
                  <a:pt x="491" y="115"/>
                </a:lnTo>
                <a:close/>
                <a:moveTo>
                  <a:pt x="514" y="100"/>
                </a:moveTo>
                <a:cubicBezTo>
                  <a:pt x="509" y="105"/>
                  <a:pt x="506" y="112"/>
                  <a:pt x="506" y="121"/>
                </a:cubicBezTo>
                <a:cubicBezTo>
                  <a:pt x="506" y="127"/>
                  <a:pt x="507" y="131"/>
                  <a:pt x="509" y="136"/>
                </a:cubicBezTo>
                <a:cubicBezTo>
                  <a:pt x="512" y="140"/>
                  <a:pt x="515" y="143"/>
                  <a:pt x="519" y="145"/>
                </a:cubicBezTo>
                <a:cubicBezTo>
                  <a:pt x="523" y="148"/>
                  <a:pt x="527" y="149"/>
                  <a:pt x="532" y="149"/>
                </a:cubicBezTo>
                <a:cubicBezTo>
                  <a:pt x="538" y="149"/>
                  <a:pt x="543" y="147"/>
                  <a:pt x="547" y="145"/>
                </a:cubicBezTo>
                <a:cubicBezTo>
                  <a:pt x="547" y="137"/>
                  <a:pt x="547" y="137"/>
                  <a:pt x="547" y="137"/>
                </a:cubicBezTo>
                <a:cubicBezTo>
                  <a:pt x="543" y="140"/>
                  <a:pt x="538" y="141"/>
                  <a:pt x="533" y="141"/>
                </a:cubicBezTo>
                <a:cubicBezTo>
                  <a:pt x="528" y="141"/>
                  <a:pt x="523" y="139"/>
                  <a:pt x="520" y="136"/>
                </a:cubicBezTo>
                <a:cubicBezTo>
                  <a:pt x="517" y="132"/>
                  <a:pt x="515" y="127"/>
                  <a:pt x="515" y="121"/>
                </a:cubicBezTo>
                <a:cubicBezTo>
                  <a:pt x="515" y="114"/>
                  <a:pt x="517" y="109"/>
                  <a:pt x="520" y="105"/>
                </a:cubicBezTo>
                <a:cubicBezTo>
                  <a:pt x="524" y="101"/>
                  <a:pt x="528" y="99"/>
                  <a:pt x="534" y="99"/>
                </a:cubicBezTo>
                <a:cubicBezTo>
                  <a:pt x="539" y="99"/>
                  <a:pt x="543" y="100"/>
                  <a:pt x="547" y="103"/>
                </a:cubicBezTo>
                <a:cubicBezTo>
                  <a:pt x="547" y="94"/>
                  <a:pt x="547" y="94"/>
                  <a:pt x="547" y="94"/>
                </a:cubicBezTo>
                <a:cubicBezTo>
                  <a:pt x="543" y="92"/>
                  <a:pt x="539" y="92"/>
                  <a:pt x="534" y="92"/>
                </a:cubicBezTo>
                <a:cubicBezTo>
                  <a:pt x="526" y="92"/>
                  <a:pt x="519" y="94"/>
                  <a:pt x="514" y="100"/>
                </a:cubicBezTo>
                <a:close/>
                <a:moveTo>
                  <a:pt x="582" y="100"/>
                </a:moveTo>
                <a:cubicBezTo>
                  <a:pt x="582" y="93"/>
                  <a:pt x="582" y="93"/>
                  <a:pt x="582" y="93"/>
                </a:cubicBezTo>
                <a:cubicBezTo>
                  <a:pt x="569" y="93"/>
                  <a:pt x="569" y="93"/>
                  <a:pt x="569" y="93"/>
                </a:cubicBezTo>
                <a:cubicBezTo>
                  <a:pt x="569" y="77"/>
                  <a:pt x="569" y="77"/>
                  <a:pt x="569" y="77"/>
                </a:cubicBezTo>
                <a:cubicBezTo>
                  <a:pt x="560" y="80"/>
                  <a:pt x="560" y="80"/>
                  <a:pt x="560" y="80"/>
                </a:cubicBezTo>
                <a:cubicBezTo>
                  <a:pt x="560" y="93"/>
                  <a:pt x="560" y="93"/>
                  <a:pt x="560" y="93"/>
                </a:cubicBezTo>
                <a:cubicBezTo>
                  <a:pt x="551" y="93"/>
                  <a:pt x="551" y="93"/>
                  <a:pt x="551" y="93"/>
                </a:cubicBezTo>
                <a:cubicBezTo>
                  <a:pt x="551" y="100"/>
                  <a:pt x="551" y="100"/>
                  <a:pt x="551" y="100"/>
                </a:cubicBezTo>
                <a:cubicBezTo>
                  <a:pt x="560" y="100"/>
                  <a:pt x="560" y="100"/>
                  <a:pt x="560" y="100"/>
                </a:cubicBezTo>
                <a:cubicBezTo>
                  <a:pt x="560" y="133"/>
                  <a:pt x="560" y="133"/>
                  <a:pt x="560" y="133"/>
                </a:cubicBezTo>
                <a:cubicBezTo>
                  <a:pt x="560" y="143"/>
                  <a:pt x="565" y="149"/>
                  <a:pt x="574" y="149"/>
                </a:cubicBezTo>
                <a:cubicBezTo>
                  <a:pt x="578" y="149"/>
                  <a:pt x="580" y="148"/>
                  <a:pt x="582" y="147"/>
                </a:cubicBezTo>
                <a:cubicBezTo>
                  <a:pt x="582" y="139"/>
                  <a:pt x="582" y="139"/>
                  <a:pt x="582" y="139"/>
                </a:cubicBezTo>
                <a:cubicBezTo>
                  <a:pt x="581" y="141"/>
                  <a:pt x="579" y="141"/>
                  <a:pt x="577" y="141"/>
                </a:cubicBezTo>
                <a:cubicBezTo>
                  <a:pt x="574" y="141"/>
                  <a:pt x="572" y="140"/>
                  <a:pt x="571" y="139"/>
                </a:cubicBezTo>
                <a:cubicBezTo>
                  <a:pt x="569" y="137"/>
                  <a:pt x="569" y="135"/>
                  <a:pt x="569" y="131"/>
                </a:cubicBezTo>
                <a:cubicBezTo>
                  <a:pt x="569" y="100"/>
                  <a:pt x="569" y="100"/>
                  <a:pt x="569" y="100"/>
                </a:cubicBezTo>
                <a:lnTo>
                  <a:pt x="582" y="100"/>
                </a:lnTo>
                <a:close/>
                <a:moveTo>
                  <a:pt x="218" y="31"/>
                </a:moveTo>
                <a:cubicBezTo>
                  <a:pt x="218" y="187"/>
                  <a:pt x="218" y="187"/>
                  <a:pt x="218" y="187"/>
                </a:cubicBezTo>
                <a:cubicBezTo>
                  <a:pt x="218" y="194"/>
                  <a:pt x="212" y="200"/>
                  <a:pt x="206" y="200"/>
                </a:cubicBezTo>
                <a:cubicBezTo>
                  <a:pt x="127" y="200"/>
                  <a:pt x="127" y="200"/>
                  <a:pt x="127" y="200"/>
                </a:cubicBezTo>
                <a:cubicBezTo>
                  <a:pt x="127" y="218"/>
                  <a:pt x="127" y="218"/>
                  <a:pt x="127" y="218"/>
                </a:cubicBezTo>
                <a:cubicBezTo>
                  <a:pt x="0" y="195"/>
                  <a:pt x="0" y="195"/>
                  <a:pt x="0" y="195"/>
                </a:cubicBezTo>
                <a:cubicBezTo>
                  <a:pt x="0" y="22"/>
                  <a:pt x="0" y="22"/>
                  <a:pt x="0" y="22"/>
                </a:cubicBezTo>
                <a:cubicBezTo>
                  <a:pt x="127" y="0"/>
                  <a:pt x="127" y="0"/>
                  <a:pt x="127" y="0"/>
                </a:cubicBezTo>
                <a:cubicBezTo>
                  <a:pt x="127" y="18"/>
                  <a:pt x="127" y="18"/>
                  <a:pt x="127" y="18"/>
                </a:cubicBezTo>
                <a:cubicBezTo>
                  <a:pt x="206" y="18"/>
                  <a:pt x="206" y="18"/>
                  <a:pt x="206" y="18"/>
                </a:cubicBezTo>
                <a:cubicBezTo>
                  <a:pt x="212" y="18"/>
                  <a:pt x="218" y="24"/>
                  <a:pt x="218" y="31"/>
                </a:cubicBezTo>
                <a:close/>
                <a:moveTo>
                  <a:pt x="100" y="94"/>
                </a:moveTo>
                <a:cubicBezTo>
                  <a:pt x="100" y="89"/>
                  <a:pt x="99" y="84"/>
                  <a:pt x="98" y="80"/>
                </a:cubicBezTo>
                <a:cubicBezTo>
                  <a:pt x="96" y="76"/>
                  <a:pt x="94" y="73"/>
                  <a:pt x="91" y="70"/>
                </a:cubicBezTo>
                <a:cubicBezTo>
                  <a:pt x="89" y="67"/>
                  <a:pt x="85" y="66"/>
                  <a:pt x="81" y="64"/>
                </a:cubicBezTo>
                <a:cubicBezTo>
                  <a:pt x="77" y="63"/>
                  <a:pt x="72" y="63"/>
                  <a:pt x="66" y="63"/>
                </a:cubicBezTo>
                <a:cubicBezTo>
                  <a:pt x="37" y="65"/>
                  <a:pt x="37" y="65"/>
                  <a:pt x="37" y="65"/>
                </a:cubicBezTo>
                <a:cubicBezTo>
                  <a:pt x="37" y="161"/>
                  <a:pt x="37" y="161"/>
                  <a:pt x="37" y="161"/>
                </a:cubicBezTo>
                <a:cubicBezTo>
                  <a:pt x="56" y="162"/>
                  <a:pt x="56" y="162"/>
                  <a:pt x="56" y="162"/>
                </a:cubicBezTo>
                <a:cubicBezTo>
                  <a:pt x="56" y="128"/>
                  <a:pt x="56" y="128"/>
                  <a:pt x="56" y="128"/>
                </a:cubicBezTo>
                <a:cubicBezTo>
                  <a:pt x="65" y="129"/>
                  <a:pt x="65" y="129"/>
                  <a:pt x="65" y="129"/>
                </a:cubicBezTo>
                <a:cubicBezTo>
                  <a:pt x="67" y="129"/>
                  <a:pt x="70" y="128"/>
                  <a:pt x="72" y="128"/>
                </a:cubicBezTo>
                <a:cubicBezTo>
                  <a:pt x="75" y="128"/>
                  <a:pt x="77" y="127"/>
                  <a:pt x="79" y="126"/>
                </a:cubicBezTo>
                <a:cubicBezTo>
                  <a:pt x="81" y="126"/>
                  <a:pt x="83" y="125"/>
                  <a:pt x="85" y="123"/>
                </a:cubicBezTo>
                <a:cubicBezTo>
                  <a:pt x="87" y="122"/>
                  <a:pt x="89" y="121"/>
                  <a:pt x="91" y="119"/>
                </a:cubicBezTo>
                <a:cubicBezTo>
                  <a:pt x="92" y="117"/>
                  <a:pt x="94" y="116"/>
                  <a:pt x="95" y="114"/>
                </a:cubicBezTo>
                <a:cubicBezTo>
                  <a:pt x="96" y="112"/>
                  <a:pt x="97" y="110"/>
                  <a:pt x="98" y="108"/>
                </a:cubicBezTo>
                <a:cubicBezTo>
                  <a:pt x="99" y="106"/>
                  <a:pt x="99" y="104"/>
                  <a:pt x="100" y="102"/>
                </a:cubicBezTo>
                <a:cubicBezTo>
                  <a:pt x="100" y="99"/>
                  <a:pt x="100" y="97"/>
                  <a:pt x="100" y="94"/>
                </a:cubicBezTo>
                <a:close/>
                <a:moveTo>
                  <a:pt x="209" y="31"/>
                </a:moveTo>
                <a:cubicBezTo>
                  <a:pt x="209" y="29"/>
                  <a:pt x="207" y="27"/>
                  <a:pt x="206" y="27"/>
                </a:cubicBezTo>
                <a:cubicBezTo>
                  <a:pt x="127" y="27"/>
                  <a:pt x="127" y="27"/>
                  <a:pt x="127" y="27"/>
                </a:cubicBezTo>
                <a:cubicBezTo>
                  <a:pt x="127" y="45"/>
                  <a:pt x="127" y="45"/>
                  <a:pt x="127" y="45"/>
                </a:cubicBezTo>
                <a:cubicBezTo>
                  <a:pt x="147" y="45"/>
                  <a:pt x="172" y="45"/>
                  <a:pt x="173" y="45"/>
                </a:cubicBezTo>
                <a:cubicBezTo>
                  <a:pt x="178" y="45"/>
                  <a:pt x="181" y="48"/>
                  <a:pt x="181" y="54"/>
                </a:cubicBezTo>
                <a:cubicBezTo>
                  <a:pt x="181" y="54"/>
                  <a:pt x="181" y="99"/>
                  <a:pt x="181" y="100"/>
                </a:cubicBezTo>
                <a:cubicBezTo>
                  <a:pt x="190" y="100"/>
                  <a:pt x="190" y="100"/>
                  <a:pt x="190" y="100"/>
                </a:cubicBezTo>
                <a:cubicBezTo>
                  <a:pt x="200" y="106"/>
                  <a:pt x="200" y="106"/>
                  <a:pt x="200" y="106"/>
                </a:cubicBezTo>
                <a:cubicBezTo>
                  <a:pt x="172" y="136"/>
                  <a:pt x="172" y="136"/>
                  <a:pt x="172" y="136"/>
                </a:cubicBezTo>
                <a:cubicBezTo>
                  <a:pt x="146" y="106"/>
                  <a:pt x="146" y="106"/>
                  <a:pt x="146" y="106"/>
                </a:cubicBezTo>
                <a:cubicBezTo>
                  <a:pt x="154" y="100"/>
                  <a:pt x="154" y="100"/>
                  <a:pt x="154" y="100"/>
                </a:cubicBezTo>
                <a:cubicBezTo>
                  <a:pt x="163" y="100"/>
                  <a:pt x="163" y="100"/>
                  <a:pt x="163" y="100"/>
                </a:cubicBezTo>
                <a:cubicBezTo>
                  <a:pt x="163" y="99"/>
                  <a:pt x="163" y="63"/>
                  <a:pt x="163" y="63"/>
                </a:cubicBezTo>
                <a:cubicBezTo>
                  <a:pt x="127" y="63"/>
                  <a:pt x="127" y="63"/>
                  <a:pt x="127" y="63"/>
                </a:cubicBezTo>
                <a:cubicBezTo>
                  <a:pt x="127" y="136"/>
                  <a:pt x="127" y="136"/>
                  <a:pt x="127" y="136"/>
                </a:cubicBezTo>
                <a:cubicBezTo>
                  <a:pt x="136" y="127"/>
                  <a:pt x="136" y="127"/>
                  <a:pt x="136" y="127"/>
                </a:cubicBezTo>
                <a:cubicBezTo>
                  <a:pt x="163" y="154"/>
                  <a:pt x="163" y="154"/>
                  <a:pt x="163" y="154"/>
                </a:cubicBezTo>
                <a:cubicBezTo>
                  <a:pt x="136" y="181"/>
                  <a:pt x="136" y="181"/>
                  <a:pt x="136" y="181"/>
                </a:cubicBezTo>
                <a:cubicBezTo>
                  <a:pt x="127" y="172"/>
                  <a:pt x="127" y="172"/>
                  <a:pt x="127" y="172"/>
                </a:cubicBezTo>
                <a:cubicBezTo>
                  <a:pt x="127" y="190"/>
                  <a:pt x="127" y="190"/>
                  <a:pt x="127" y="190"/>
                </a:cubicBezTo>
                <a:cubicBezTo>
                  <a:pt x="206" y="190"/>
                  <a:pt x="206" y="190"/>
                  <a:pt x="206" y="190"/>
                </a:cubicBezTo>
                <a:cubicBezTo>
                  <a:pt x="207" y="190"/>
                  <a:pt x="209" y="189"/>
                  <a:pt x="209" y="187"/>
                </a:cubicBezTo>
                <a:lnTo>
                  <a:pt x="209" y="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noChangeAspect="1" noEditPoints="1"/>
          </p:cNvSpPr>
          <p:nvPr userDrawn="1"/>
        </p:nvSpPr>
        <p:spPr bwMode="auto">
          <a:xfrm>
            <a:off x="457200" y="6245327"/>
            <a:ext cx="1463040" cy="269773"/>
          </a:xfrm>
          <a:custGeom>
            <a:avLst/>
            <a:gdLst>
              <a:gd name="T0" fmla="*/ 1326 w 2637"/>
              <a:gd name="T1" fmla="*/ 170 h 485"/>
              <a:gd name="T2" fmla="*/ 590 w 2637"/>
              <a:gd name="T3" fmla="*/ 0 h 485"/>
              <a:gd name="T4" fmla="*/ 699 w 2637"/>
              <a:gd name="T5" fmla="*/ 274 h 485"/>
              <a:gd name="T6" fmla="*/ 0 w 2637"/>
              <a:gd name="T7" fmla="*/ 40 h 485"/>
              <a:gd name="T8" fmla="*/ 2631 w 2637"/>
              <a:gd name="T9" fmla="*/ 412 h 485"/>
              <a:gd name="T10" fmla="*/ 2612 w 2637"/>
              <a:gd name="T11" fmla="*/ 434 h 485"/>
              <a:gd name="T12" fmla="*/ 2514 w 2637"/>
              <a:gd name="T13" fmla="*/ 485 h 485"/>
              <a:gd name="T14" fmla="*/ 2597 w 2637"/>
              <a:gd name="T15" fmla="*/ 454 h 485"/>
              <a:gd name="T16" fmla="*/ 2539 w 2637"/>
              <a:gd name="T17" fmla="*/ 412 h 485"/>
              <a:gd name="T18" fmla="*/ 2492 w 2637"/>
              <a:gd name="T19" fmla="*/ 413 h 485"/>
              <a:gd name="T20" fmla="*/ 2440 w 2637"/>
              <a:gd name="T21" fmla="*/ 399 h 485"/>
              <a:gd name="T22" fmla="*/ 2402 w 2637"/>
              <a:gd name="T23" fmla="*/ 480 h 485"/>
              <a:gd name="T24" fmla="*/ 2321 w 2637"/>
              <a:gd name="T25" fmla="*/ 483 h 485"/>
              <a:gd name="T26" fmla="*/ 2422 w 2637"/>
              <a:gd name="T27" fmla="*/ 415 h 485"/>
              <a:gd name="T28" fmla="*/ 2392 w 2637"/>
              <a:gd name="T29" fmla="*/ 433 h 485"/>
              <a:gd name="T30" fmla="*/ 2226 w 2637"/>
              <a:gd name="T31" fmla="*/ 435 h 485"/>
              <a:gd name="T32" fmla="*/ 2225 w 2637"/>
              <a:gd name="T33" fmla="*/ 472 h 485"/>
              <a:gd name="T34" fmla="*/ 2209 w 2637"/>
              <a:gd name="T35" fmla="*/ 415 h 485"/>
              <a:gd name="T36" fmla="*/ 2187 w 2637"/>
              <a:gd name="T37" fmla="*/ 437 h 485"/>
              <a:gd name="T38" fmla="*/ 2104 w 2637"/>
              <a:gd name="T39" fmla="*/ 399 h 485"/>
              <a:gd name="T40" fmla="*/ 2119 w 2637"/>
              <a:gd name="T41" fmla="*/ 414 h 485"/>
              <a:gd name="T42" fmla="*/ 2076 w 2637"/>
              <a:gd name="T43" fmla="*/ 406 h 485"/>
              <a:gd name="T44" fmla="*/ 1968 w 2637"/>
              <a:gd name="T45" fmla="*/ 483 h 485"/>
              <a:gd name="T46" fmla="*/ 1977 w 2637"/>
              <a:gd name="T47" fmla="*/ 406 h 485"/>
              <a:gd name="T48" fmla="*/ 2063 w 2637"/>
              <a:gd name="T49" fmla="*/ 399 h 485"/>
              <a:gd name="T50" fmla="*/ 1889 w 2637"/>
              <a:gd name="T51" fmla="*/ 421 h 485"/>
              <a:gd name="T52" fmla="*/ 1881 w 2637"/>
              <a:gd name="T53" fmla="*/ 471 h 485"/>
              <a:gd name="T54" fmla="*/ 1850 w 2637"/>
              <a:gd name="T55" fmla="*/ 465 h 485"/>
              <a:gd name="T56" fmla="*/ 1773 w 2637"/>
              <a:gd name="T57" fmla="*/ 413 h 485"/>
              <a:gd name="T58" fmla="*/ 1686 w 2637"/>
              <a:gd name="T59" fmla="*/ 401 h 485"/>
              <a:gd name="T60" fmla="*/ 1606 w 2637"/>
              <a:gd name="T61" fmla="*/ 419 h 485"/>
              <a:gd name="T62" fmla="*/ 1645 w 2637"/>
              <a:gd name="T63" fmla="*/ 485 h 485"/>
              <a:gd name="T64" fmla="*/ 1674 w 2637"/>
              <a:gd name="T65" fmla="*/ 399 h 485"/>
              <a:gd name="T66" fmla="*/ 1489 w 2637"/>
              <a:gd name="T67" fmla="*/ 435 h 485"/>
              <a:gd name="T68" fmla="*/ 1488 w 2637"/>
              <a:gd name="T69" fmla="*/ 472 h 485"/>
              <a:gd name="T70" fmla="*/ 1472 w 2637"/>
              <a:gd name="T71" fmla="*/ 415 h 485"/>
              <a:gd name="T72" fmla="*/ 1410 w 2637"/>
              <a:gd name="T73" fmla="*/ 484 h 485"/>
              <a:gd name="T74" fmla="*/ 1411 w 2637"/>
              <a:gd name="T75" fmla="*/ 461 h 485"/>
              <a:gd name="T76" fmla="*/ 1332 w 2637"/>
              <a:gd name="T77" fmla="*/ 484 h 485"/>
              <a:gd name="T78" fmla="*/ 1289 w 2637"/>
              <a:gd name="T79" fmla="*/ 399 h 485"/>
              <a:gd name="T80" fmla="*/ 1298 w 2637"/>
              <a:gd name="T81" fmla="*/ 413 h 485"/>
              <a:gd name="T82" fmla="*/ 1327 w 2637"/>
              <a:gd name="T83" fmla="*/ 466 h 485"/>
              <a:gd name="T84" fmla="*/ 1227 w 2637"/>
              <a:gd name="T85" fmla="*/ 480 h 485"/>
              <a:gd name="T86" fmla="*/ 1146 w 2637"/>
              <a:gd name="T87" fmla="*/ 483 h 485"/>
              <a:gd name="T88" fmla="*/ 1246 w 2637"/>
              <a:gd name="T89" fmla="*/ 415 h 485"/>
              <a:gd name="T90" fmla="*/ 1217 w 2637"/>
              <a:gd name="T91" fmla="*/ 433 h 485"/>
              <a:gd name="T92" fmla="*/ 1031 w 2637"/>
              <a:gd name="T93" fmla="*/ 483 h 485"/>
              <a:gd name="T94" fmla="*/ 1131 w 2637"/>
              <a:gd name="T95" fmla="*/ 415 h 485"/>
              <a:gd name="T96" fmla="*/ 1100 w 2637"/>
              <a:gd name="T97" fmla="*/ 433 h 485"/>
              <a:gd name="T98" fmla="*/ 892 w 2637"/>
              <a:gd name="T99" fmla="*/ 480 h 485"/>
              <a:gd name="T100" fmla="*/ 811 w 2637"/>
              <a:gd name="T101" fmla="*/ 483 h 485"/>
              <a:gd name="T102" fmla="*/ 911 w 2637"/>
              <a:gd name="T103" fmla="*/ 415 h 485"/>
              <a:gd name="T104" fmla="*/ 882 w 2637"/>
              <a:gd name="T105" fmla="*/ 433 h 485"/>
              <a:gd name="T106" fmla="*/ 679 w 2637"/>
              <a:gd name="T107" fmla="*/ 483 h 485"/>
              <a:gd name="T108" fmla="*/ 700 w 2637"/>
              <a:gd name="T109" fmla="*/ 471 h 485"/>
              <a:gd name="T110" fmla="*/ 793 w 2637"/>
              <a:gd name="T111" fmla="*/ 401 h 485"/>
              <a:gd name="T112" fmla="*/ 547 w 2637"/>
              <a:gd name="T113" fmla="*/ 472 h 485"/>
              <a:gd name="T114" fmla="*/ 666 w 2637"/>
              <a:gd name="T115" fmla="*/ 415 h 485"/>
              <a:gd name="T116" fmla="*/ 572 w 2637"/>
              <a:gd name="T117" fmla="*/ 466 h 485"/>
              <a:gd name="T118" fmla="*/ 547 w 2637"/>
              <a:gd name="T119" fmla="*/ 428 h 485"/>
              <a:gd name="T120" fmla="*/ 451 w 2637"/>
              <a:gd name="T121" fmla="*/ 428 h 485"/>
              <a:gd name="T122" fmla="*/ 526 w 2637"/>
              <a:gd name="T123" fmla="*/ 425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37" h="485">
                <a:moveTo>
                  <a:pt x="1135" y="1"/>
                </a:moveTo>
                <a:cubicBezTo>
                  <a:pt x="1694" y="1"/>
                  <a:pt x="1694" y="1"/>
                  <a:pt x="1694" y="1"/>
                </a:cubicBezTo>
                <a:cubicBezTo>
                  <a:pt x="1681" y="40"/>
                  <a:pt x="1681" y="40"/>
                  <a:pt x="1681" y="40"/>
                </a:cubicBezTo>
                <a:cubicBezTo>
                  <a:pt x="1297" y="40"/>
                  <a:pt x="1297" y="40"/>
                  <a:pt x="1297" y="40"/>
                </a:cubicBezTo>
                <a:cubicBezTo>
                  <a:pt x="1233" y="235"/>
                  <a:pt x="1233" y="235"/>
                  <a:pt x="1233" y="235"/>
                </a:cubicBezTo>
                <a:cubicBezTo>
                  <a:pt x="1440" y="235"/>
                  <a:pt x="1440" y="235"/>
                  <a:pt x="1440" y="235"/>
                </a:cubicBezTo>
                <a:cubicBezTo>
                  <a:pt x="1454" y="192"/>
                  <a:pt x="1454" y="192"/>
                  <a:pt x="1454" y="192"/>
                </a:cubicBezTo>
                <a:cubicBezTo>
                  <a:pt x="1438" y="170"/>
                  <a:pt x="1438" y="170"/>
                  <a:pt x="1438" y="170"/>
                </a:cubicBezTo>
                <a:cubicBezTo>
                  <a:pt x="1326" y="170"/>
                  <a:pt x="1326" y="170"/>
                  <a:pt x="1326" y="170"/>
                </a:cubicBezTo>
                <a:cubicBezTo>
                  <a:pt x="1339" y="130"/>
                  <a:pt x="1339" y="130"/>
                  <a:pt x="1339" y="130"/>
                </a:cubicBezTo>
                <a:cubicBezTo>
                  <a:pt x="1629" y="130"/>
                  <a:pt x="1629" y="130"/>
                  <a:pt x="1629" y="130"/>
                </a:cubicBezTo>
                <a:cubicBezTo>
                  <a:pt x="1644" y="153"/>
                  <a:pt x="1644" y="153"/>
                  <a:pt x="1644" y="153"/>
                </a:cubicBezTo>
                <a:cubicBezTo>
                  <a:pt x="1605" y="274"/>
                  <a:pt x="1605" y="274"/>
                  <a:pt x="1605" y="274"/>
                </a:cubicBezTo>
                <a:cubicBezTo>
                  <a:pt x="1046" y="274"/>
                  <a:pt x="1046" y="274"/>
                  <a:pt x="1046" y="274"/>
                </a:cubicBezTo>
                <a:cubicBezTo>
                  <a:pt x="1030" y="251"/>
                  <a:pt x="1030" y="251"/>
                  <a:pt x="1030" y="251"/>
                </a:cubicBezTo>
                <a:cubicBezTo>
                  <a:pt x="1104" y="23"/>
                  <a:pt x="1104" y="23"/>
                  <a:pt x="1104" y="23"/>
                </a:cubicBezTo>
                <a:lnTo>
                  <a:pt x="1135" y="1"/>
                </a:lnTo>
                <a:close/>
                <a:moveTo>
                  <a:pt x="590" y="0"/>
                </a:moveTo>
                <a:cubicBezTo>
                  <a:pt x="578" y="40"/>
                  <a:pt x="578" y="40"/>
                  <a:pt x="578" y="40"/>
                </a:cubicBezTo>
                <a:cubicBezTo>
                  <a:pt x="846" y="40"/>
                  <a:pt x="846" y="40"/>
                  <a:pt x="846" y="40"/>
                </a:cubicBezTo>
                <a:cubicBezTo>
                  <a:pt x="862" y="62"/>
                  <a:pt x="862" y="62"/>
                  <a:pt x="862" y="62"/>
                </a:cubicBezTo>
                <a:cubicBezTo>
                  <a:pt x="847" y="107"/>
                  <a:pt x="847" y="107"/>
                  <a:pt x="847" y="107"/>
                </a:cubicBezTo>
                <a:cubicBezTo>
                  <a:pt x="816" y="130"/>
                  <a:pt x="816" y="130"/>
                  <a:pt x="816" y="130"/>
                </a:cubicBezTo>
                <a:cubicBezTo>
                  <a:pt x="548" y="130"/>
                  <a:pt x="548" y="130"/>
                  <a:pt x="548" y="130"/>
                </a:cubicBezTo>
                <a:cubicBezTo>
                  <a:pt x="509" y="251"/>
                  <a:pt x="509" y="251"/>
                  <a:pt x="509" y="251"/>
                </a:cubicBezTo>
                <a:cubicBezTo>
                  <a:pt x="524" y="274"/>
                  <a:pt x="524" y="274"/>
                  <a:pt x="524" y="274"/>
                </a:cubicBezTo>
                <a:cubicBezTo>
                  <a:pt x="699" y="274"/>
                  <a:pt x="699" y="274"/>
                  <a:pt x="699" y="274"/>
                </a:cubicBezTo>
                <a:cubicBezTo>
                  <a:pt x="733" y="170"/>
                  <a:pt x="733" y="170"/>
                  <a:pt x="733" y="170"/>
                </a:cubicBezTo>
                <a:cubicBezTo>
                  <a:pt x="998" y="170"/>
                  <a:pt x="998" y="170"/>
                  <a:pt x="998" y="170"/>
                </a:cubicBezTo>
                <a:cubicBezTo>
                  <a:pt x="1029" y="146"/>
                  <a:pt x="1029" y="146"/>
                  <a:pt x="1029" y="146"/>
                </a:cubicBezTo>
                <a:cubicBezTo>
                  <a:pt x="1069" y="23"/>
                  <a:pt x="1069" y="23"/>
                  <a:pt x="1069" y="23"/>
                </a:cubicBezTo>
                <a:cubicBezTo>
                  <a:pt x="1053" y="0"/>
                  <a:pt x="1053" y="0"/>
                  <a:pt x="1053" y="0"/>
                </a:cubicBezTo>
                <a:lnTo>
                  <a:pt x="590" y="0"/>
                </a:lnTo>
                <a:close/>
                <a:moveTo>
                  <a:pt x="555" y="1"/>
                </a:moveTo>
                <a:cubicBezTo>
                  <a:pt x="13" y="0"/>
                  <a:pt x="13" y="0"/>
                  <a:pt x="13" y="0"/>
                </a:cubicBezTo>
                <a:cubicBezTo>
                  <a:pt x="0" y="40"/>
                  <a:pt x="0" y="40"/>
                  <a:pt x="0" y="40"/>
                </a:cubicBezTo>
                <a:cubicBezTo>
                  <a:pt x="222" y="40"/>
                  <a:pt x="222" y="40"/>
                  <a:pt x="222" y="40"/>
                </a:cubicBezTo>
                <a:cubicBezTo>
                  <a:pt x="154" y="251"/>
                  <a:pt x="154" y="251"/>
                  <a:pt x="154" y="251"/>
                </a:cubicBezTo>
                <a:cubicBezTo>
                  <a:pt x="169" y="274"/>
                  <a:pt x="169" y="274"/>
                  <a:pt x="169" y="274"/>
                </a:cubicBezTo>
                <a:cubicBezTo>
                  <a:pt x="345" y="274"/>
                  <a:pt x="345" y="274"/>
                  <a:pt x="345" y="274"/>
                </a:cubicBezTo>
                <a:cubicBezTo>
                  <a:pt x="421" y="40"/>
                  <a:pt x="421" y="40"/>
                  <a:pt x="421" y="40"/>
                </a:cubicBezTo>
                <a:cubicBezTo>
                  <a:pt x="542" y="40"/>
                  <a:pt x="542" y="40"/>
                  <a:pt x="542" y="40"/>
                </a:cubicBezTo>
                <a:lnTo>
                  <a:pt x="555" y="1"/>
                </a:lnTo>
                <a:close/>
                <a:moveTo>
                  <a:pt x="2634" y="410"/>
                </a:moveTo>
                <a:cubicBezTo>
                  <a:pt x="2633" y="411"/>
                  <a:pt x="2633" y="412"/>
                  <a:pt x="2631" y="412"/>
                </a:cubicBezTo>
                <a:cubicBezTo>
                  <a:pt x="2570" y="412"/>
                  <a:pt x="2570" y="412"/>
                  <a:pt x="2570" y="412"/>
                </a:cubicBezTo>
                <a:cubicBezTo>
                  <a:pt x="2569" y="412"/>
                  <a:pt x="2567" y="412"/>
                  <a:pt x="2566" y="413"/>
                </a:cubicBezTo>
                <a:cubicBezTo>
                  <a:pt x="2561" y="417"/>
                  <a:pt x="2561" y="417"/>
                  <a:pt x="2561" y="417"/>
                </a:cubicBezTo>
                <a:cubicBezTo>
                  <a:pt x="2560" y="418"/>
                  <a:pt x="2559" y="419"/>
                  <a:pt x="2559" y="420"/>
                </a:cubicBezTo>
                <a:cubicBezTo>
                  <a:pt x="2556" y="427"/>
                  <a:pt x="2556" y="427"/>
                  <a:pt x="2556" y="427"/>
                </a:cubicBezTo>
                <a:cubicBezTo>
                  <a:pt x="2556" y="428"/>
                  <a:pt x="2556" y="428"/>
                  <a:pt x="2557" y="429"/>
                </a:cubicBezTo>
                <a:cubicBezTo>
                  <a:pt x="2560" y="434"/>
                  <a:pt x="2560" y="434"/>
                  <a:pt x="2560" y="434"/>
                </a:cubicBezTo>
                <a:cubicBezTo>
                  <a:pt x="2560" y="434"/>
                  <a:pt x="2561" y="434"/>
                  <a:pt x="2561" y="434"/>
                </a:cubicBezTo>
                <a:cubicBezTo>
                  <a:pt x="2612" y="434"/>
                  <a:pt x="2612" y="434"/>
                  <a:pt x="2612" y="434"/>
                </a:cubicBezTo>
                <a:cubicBezTo>
                  <a:pt x="2614" y="434"/>
                  <a:pt x="2615" y="435"/>
                  <a:pt x="2616" y="436"/>
                </a:cubicBezTo>
                <a:cubicBezTo>
                  <a:pt x="2622" y="446"/>
                  <a:pt x="2622" y="446"/>
                  <a:pt x="2622" y="446"/>
                </a:cubicBezTo>
                <a:cubicBezTo>
                  <a:pt x="2623" y="447"/>
                  <a:pt x="2623" y="448"/>
                  <a:pt x="2622" y="450"/>
                </a:cubicBezTo>
                <a:cubicBezTo>
                  <a:pt x="2616" y="469"/>
                  <a:pt x="2616" y="469"/>
                  <a:pt x="2616" y="469"/>
                </a:cubicBezTo>
                <a:cubicBezTo>
                  <a:pt x="2615" y="470"/>
                  <a:pt x="2614" y="471"/>
                  <a:pt x="2613" y="472"/>
                </a:cubicBezTo>
                <a:cubicBezTo>
                  <a:pt x="2598" y="483"/>
                  <a:pt x="2598" y="483"/>
                  <a:pt x="2598" y="483"/>
                </a:cubicBezTo>
                <a:cubicBezTo>
                  <a:pt x="2597" y="484"/>
                  <a:pt x="2596" y="485"/>
                  <a:pt x="2595" y="485"/>
                </a:cubicBezTo>
                <a:cubicBezTo>
                  <a:pt x="2594" y="485"/>
                  <a:pt x="2594" y="485"/>
                  <a:pt x="2593" y="485"/>
                </a:cubicBezTo>
                <a:cubicBezTo>
                  <a:pt x="2514" y="485"/>
                  <a:pt x="2514" y="485"/>
                  <a:pt x="2514" y="485"/>
                </a:cubicBezTo>
                <a:cubicBezTo>
                  <a:pt x="2513" y="485"/>
                  <a:pt x="2512" y="485"/>
                  <a:pt x="2513" y="483"/>
                </a:cubicBezTo>
                <a:cubicBezTo>
                  <a:pt x="2516" y="474"/>
                  <a:pt x="2516" y="474"/>
                  <a:pt x="2516" y="474"/>
                </a:cubicBezTo>
                <a:cubicBezTo>
                  <a:pt x="2516" y="473"/>
                  <a:pt x="2517" y="472"/>
                  <a:pt x="2518" y="472"/>
                </a:cubicBezTo>
                <a:cubicBezTo>
                  <a:pt x="2584" y="472"/>
                  <a:pt x="2584" y="472"/>
                  <a:pt x="2584" y="472"/>
                </a:cubicBezTo>
                <a:cubicBezTo>
                  <a:pt x="2585" y="472"/>
                  <a:pt x="2586" y="472"/>
                  <a:pt x="2587" y="471"/>
                </a:cubicBezTo>
                <a:cubicBezTo>
                  <a:pt x="2592" y="467"/>
                  <a:pt x="2592" y="467"/>
                  <a:pt x="2592" y="467"/>
                </a:cubicBezTo>
                <a:cubicBezTo>
                  <a:pt x="2593" y="466"/>
                  <a:pt x="2594" y="466"/>
                  <a:pt x="2594" y="465"/>
                </a:cubicBezTo>
                <a:cubicBezTo>
                  <a:pt x="2597" y="455"/>
                  <a:pt x="2597" y="455"/>
                  <a:pt x="2597" y="455"/>
                </a:cubicBezTo>
                <a:cubicBezTo>
                  <a:pt x="2597" y="455"/>
                  <a:pt x="2597" y="454"/>
                  <a:pt x="2597" y="454"/>
                </a:cubicBezTo>
                <a:cubicBezTo>
                  <a:pt x="2594" y="449"/>
                  <a:pt x="2594" y="449"/>
                  <a:pt x="2594" y="449"/>
                </a:cubicBezTo>
                <a:cubicBezTo>
                  <a:pt x="2593" y="449"/>
                  <a:pt x="2592" y="448"/>
                  <a:pt x="2591" y="448"/>
                </a:cubicBezTo>
                <a:cubicBezTo>
                  <a:pt x="2539" y="448"/>
                  <a:pt x="2539" y="448"/>
                  <a:pt x="2539" y="448"/>
                </a:cubicBezTo>
                <a:cubicBezTo>
                  <a:pt x="2538" y="448"/>
                  <a:pt x="2538" y="448"/>
                  <a:pt x="2537" y="447"/>
                </a:cubicBezTo>
                <a:cubicBezTo>
                  <a:pt x="2531" y="437"/>
                  <a:pt x="2531" y="437"/>
                  <a:pt x="2531" y="437"/>
                </a:cubicBezTo>
                <a:cubicBezTo>
                  <a:pt x="2531" y="436"/>
                  <a:pt x="2531" y="436"/>
                  <a:pt x="2531" y="435"/>
                </a:cubicBezTo>
                <a:cubicBezTo>
                  <a:pt x="2530" y="435"/>
                  <a:pt x="2531" y="434"/>
                  <a:pt x="2531" y="433"/>
                </a:cubicBezTo>
                <a:cubicBezTo>
                  <a:pt x="2537" y="414"/>
                  <a:pt x="2537" y="414"/>
                  <a:pt x="2537" y="414"/>
                </a:cubicBezTo>
                <a:cubicBezTo>
                  <a:pt x="2538" y="413"/>
                  <a:pt x="2538" y="413"/>
                  <a:pt x="2539" y="412"/>
                </a:cubicBezTo>
                <a:cubicBezTo>
                  <a:pt x="2539" y="412"/>
                  <a:pt x="2540" y="411"/>
                  <a:pt x="2541" y="410"/>
                </a:cubicBezTo>
                <a:cubicBezTo>
                  <a:pt x="2555" y="400"/>
                  <a:pt x="2555" y="400"/>
                  <a:pt x="2555" y="400"/>
                </a:cubicBezTo>
                <a:cubicBezTo>
                  <a:pt x="2556" y="399"/>
                  <a:pt x="2558" y="399"/>
                  <a:pt x="2559" y="399"/>
                </a:cubicBezTo>
                <a:cubicBezTo>
                  <a:pt x="2636" y="399"/>
                  <a:pt x="2636" y="399"/>
                  <a:pt x="2636" y="399"/>
                </a:cubicBezTo>
                <a:cubicBezTo>
                  <a:pt x="2637" y="399"/>
                  <a:pt x="2637" y="400"/>
                  <a:pt x="2637" y="401"/>
                </a:cubicBezTo>
                <a:lnTo>
                  <a:pt x="2634" y="410"/>
                </a:lnTo>
                <a:close/>
                <a:moveTo>
                  <a:pt x="2527" y="411"/>
                </a:moveTo>
                <a:cubicBezTo>
                  <a:pt x="2527" y="412"/>
                  <a:pt x="2526" y="413"/>
                  <a:pt x="2525" y="413"/>
                </a:cubicBezTo>
                <a:cubicBezTo>
                  <a:pt x="2492" y="413"/>
                  <a:pt x="2492" y="413"/>
                  <a:pt x="2492" y="413"/>
                </a:cubicBezTo>
                <a:cubicBezTo>
                  <a:pt x="2469" y="483"/>
                  <a:pt x="2469" y="483"/>
                  <a:pt x="2469" y="483"/>
                </a:cubicBezTo>
                <a:cubicBezTo>
                  <a:pt x="2468" y="485"/>
                  <a:pt x="2467" y="485"/>
                  <a:pt x="2466" y="485"/>
                </a:cubicBezTo>
                <a:cubicBezTo>
                  <a:pt x="2446" y="485"/>
                  <a:pt x="2446" y="485"/>
                  <a:pt x="2446" y="485"/>
                </a:cubicBezTo>
                <a:cubicBezTo>
                  <a:pt x="2445" y="485"/>
                  <a:pt x="2444" y="485"/>
                  <a:pt x="2445" y="483"/>
                </a:cubicBezTo>
                <a:cubicBezTo>
                  <a:pt x="2468" y="413"/>
                  <a:pt x="2468" y="413"/>
                  <a:pt x="2468" y="413"/>
                </a:cubicBezTo>
                <a:cubicBezTo>
                  <a:pt x="2436" y="413"/>
                  <a:pt x="2436" y="413"/>
                  <a:pt x="2436" y="413"/>
                </a:cubicBezTo>
                <a:cubicBezTo>
                  <a:pt x="2434" y="413"/>
                  <a:pt x="2434" y="412"/>
                  <a:pt x="2434" y="411"/>
                </a:cubicBezTo>
                <a:cubicBezTo>
                  <a:pt x="2438" y="401"/>
                  <a:pt x="2438" y="401"/>
                  <a:pt x="2438" y="401"/>
                </a:cubicBezTo>
                <a:cubicBezTo>
                  <a:pt x="2438" y="400"/>
                  <a:pt x="2439" y="399"/>
                  <a:pt x="2440" y="399"/>
                </a:cubicBezTo>
                <a:cubicBezTo>
                  <a:pt x="2529" y="399"/>
                  <a:pt x="2529" y="399"/>
                  <a:pt x="2529" y="399"/>
                </a:cubicBezTo>
                <a:cubicBezTo>
                  <a:pt x="2531" y="399"/>
                  <a:pt x="2531" y="400"/>
                  <a:pt x="2531" y="401"/>
                </a:cubicBezTo>
                <a:lnTo>
                  <a:pt x="2527" y="411"/>
                </a:lnTo>
                <a:close/>
                <a:moveTo>
                  <a:pt x="2422" y="415"/>
                </a:moveTo>
                <a:cubicBezTo>
                  <a:pt x="2415" y="435"/>
                  <a:pt x="2415" y="435"/>
                  <a:pt x="2415" y="435"/>
                </a:cubicBezTo>
                <a:cubicBezTo>
                  <a:pt x="2415" y="436"/>
                  <a:pt x="2414" y="438"/>
                  <a:pt x="2412" y="439"/>
                </a:cubicBezTo>
                <a:cubicBezTo>
                  <a:pt x="2398" y="449"/>
                  <a:pt x="2398" y="449"/>
                  <a:pt x="2398" y="449"/>
                </a:cubicBezTo>
                <a:cubicBezTo>
                  <a:pt x="2402" y="478"/>
                  <a:pt x="2402" y="478"/>
                  <a:pt x="2402" y="478"/>
                </a:cubicBezTo>
                <a:cubicBezTo>
                  <a:pt x="2402" y="479"/>
                  <a:pt x="2403" y="479"/>
                  <a:pt x="2402" y="480"/>
                </a:cubicBezTo>
                <a:cubicBezTo>
                  <a:pt x="2402" y="480"/>
                  <a:pt x="2402" y="481"/>
                  <a:pt x="2402" y="482"/>
                </a:cubicBezTo>
                <a:cubicBezTo>
                  <a:pt x="2402" y="483"/>
                  <a:pt x="2402" y="483"/>
                  <a:pt x="2402" y="483"/>
                </a:cubicBezTo>
                <a:cubicBezTo>
                  <a:pt x="2401" y="484"/>
                  <a:pt x="2401" y="484"/>
                  <a:pt x="2401" y="485"/>
                </a:cubicBezTo>
                <a:cubicBezTo>
                  <a:pt x="2400" y="485"/>
                  <a:pt x="2400" y="485"/>
                  <a:pt x="2399" y="485"/>
                </a:cubicBezTo>
                <a:cubicBezTo>
                  <a:pt x="2380" y="485"/>
                  <a:pt x="2380" y="485"/>
                  <a:pt x="2380" y="485"/>
                </a:cubicBezTo>
                <a:cubicBezTo>
                  <a:pt x="2379" y="485"/>
                  <a:pt x="2379" y="485"/>
                  <a:pt x="2378" y="484"/>
                </a:cubicBezTo>
                <a:cubicBezTo>
                  <a:pt x="2376" y="454"/>
                  <a:pt x="2376" y="454"/>
                  <a:pt x="2376" y="454"/>
                </a:cubicBezTo>
                <a:cubicBezTo>
                  <a:pt x="2331" y="454"/>
                  <a:pt x="2331" y="454"/>
                  <a:pt x="2331" y="454"/>
                </a:cubicBezTo>
                <a:cubicBezTo>
                  <a:pt x="2321" y="483"/>
                  <a:pt x="2321" y="483"/>
                  <a:pt x="2321" y="483"/>
                </a:cubicBezTo>
                <a:cubicBezTo>
                  <a:pt x="2321" y="485"/>
                  <a:pt x="2320" y="485"/>
                  <a:pt x="2319" y="485"/>
                </a:cubicBezTo>
                <a:cubicBezTo>
                  <a:pt x="2299" y="485"/>
                  <a:pt x="2299" y="485"/>
                  <a:pt x="2299" y="485"/>
                </a:cubicBezTo>
                <a:cubicBezTo>
                  <a:pt x="2298" y="485"/>
                  <a:pt x="2297" y="485"/>
                  <a:pt x="2298" y="483"/>
                </a:cubicBezTo>
                <a:cubicBezTo>
                  <a:pt x="2325" y="402"/>
                  <a:pt x="2325" y="402"/>
                  <a:pt x="2325" y="402"/>
                </a:cubicBezTo>
                <a:cubicBezTo>
                  <a:pt x="2326" y="400"/>
                  <a:pt x="2327" y="399"/>
                  <a:pt x="2330" y="399"/>
                </a:cubicBezTo>
                <a:cubicBezTo>
                  <a:pt x="2410" y="399"/>
                  <a:pt x="2410" y="399"/>
                  <a:pt x="2410" y="399"/>
                </a:cubicBezTo>
                <a:cubicBezTo>
                  <a:pt x="2412" y="399"/>
                  <a:pt x="2413" y="399"/>
                  <a:pt x="2414" y="400"/>
                </a:cubicBezTo>
                <a:cubicBezTo>
                  <a:pt x="2422" y="412"/>
                  <a:pt x="2422" y="412"/>
                  <a:pt x="2422" y="412"/>
                </a:cubicBezTo>
                <a:cubicBezTo>
                  <a:pt x="2422" y="413"/>
                  <a:pt x="2422" y="413"/>
                  <a:pt x="2422" y="415"/>
                </a:cubicBezTo>
                <a:close/>
                <a:moveTo>
                  <a:pt x="2396" y="418"/>
                </a:moveTo>
                <a:cubicBezTo>
                  <a:pt x="2392" y="413"/>
                  <a:pt x="2392" y="413"/>
                  <a:pt x="2392" y="413"/>
                </a:cubicBezTo>
                <a:cubicBezTo>
                  <a:pt x="2392" y="412"/>
                  <a:pt x="2391" y="412"/>
                  <a:pt x="2391" y="412"/>
                </a:cubicBezTo>
                <a:cubicBezTo>
                  <a:pt x="2347" y="412"/>
                  <a:pt x="2347" y="412"/>
                  <a:pt x="2347" y="412"/>
                </a:cubicBezTo>
                <a:cubicBezTo>
                  <a:pt x="2346" y="412"/>
                  <a:pt x="2345" y="413"/>
                  <a:pt x="2344" y="414"/>
                </a:cubicBezTo>
                <a:cubicBezTo>
                  <a:pt x="2335" y="441"/>
                  <a:pt x="2335" y="441"/>
                  <a:pt x="2335" y="441"/>
                </a:cubicBezTo>
                <a:cubicBezTo>
                  <a:pt x="2381" y="441"/>
                  <a:pt x="2381" y="441"/>
                  <a:pt x="2381" y="441"/>
                </a:cubicBezTo>
                <a:cubicBezTo>
                  <a:pt x="2391" y="434"/>
                  <a:pt x="2391" y="434"/>
                  <a:pt x="2391" y="434"/>
                </a:cubicBezTo>
                <a:cubicBezTo>
                  <a:pt x="2392" y="434"/>
                  <a:pt x="2392" y="433"/>
                  <a:pt x="2392" y="433"/>
                </a:cubicBezTo>
                <a:cubicBezTo>
                  <a:pt x="2396" y="420"/>
                  <a:pt x="2396" y="420"/>
                  <a:pt x="2396" y="420"/>
                </a:cubicBezTo>
                <a:cubicBezTo>
                  <a:pt x="2397" y="420"/>
                  <a:pt x="2397" y="419"/>
                  <a:pt x="2396" y="418"/>
                </a:cubicBezTo>
                <a:close/>
                <a:moveTo>
                  <a:pt x="2301" y="410"/>
                </a:moveTo>
                <a:cubicBezTo>
                  <a:pt x="2301" y="411"/>
                  <a:pt x="2300" y="412"/>
                  <a:pt x="2299" y="412"/>
                </a:cubicBezTo>
                <a:cubicBezTo>
                  <a:pt x="2243" y="412"/>
                  <a:pt x="2243" y="412"/>
                  <a:pt x="2243" y="412"/>
                </a:cubicBezTo>
                <a:cubicBezTo>
                  <a:pt x="2242" y="412"/>
                  <a:pt x="2241" y="412"/>
                  <a:pt x="2240" y="413"/>
                </a:cubicBezTo>
                <a:cubicBezTo>
                  <a:pt x="2233" y="418"/>
                  <a:pt x="2233" y="418"/>
                  <a:pt x="2233" y="418"/>
                </a:cubicBezTo>
                <a:cubicBezTo>
                  <a:pt x="2232" y="419"/>
                  <a:pt x="2231" y="420"/>
                  <a:pt x="2231" y="421"/>
                </a:cubicBezTo>
                <a:cubicBezTo>
                  <a:pt x="2226" y="435"/>
                  <a:pt x="2226" y="435"/>
                  <a:pt x="2226" y="435"/>
                </a:cubicBezTo>
                <a:cubicBezTo>
                  <a:pt x="2290" y="435"/>
                  <a:pt x="2290" y="435"/>
                  <a:pt x="2290" y="435"/>
                </a:cubicBezTo>
                <a:cubicBezTo>
                  <a:pt x="2292" y="435"/>
                  <a:pt x="2292" y="435"/>
                  <a:pt x="2292" y="437"/>
                </a:cubicBezTo>
                <a:cubicBezTo>
                  <a:pt x="2289" y="445"/>
                  <a:pt x="2289" y="445"/>
                  <a:pt x="2289" y="445"/>
                </a:cubicBezTo>
                <a:cubicBezTo>
                  <a:pt x="2288" y="447"/>
                  <a:pt x="2287" y="447"/>
                  <a:pt x="2286" y="447"/>
                </a:cubicBezTo>
                <a:cubicBezTo>
                  <a:pt x="2222" y="447"/>
                  <a:pt x="2222" y="447"/>
                  <a:pt x="2222" y="447"/>
                </a:cubicBezTo>
                <a:cubicBezTo>
                  <a:pt x="2217" y="462"/>
                  <a:pt x="2217" y="462"/>
                  <a:pt x="2217" y="462"/>
                </a:cubicBezTo>
                <a:cubicBezTo>
                  <a:pt x="2217" y="462"/>
                  <a:pt x="2217" y="463"/>
                  <a:pt x="2218" y="464"/>
                </a:cubicBezTo>
                <a:cubicBezTo>
                  <a:pt x="2223" y="471"/>
                  <a:pt x="2223" y="471"/>
                  <a:pt x="2223" y="471"/>
                </a:cubicBezTo>
                <a:cubicBezTo>
                  <a:pt x="2223" y="472"/>
                  <a:pt x="2224" y="472"/>
                  <a:pt x="2225" y="472"/>
                </a:cubicBezTo>
                <a:cubicBezTo>
                  <a:pt x="2279" y="472"/>
                  <a:pt x="2279" y="472"/>
                  <a:pt x="2279" y="472"/>
                </a:cubicBezTo>
                <a:cubicBezTo>
                  <a:pt x="2280" y="472"/>
                  <a:pt x="2281" y="473"/>
                  <a:pt x="2280" y="474"/>
                </a:cubicBezTo>
                <a:cubicBezTo>
                  <a:pt x="2277" y="483"/>
                  <a:pt x="2277" y="483"/>
                  <a:pt x="2277" y="483"/>
                </a:cubicBezTo>
                <a:cubicBezTo>
                  <a:pt x="2277" y="485"/>
                  <a:pt x="2276" y="485"/>
                  <a:pt x="2274" y="485"/>
                </a:cubicBezTo>
                <a:cubicBezTo>
                  <a:pt x="2207" y="485"/>
                  <a:pt x="2207" y="485"/>
                  <a:pt x="2207" y="485"/>
                </a:cubicBezTo>
                <a:cubicBezTo>
                  <a:pt x="2206" y="485"/>
                  <a:pt x="2205" y="485"/>
                  <a:pt x="2204" y="484"/>
                </a:cubicBezTo>
                <a:cubicBezTo>
                  <a:pt x="2192" y="468"/>
                  <a:pt x="2192" y="468"/>
                  <a:pt x="2192" y="468"/>
                </a:cubicBezTo>
                <a:cubicBezTo>
                  <a:pt x="2192" y="467"/>
                  <a:pt x="2192" y="467"/>
                  <a:pt x="2192" y="465"/>
                </a:cubicBezTo>
                <a:cubicBezTo>
                  <a:pt x="2209" y="415"/>
                  <a:pt x="2209" y="415"/>
                  <a:pt x="2209" y="415"/>
                </a:cubicBezTo>
                <a:cubicBezTo>
                  <a:pt x="2210" y="414"/>
                  <a:pt x="2210" y="413"/>
                  <a:pt x="2211" y="412"/>
                </a:cubicBezTo>
                <a:cubicBezTo>
                  <a:pt x="2227" y="400"/>
                  <a:pt x="2227" y="400"/>
                  <a:pt x="2227" y="400"/>
                </a:cubicBezTo>
                <a:cubicBezTo>
                  <a:pt x="2229" y="399"/>
                  <a:pt x="2230" y="399"/>
                  <a:pt x="2231" y="399"/>
                </a:cubicBezTo>
                <a:cubicBezTo>
                  <a:pt x="2303" y="399"/>
                  <a:pt x="2303" y="399"/>
                  <a:pt x="2303" y="399"/>
                </a:cubicBezTo>
                <a:cubicBezTo>
                  <a:pt x="2305" y="399"/>
                  <a:pt x="2305" y="400"/>
                  <a:pt x="2305" y="401"/>
                </a:cubicBezTo>
                <a:lnTo>
                  <a:pt x="2301" y="410"/>
                </a:lnTo>
                <a:close/>
                <a:moveTo>
                  <a:pt x="2196" y="415"/>
                </a:moveTo>
                <a:cubicBezTo>
                  <a:pt x="2189" y="434"/>
                  <a:pt x="2189" y="434"/>
                  <a:pt x="2189" y="434"/>
                </a:cubicBezTo>
                <a:cubicBezTo>
                  <a:pt x="2189" y="435"/>
                  <a:pt x="2188" y="436"/>
                  <a:pt x="2187" y="437"/>
                </a:cubicBezTo>
                <a:cubicBezTo>
                  <a:pt x="2166" y="452"/>
                  <a:pt x="2166" y="452"/>
                  <a:pt x="2166" y="452"/>
                </a:cubicBezTo>
                <a:cubicBezTo>
                  <a:pt x="2165" y="453"/>
                  <a:pt x="2163" y="454"/>
                  <a:pt x="2161" y="454"/>
                </a:cubicBezTo>
                <a:cubicBezTo>
                  <a:pt x="2105" y="454"/>
                  <a:pt x="2105" y="454"/>
                  <a:pt x="2105" y="454"/>
                </a:cubicBezTo>
                <a:cubicBezTo>
                  <a:pt x="2095" y="483"/>
                  <a:pt x="2095" y="483"/>
                  <a:pt x="2095" y="483"/>
                </a:cubicBezTo>
                <a:cubicBezTo>
                  <a:pt x="2095" y="485"/>
                  <a:pt x="2094" y="485"/>
                  <a:pt x="2093" y="485"/>
                </a:cubicBezTo>
                <a:cubicBezTo>
                  <a:pt x="2073" y="485"/>
                  <a:pt x="2073" y="485"/>
                  <a:pt x="2073" y="485"/>
                </a:cubicBezTo>
                <a:cubicBezTo>
                  <a:pt x="2072" y="485"/>
                  <a:pt x="2071" y="485"/>
                  <a:pt x="2072" y="483"/>
                </a:cubicBezTo>
                <a:cubicBezTo>
                  <a:pt x="2099" y="402"/>
                  <a:pt x="2099" y="402"/>
                  <a:pt x="2099" y="402"/>
                </a:cubicBezTo>
                <a:cubicBezTo>
                  <a:pt x="2100" y="400"/>
                  <a:pt x="2101" y="399"/>
                  <a:pt x="2104" y="399"/>
                </a:cubicBezTo>
                <a:cubicBezTo>
                  <a:pt x="2184" y="399"/>
                  <a:pt x="2184" y="399"/>
                  <a:pt x="2184" y="399"/>
                </a:cubicBezTo>
                <a:cubicBezTo>
                  <a:pt x="2186" y="399"/>
                  <a:pt x="2187" y="399"/>
                  <a:pt x="2187" y="400"/>
                </a:cubicBezTo>
                <a:cubicBezTo>
                  <a:pt x="2196" y="412"/>
                  <a:pt x="2196" y="412"/>
                  <a:pt x="2196" y="412"/>
                </a:cubicBezTo>
                <a:cubicBezTo>
                  <a:pt x="2196" y="413"/>
                  <a:pt x="2196" y="414"/>
                  <a:pt x="2196" y="415"/>
                </a:cubicBezTo>
                <a:close/>
                <a:moveTo>
                  <a:pt x="2170" y="418"/>
                </a:moveTo>
                <a:cubicBezTo>
                  <a:pt x="2166" y="413"/>
                  <a:pt x="2166" y="413"/>
                  <a:pt x="2166" y="413"/>
                </a:cubicBezTo>
                <a:cubicBezTo>
                  <a:pt x="2166" y="412"/>
                  <a:pt x="2165" y="412"/>
                  <a:pt x="2164" y="412"/>
                </a:cubicBezTo>
                <a:cubicBezTo>
                  <a:pt x="2121" y="412"/>
                  <a:pt x="2121" y="412"/>
                  <a:pt x="2121" y="412"/>
                </a:cubicBezTo>
                <a:cubicBezTo>
                  <a:pt x="2120" y="412"/>
                  <a:pt x="2119" y="413"/>
                  <a:pt x="2119" y="414"/>
                </a:cubicBezTo>
                <a:cubicBezTo>
                  <a:pt x="2109" y="441"/>
                  <a:pt x="2109" y="441"/>
                  <a:pt x="2109" y="441"/>
                </a:cubicBezTo>
                <a:cubicBezTo>
                  <a:pt x="2152" y="441"/>
                  <a:pt x="2152" y="441"/>
                  <a:pt x="2152" y="441"/>
                </a:cubicBezTo>
                <a:cubicBezTo>
                  <a:pt x="2153" y="441"/>
                  <a:pt x="2154" y="441"/>
                  <a:pt x="2156" y="440"/>
                </a:cubicBezTo>
                <a:cubicBezTo>
                  <a:pt x="2165" y="433"/>
                  <a:pt x="2165" y="433"/>
                  <a:pt x="2165" y="433"/>
                </a:cubicBezTo>
                <a:cubicBezTo>
                  <a:pt x="2166" y="432"/>
                  <a:pt x="2167" y="432"/>
                  <a:pt x="2167" y="430"/>
                </a:cubicBezTo>
                <a:cubicBezTo>
                  <a:pt x="2170" y="421"/>
                  <a:pt x="2170" y="421"/>
                  <a:pt x="2170" y="421"/>
                </a:cubicBezTo>
                <a:cubicBezTo>
                  <a:pt x="2171" y="420"/>
                  <a:pt x="2170" y="419"/>
                  <a:pt x="2170" y="418"/>
                </a:cubicBezTo>
                <a:close/>
                <a:moveTo>
                  <a:pt x="2077" y="404"/>
                </a:moveTo>
                <a:cubicBezTo>
                  <a:pt x="2077" y="405"/>
                  <a:pt x="2077" y="405"/>
                  <a:pt x="2076" y="406"/>
                </a:cubicBezTo>
                <a:cubicBezTo>
                  <a:pt x="2029" y="440"/>
                  <a:pt x="2029" y="440"/>
                  <a:pt x="2029" y="440"/>
                </a:cubicBezTo>
                <a:cubicBezTo>
                  <a:pt x="2053" y="478"/>
                  <a:pt x="2053" y="478"/>
                  <a:pt x="2053" y="478"/>
                </a:cubicBezTo>
                <a:cubicBezTo>
                  <a:pt x="2054" y="479"/>
                  <a:pt x="2054" y="480"/>
                  <a:pt x="2053" y="480"/>
                </a:cubicBezTo>
                <a:cubicBezTo>
                  <a:pt x="2052" y="483"/>
                  <a:pt x="2052" y="483"/>
                  <a:pt x="2052" y="483"/>
                </a:cubicBezTo>
                <a:cubicBezTo>
                  <a:pt x="2052" y="485"/>
                  <a:pt x="2051" y="485"/>
                  <a:pt x="2050" y="485"/>
                </a:cubicBezTo>
                <a:cubicBezTo>
                  <a:pt x="2029" y="485"/>
                  <a:pt x="2029" y="485"/>
                  <a:pt x="2029" y="485"/>
                </a:cubicBezTo>
                <a:cubicBezTo>
                  <a:pt x="2027" y="485"/>
                  <a:pt x="2026" y="485"/>
                  <a:pt x="2025" y="484"/>
                </a:cubicBezTo>
                <a:cubicBezTo>
                  <a:pt x="2007" y="453"/>
                  <a:pt x="2007" y="453"/>
                  <a:pt x="2007" y="453"/>
                </a:cubicBezTo>
                <a:cubicBezTo>
                  <a:pt x="1968" y="483"/>
                  <a:pt x="1968" y="483"/>
                  <a:pt x="1968" y="483"/>
                </a:cubicBezTo>
                <a:cubicBezTo>
                  <a:pt x="1967" y="484"/>
                  <a:pt x="1967" y="484"/>
                  <a:pt x="1966" y="485"/>
                </a:cubicBezTo>
                <a:cubicBezTo>
                  <a:pt x="1965" y="485"/>
                  <a:pt x="1965" y="485"/>
                  <a:pt x="1964" y="485"/>
                </a:cubicBezTo>
                <a:cubicBezTo>
                  <a:pt x="1949" y="485"/>
                  <a:pt x="1949" y="485"/>
                  <a:pt x="1949" y="485"/>
                </a:cubicBezTo>
                <a:cubicBezTo>
                  <a:pt x="1948" y="485"/>
                  <a:pt x="1947" y="485"/>
                  <a:pt x="1947" y="485"/>
                </a:cubicBezTo>
                <a:cubicBezTo>
                  <a:pt x="1947" y="485"/>
                  <a:pt x="1947" y="484"/>
                  <a:pt x="1947" y="483"/>
                </a:cubicBezTo>
                <a:cubicBezTo>
                  <a:pt x="1948" y="480"/>
                  <a:pt x="1948" y="480"/>
                  <a:pt x="1948" y="480"/>
                </a:cubicBezTo>
                <a:cubicBezTo>
                  <a:pt x="1949" y="479"/>
                  <a:pt x="1949" y="478"/>
                  <a:pt x="1950" y="478"/>
                </a:cubicBezTo>
                <a:cubicBezTo>
                  <a:pt x="2000" y="442"/>
                  <a:pt x="2000" y="442"/>
                  <a:pt x="2000" y="442"/>
                </a:cubicBezTo>
                <a:cubicBezTo>
                  <a:pt x="1977" y="406"/>
                  <a:pt x="1977" y="406"/>
                  <a:pt x="1977" y="406"/>
                </a:cubicBezTo>
                <a:cubicBezTo>
                  <a:pt x="1977" y="405"/>
                  <a:pt x="1977" y="405"/>
                  <a:pt x="1977" y="404"/>
                </a:cubicBezTo>
                <a:cubicBezTo>
                  <a:pt x="1978" y="401"/>
                  <a:pt x="1978" y="401"/>
                  <a:pt x="1978" y="401"/>
                </a:cubicBezTo>
                <a:cubicBezTo>
                  <a:pt x="1978" y="400"/>
                  <a:pt x="1979" y="399"/>
                  <a:pt x="1981" y="399"/>
                </a:cubicBezTo>
                <a:cubicBezTo>
                  <a:pt x="2001" y="399"/>
                  <a:pt x="2001" y="399"/>
                  <a:pt x="2001" y="399"/>
                </a:cubicBezTo>
                <a:cubicBezTo>
                  <a:pt x="2002" y="399"/>
                  <a:pt x="2003" y="399"/>
                  <a:pt x="2004" y="399"/>
                </a:cubicBezTo>
                <a:cubicBezTo>
                  <a:pt x="2004" y="400"/>
                  <a:pt x="2005" y="400"/>
                  <a:pt x="2005" y="401"/>
                </a:cubicBezTo>
                <a:cubicBezTo>
                  <a:pt x="2022" y="428"/>
                  <a:pt x="2022" y="428"/>
                  <a:pt x="2022" y="428"/>
                </a:cubicBezTo>
                <a:cubicBezTo>
                  <a:pt x="2059" y="400"/>
                  <a:pt x="2059" y="400"/>
                  <a:pt x="2059" y="400"/>
                </a:cubicBezTo>
                <a:cubicBezTo>
                  <a:pt x="2060" y="399"/>
                  <a:pt x="2062" y="399"/>
                  <a:pt x="2063" y="399"/>
                </a:cubicBezTo>
                <a:cubicBezTo>
                  <a:pt x="2077" y="399"/>
                  <a:pt x="2077" y="399"/>
                  <a:pt x="2077" y="399"/>
                </a:cubicBezTo>
                <a:cubicBezTo>
                  <a:pt x="2078" y="399"/>
                  <a:pt x="2079" y="399"/>
                  <a:pt x="2078" y="401"/>
                </a:cubicBezTo>
                <a:lnTo>
                  <a:pt x="2077" y="404"/>
                </a:lnTo>
                <a:close/>
                <a:moveTo>
                  <a:pt x="1959" y="410"/>
                </a:moveTo>
                <a:cubicBezTo>
                  <a:pt x="1959" y="411"/>
                  <a:pt x="1958" y="412"/>
                  <a:pt x="1957" y="412"/>
                </a:cubicBezTo>
                <a:cubicBezTo>
                  <a:pt x="1900" y="412"/>
                  <a:pt x="1900" y="412"/>
                  <a:pt x="1900" y="412"/>
                </a:cubicBezTo>
                <a:cubicBezTo>
                  <a:pt x="1900" y="412"/>
                  <a:pt x="1899" y="412"/>
                  <a:pt x="1898" y="413"/>
                </a:cubicBezTo>
                <a:cubicBezTo>
                  <a:pt x="1891" y="418"/>
                  <a:pt x="1891" y="418"/>
                  <a:pt x="1891" y="418"/>
                </a:cubicBezTo>
                <a:cubicBezTo>
                  <a:pt x="1890" y="419"/>
                  <a:pt x="1889" y="420"/>
                  <a:pt x="1889" y="421"/>
                </a:cubicBezTo>
                <a:cubicBezTo>
                  <a:pt x="1884" y="435"/>
                  <a:pt x="1884" y="435"/>
                  <a:pt x="1884" y="435"/>
                </a:cubicBezTo>
                <a:cubicBezTo>
                  <a:pt x="1948" y="435"/>
                  <a:pt x="1948" y="435"/>
                  <a:pt x="1948" y="435"/>
                </a:cubicBezTo>
                <a:cubicBezTo>
                  <a:pt x="1950" y="435"/>
                  <a:pt x="1950" y="435"/>
                  <a:pt x="1950" y="437"/>
                </a:cubicBezTo>
                <a:cubicBezTo>
                  <a:pt x="1947" y="445"/>
                  <a:pt x="1947" y="445"/>
                  <a:pt x="1947" y="445"/>
                </a:cubicBezTo>
                <a:cubicBezTo>
                  <a:pt x="1946" y="447"/>
                  <a:pt x="1945" y="447"/>
                  <a:pt x="1944" y="447"/>
                </a:cubicBezTo>
                <a:cubicBezTo>
                  <a:pt x="1880" y="447"/>
                  <a:pt x="1880" y="447"/>
                  <a:pt x="1880" y="447"/>
                </a:cubicBezTo>
                <a:cubicBezTo>
                  <a:pt x="1875" y="462"/>
                  <a:pt x="1875" y="462"/>
                  <a:pt x="1875" y="462"/>
                </a:cubicBezTo>
                <a:cubicBezTo>
                  <a:pt x="1875" y="462"/>
                  <a:pt x="1875" y="463"/>
                  <a:pt x="1875" y="464"/>
                </a:cubicBezTo>
                <a:cubicBezTo>
                  <a:pt x="1881" y="471"/>
                  <a:pt x="1881" y="471"/>
                  <a:pt x="1881" y="471"/>
                </a:cubicBezTo>
                <a:cubicBezTo>
                  <a:pt x="1881" y="472"/>
                  <a:pt x="1882" y="472"/>
                  <a:pt x="1883" y="472"/>
                </a:cubicBezTo>
                <a:cubicBezTo>
                  <a:pt x="1937" y="472"/>
                  <a:pt x="1937" y="472"/>
                  <a:pt x="1937" y="472"/>
                </a:cubicBezTo>
                <a:cubicBezTo>
                  <a:pt x="1938" y="472"/>
                  <a:pt x="1938" y="473"/>
                  <a:pt x="1938" y="474"/>
                </a:cubicBezTo>
                <a:cubicBezTo>
                  <a:pt x="1935" y="483"/>
                  <a:pt x="1935" y="483"/>
                  <a:pt x="1935" y="483"/>
                </a:cubicBezTo>
                <a:cubicBezTo>
                  <a:pt x="1934" y="485"/>
                  <a:pt x="1934" y="485"/>
                  <a:pt x="1932" y="485"/>
                </a:cubicBezTo>
                <a:cubicBezTo>
                  <a:pt x="1865" y="485"/>
                  <a:pt x="1865" y="485"/>
                  <a:pt x="1865" y="485"/>
                </a:cubicBezTo>
                <a:cubicBezTo>
                  <a:pt x="1864" y="485"/>
                  <a:pt x="1862" y="485"/>
                  <a:pt x="1862" y="484"/>
                </a:cubicBezTo>
                <a:cubicBezTo>
                  <a:pt x="1850" y="468"/>
                  <a:pt x="1850" y="468"/>
                  <a:pt x="1850" y="468"/>
                </a:cubicBezTo>
                <a:cubicBezTo>
                  <a:pt x="1850" y="467"/>
                  <a:pt x="1850" y="467"/>
                  <a:pt x="1850" y="465"/>
                </a:cubicBezTo>
                <a:cubicBezTo>
                  <a:pt x="1867" y="415"/>
                  <a:pt x="1867" y="415"/>
                  <a:pt x="1867" y="415"/>
                </a:cubicBezTo>
                <a:cubicBezTo>
                  <a:pt x="1867" y="414"/>
                  <a:pt x="1868" y="413"/>
                  <a:pt x="1869" y="412"/>
                </a:cubicBezTo>
                <a:cubicBezTo>
                  <a:pt x="1885" y="400"/>
                  <a:pt x="1885" y="400"/>
                  <a:pt x="1885" y="400"/>
                </a:cubicBezTo>
                <a:cubicBezTo>
                  <a:pt x="1886" y="399"/>
                  <a:pt x="1888" y="399"/>
                  <a:pt x="1889" y="399"/>
                </a:cubicBezTo>
                <a:cubicBezTo>
                  <a:pt x="1961" y="399"/>
                  <a:pt x="1961" y="399"/>
                  <a:pt x="1961" y="399"/>
                </a:cubicBezTo>
                <a:cubicBezTo>
                  <a:pt x="1962" y="399"/>
                  <a:pt x="1963" y="400"/>
                  <a:pt x="1962" y="401"/>
                </a:cubicBezTo>
                <a:lnTo>
                  <a:pt x="1959" y="410"/>
                </a:lnTo>
                <a:close/>
                <a:moveTo>
                  <a:pt x="1776" y="411"/>
                </a:moveTo>
                <a:cubicBezTo>
                  <a:pt x="1776" y="412"/>
                  <a:pt x="1775" y="413"/>
                  <a:pt x="1773" y="413"/>
                </a:cubicBezTo>
                <a:cubicBezTo>
                  <a:pt x="1741" y="413"/>
                  <a:pt x="1741" y="413"/>
                  <a:pt x="1741" y="413"/>
                </a:cubicBezTo>
                <a:cubicBezTo>
                  <a:pt x="1717" y="483"/>
                  <a:pt x="1717" y="483"/>
                  <a:pt x="1717" y="483"/>
                </a:cubicBezTo>
                <a:cubicBezTo>
                  <a:pt x="1717" y="485"/>
                  <a:pt x="1716" y="485"/>
                  <a:pt x="1715" y="485"/>
                </a:cubicBezTo>
                <a:cubicBezTo>
                  <a:pt x="1695" y="485"/>
                  <a:pt x="1695" y="485"/>
                  <a:pt x="1695" y="485"/>
                </a:cubicBezTo>
                <a:cubicBezTo>
                  <a:pt x="1693" y="485"/>
                  <a:pt x="1693" y="485"/>
                  <a:pt x="1693" y="483"/>
                </a:cubicBezTo>
                <a:cubicBezTo>
                  <a:pt x="1717" y="413"/>
                  <a:pt x="1717" y="413"/>
                  <a:pt x="1717" y="413"/>
                </a:cubicBezTo>
                <a:cubicBezTo>
                  <a:pt x="1684" y="413"/>
                  <a:pt x="1684" y="413"/>
                  <a:pt x="1684" y="413"/>
                </a:cubicBezTo>
                <a:cubicBezTo>
                  <a:pt x="1683" y="413"/>
                  <a:pt x="1683" y="412"/>
                  <a:pt x="1683" y="411"/>
                </a:cubicBezTo>
                <a:cubicBezTo>
                  <a:pt x="1686" y="401"/>
                  <a:pt x="1686" y="401"/>
                  <a:pt x="1686" y="401"/>
                </a:cubicBezTo>
                <a:cubicBezTo>
                  <a:pt x="1687" y="400"/>
                  <a:pt x="1688" y="399"/>
                  <a:pt x="1689" y="399"/>
                </a:cubicBezTo>
                <a:cubicBezTo>
                  <a:pt x="1778" y="399"/>
                  <a:pt x="1778" y="399"/>
                  <a:pt x="1778" y="399"/>
                </a:cubicBezTo>
                <a:cubicBezTo>
                  <a:pt x="1779" y="399"/>
                  <a:pt x="1780" y="400"/>
                  <a:pt x="1779" y="401"/>
                </a:cubicBezTo>
                <a:lnTo>
                  <a:pt x="1776" y="411"/>
                </a:lnTo>
                <a:close/>
                <a:moveTo>
                  <a:pt x="1673" y="410"/>
                </a:moveTo>
                <a:cubicBezTo>
                  <a:pt x="1672" y="411"/>
                  <a:pt x="1671" y="412"/>
                  <a:pt x="1670" y="412"/>
                </a:cubicBezTo>
                <a:cubicBezTo>
                  <a:pt x="1616" y="412"/>
                  <a:pt x="1616" y="412"/>
                  <a:pt x="1616" y="412"/>
                </a:cubicBezTo>
                <a:cubicBezTo>
                  <a:pt x="1615" y="412"/>
                  <a:pt x="1615" y="412"/>
                  <a:pt x="1614" y="413"/>
                </a:cubicBezTo>
                <a:cubicBezTo>
                  <a:pt x="1606" y="419"/>
                  <a:pt x="1606" y="419"/>
                  <a:pt x="1606" y="419"/>
                </a:cubicBezTo>
                <a:cubicBezTo>
                  <a:pt x="1605" y="419"/>
                  <a:pt x="1605" y="420"/>
                  <a:pt x="1605" y="420"/>
                </a:cubicBezTo>
                <a:cubicBezTo>
                  <a:pt x="1591" y="462"/>
                  <a:pt x="1591" y="462"/>
                  <a:pt x="1591" y="462"/>
                </a:cubicBezTo>
                <a:cubicBezTo>
                  <a:pt x="1590" y="463"/>
                  <a:pt x="1590" y="463"/>
                  <a:pt x="1591" y="464"/>
                </a:cubicBezTo>
                <a:cubicBezTo>
                  <a:pt x="1596" y="471"/>
                  <a:pt x="1596" y="471"/>
                  <a:pt x="1596" y="471"/>
                </a:cubicBezTo>
                <a:cubicBezTo>
                  <a:pt x="1597" y="472"/>
                  <a:pt x="1597" y="472"/>
                  <a:pt x="1598" y="472"/>
                </a:cubicBezTo>
                <a:cubicBezTo>
                  <a:pt x="1650" y="472"/>
                  <a:pt x="1650" y="472"/>
                  <a:pt x="1650" y="472"/>
                </a:cubicBezTo>
                <a:cubicBezTo>
                  <a:pt x="1651" y="472"/>
                  <a:pt x="1652" y="473"/>
                  <a:pt x="1651" y="474"/>
                </a:cubicBezTo>
                <a:cubicBezTo>
                  <a:pt x="1648" y="483"/>
                  <a:pt x="1648" y="483"/>
                  <a:pt x="1648" y="483"/>
                </a:cubicBezTo>
                <a:cubicBezTo>
                  <a:pt x="1648" y="485"/>
                  <a:pt x="1647" y="485"/>
                  <a:pt x="1645" y="485"/>
                </a:cubicBezTo>
                <a:cubicBezTo>
                  <a:pt x="1580" y="485"/>
                  <a:pt x="1580" y="485"/>
                  <a:pt x="1580" y="485"/>
                </a:cubicBezTo>
                <a:cubicBezTo>
                  <a:pt x="1579" y="485"/>
                  <a:pt x="1578" y="485"/>
                  <a:pt x="1577" y="484"/>
                </a:cubicBezTo>
                <a:cubicBezTo>
                  <a:pt x="1566" y="468"/>
                  <a:pt x="1566" y="468"/>
                  <a:pt x="1566" y="468"/>
                </a:cubicBezTo>
                <a:cubicBezTo>
                  <a:pt x="1565" y="467"/>
                  <a:pt x="1565" y="467"/>
                  <a:pt x="1566" y="465"/>
                </a:cubicBezTo>
                <a:cubicBezTo>
                  <a:pt x="1583" y="415"/>
                  <a:pt x="1583" y="415"/>
                  <a:pt x="1583" y="415"/>
                </a:cubicBezTo>
                <a:cubicBezTo>
                  <a:pt x="1583" y="414"/>
                  <a:pt x="1584" y="413"/>
                  <a:pt x="1585" y="412"/>
                </a:cubicBezTo>
                <a:cubicBezTo>
                  <a:pt x="1601" y="400"/>
                  <a:pt x="1601" y="400"/>
                  <a:pt x="1601" y="400"/>
                </a:cubicBezTo>
                <a:cubicBezTo>
                  <a:pt x="1602" y="399"/>
                  <a:pt x="1603" y="399"/>
                  <a:pt x="1605" y="399"/>
                </a:cubicBezTo>
                <a:cubicBezTo>
                  <a:pt x="1674" y="399"/>
                  <a:pt x="1674" y="399"/>
                  <a:pt x="1674" y="399"/>
                </a:cubicBezTo>
                <a:cubicBezTo>
                  <a:pt x="1676" y="399"/>
                  <a:pt x="1676" y="400"/>
                  <a:pt x="1676" y="401"/>
                </a:cubicBezTo>
                <a:lnTo>
                  <a:pt x="1673" y="410"/>
                </a:lnTo>
                <a:close/>
                <a:moveTo>
                  <a:pt x="1564" y="410"/>
                </a:moveTo>
                <a:cubicBezTo>
                  <a:pt x="1564" y="411"/>
                  <a:pt x="1563" y="412"/>
                  <a:pt x="1562" y="412"/>
                </a:cubicBezTo>
                <a:cubicBezTo>
                  <a:pt x="1505" y="412"/>
                  <a:pt x="1505" y="412"/>
                  <a:pt x="1505" y="412"/>
                </a:cubicBezTo>
                <a:cubicBezTo>
                  <a:pt x="1505" y="412"/>
                  <a:pt x="1504" y="412"/>
                  <a:pt x="1503" y="413"/>
                </a:cubicBezTo>
                <a:cubicBezTo>
                  <a:pt x="1495" y="418"/>
                  <a:pt x="1495" y="418"/>
                  <a:pt x="1495" y="418"/>
                </a:cubicBezTo>
                <a:cubicBezTo>
                  <a:pt x="1495" y="419"/>
                  <a:pt x="1494" y="420"/>
                  <a:pt x="1494" y="421"/>
                </a:cubicBezTo>
                <a:cubicBezTo>
                  <a:pt x="1489" y="435"/>
                  <a:pt x="1489" y="435"/>
                  <a:pt x="1489" y="435"/>
                </a:cubicBezTo>
                <a:cubicBezTo>
                  <a:pt x="1553" y="435"/>
                  <a:pt x="1553" y="435"/>
                  <a:pt x="1553" y="435"/>
                </a:cubicBezTo>
                <a:cubicBezTo>
                  <a:pt x="1555" y="435"/>
                  <a:pt x="1555" y="435"/>
                  <a:pt x="1555" y="437"/>
                </a:cubicBezTo>
                <a:cubicBezTo>
                  <a:pt x="1552" y="445"/>
                  <a:pt x="1552" y="445"/>
                  <a:pt x="1552" y="445"/>
                </a:cubicBezTo>
                <a:cubicBezTo>
                  <a:pt x="1551" y="447"/>
                  <a:pt x="1550" y="447"/>
                  <a:pt x="1549" y="447"/>
                </a:cubicBezTo>
                <a:cubicBezTo>
                  <a:pt x="1485" y="447"/>
                  <a:pt x="1485" y="447"/>
                  <a:pt x="1485" y="447"/>
                </a:cubicBezTo>
                <a:cubicBezTo>
                  <a:pt x="1480" y="462"/>
                  <a:pt x="1480" y="462"/>
                  <a:pt x="1480" y="462"/>
                </a:cubicBezTo>
                <a:cubicBezTo>
                  <a:pt x="1480" y="462"/>
                  <a:pt x="1480" y="463"/>
                  <a:pt x="1480" y="464"/>
                </a:cubicBezTo>
                <a:cubicBezTo>
                  <a:pt x="1486" y="471"/>
                  <a:pt x="1486" y="471"/>
                  <a:pt x="1486" y="471"/>
                </a:cubicBezTo>
                <a:cubicBezTo>
                  <a:pt x="1486" y="472"/>
                  <a:pt x="1487" y="472"/>
                  <a:pt x="1488" y="472"/>
                </a:cubicBezTo>
                <a:cubicBezTo>
                  <a:pt x="1542" y="472"/>
                  <a:pt x="1542" y="472"/>
                  <a:pt x="1542" y="472"/>
                </a:cubicBezTo>
                <a:cubicBezTo>
                  <a:pt x="1543" y="472"/>
                  <a:pt x="1543" y="473"/>
                  <a:pt x="1543" y="474"/>
                </a:cubicBezTo>
                <a:cubicBezTo>
                  <a:pt x="1540" y="483"/>
                  <a:pt x="1540" y="483"/>
                  <a:pt x="1540" y="483"/>
                </a:cubicBezTo>
                <a:cubicBezTo>
                  <a:pt x="1539" y="485"/>
                  <a:pt x="1539" y="485"/>
                  <a:pt x="1537" y="485"/>
                </a:cubicBezTo>
                <a:cubicBezTo>
                  <a:pt x="1470" y="485"/>
                  <a:pt x="1470" y="485"/>
                  <a:pt x="1470" y="485"/>
                </a:cubicBezTo>
                <a:cubicBezTo>
                  <a:pt x="1469" y="485"/>
                  <a:pt x="1467" y="485"/>
                  <a:pt x="1467" y="484"/>
                </a:cubicBezTo>
                <a:cubicBezTo>
                  <a:pt x="1455" y="468"/>
                  <a:pt x="1455" y="468"/>
                  <a:pt x="1455" y="468"/>
                </a:cubicBezTo>
                <a:cubicBezTo>
                  <a:pt x="1455" y="467"/>
                  <a:pt x="1455" y="467"/>
                  <a:pt x="1455" y="465"/>
                </a:cubicBezTo>
                <a:cubicBezTo>
                  <a:pt x="1472" y="415"/>
                  <a:pt x="1472" y="415"/>
                  <a:pt x="1472" y="415"/>
                </a:cubicBezTo>
                <a:cubicBezTo>
                  <a:pt x="1472" y="414"/>
                  <a:pt x="1473" y="413"/>
                  <a:pt x="1474" y="412"/>
                </a:cubicBezTo>
                <a:cubicBezTo>
                  <a:pt x="1490" y="400"/>
                  <a:pt x="1490" y="400"/>
                  <a:pt x="1490" y="400"/>
                </a:cubicBezTo>
                <a:cubicBezTo>
                  <a:pt x="1491" y="399"/>
                  <a:pt x="1493" y="399"/>
                  <a:pt x="1494" y="399"/>
                </a:cubicBezTo>
                <a:cubicBezTo>
                  <a:pt x="1566" y="399"/>
                  <a:pt x="1566" y="399"/>
                  <a:pt x="1566" y="399"/>
                </a:cubicBezTo>
                <a:cubicBezTo>
                  <a:pt x="1567" y="399"/>
                  <a:pt x="1568" y="400"/>
                  <a:pt x="1567" y="401"/>
                </a:cubicBezTo>
                <a:lnTo>
                  <a:pt x="1564" y="410"/>
                </a:lnTo>
                <a:close/>
                <a:moveTo>
                  <a:pt x="1434" y="465"/>
                </a:moveTo>
                <a:cubicBezTo>
                  <a:pt x="1433" y="467"/>
                  <a:pt x="1433" y="467"/>
                  <a:pt x="1432" y="468"/>
                </a:cubicBezTo>
                <a:cubicBezTo>
                  <a:pt x="1410" y="484"/>
                  <a:pt x="1410" y="484"/>
                  <a:pt x="1410" y="484"/>
                </a:cubicBezTo>
                <a:cubicBezTo>
                  <a:pt x="1408" y="485"/>
                  <a:pt x="1407" y="485"/>
                  <a:pt x="1406" y="485"/>
                </a:cubicBezTo>
                <a:cubicBezTo>
                  <a:pt x="1359" y="485"/>
                  <a:pt x="1359" y="485"/>
                  <a:pt x="1359" y="485"/>
                </a:cubicBezTo>
                <a:cubicBezTo>
                  <a:pt x="1357" y="485"/>
                  <a:pt x="1357" y="485"/>
                  <a:pt x="1357" y="483"/>
                </a:cubicBezTo>
                <a:cubicBezTo>
                  <a:pt x="1361" y="473"/>
                  <a:pt x="1361" y="473"/>
                  <a:pt x="1361" y="473"/>
                </a:cubicBezTo>
                <a:cubicBezTo>
                  <a:pt x="1361" y="472"/>
                  <a:pt x="1362" y="471"/>
                  <a:pt x="1363" y="471"/>
                </a:cubicBezTo>
                <a:cubicBezTo>
                  <a:pt x="1397" y="471"/>
                  <a:pt x="1397" y="471"/>
                  <a:pt x="1397" y="471"/>
                </a:cubicBezTo>
                <a:cubicBezTo>
                  <a:pt x="1398" y="471"/>
                  <a:pt x="1399" y="471"/>
                  <a:pt x="1399" y="470"/>
                </a:cubicBezTo>
                <a:cubicBezTo>
                  <a:pt x="1410" y="463"/>
                  <a:pt x="1410" y="463"/>
                  <a:pt x="1410" y="463"/>
                </a:cubicBezTo>
                <a:cubicBezTo>
                  <a:pt x="1410" y="463"/>
                  <a:pt x="1411" y="462"/>
                  <a:pt x="1411" y="461"/>
                </a:cubicBezTo>
                <a:cubicBezTo>
                  <a:pt x="1431" y="401"/>
                  <a:pt x="1431" y="401"/>
                  <a:pt x="1431" y="401"/>
                </a:cubicBezTo>
                <a:cubicBezTo>
                  <a:pt x="1432" y="400"/>
                  <a:pt x="1433" y="399"/>
                  <a:pt x="1434" y="399"/>
                </a:cubicBezTo>
                <a:cubicBezTo>
                  <a:pt x="1454" y="399"/>
                  <a:pt x="1454" y="399"/>
                  <a:pt x="1454" y="399"/>
                </a:cubicBezTo>
                <a:cubicBezTo>
                  <a:pt x="1455" y="399"/>
                  <a:pt x="1456" y="400"/>
                  <a:pt x="1455" y="401"/>
                </a:cubicBezTo>
                <a:lnTo>
                  <a:pt x="1434" y="465"/>
                </a:lnTo>
                <a:close/>
                <a:moveTo>
                  <a:pt x="1369" y="415"/>
                </a:moveTo>
                <a:cubicBezTo>
                  <a:pt x="1350" y="469"/>
                  <a:pt x="1350" y="469"/>
                  <a:pt x="1350" y="469"/>
                </a:cubicBezTo>
                <a:cubicBezTo>
                  <a:pt x="1350" y="470"/>
                  <a:pt x="1349" y="472"/>
                  <a:pt x="1348" y="472"/>
                </a:cubicBezTo>
                <a:cubicBezTo>
                  <a:pt x="1332" y="484"/>
                  <a:pt x="1332" y="484"/>
                  <a:pt x="1332" y="484"/>
                </a:cubicBezTo>
                <a:cubicBezTo>
                  <a:pt x="1331" y="485"/>
                  <a:pt x="1330" y="485"/>
                  <a:pt x="1329" y="485"/>
                </a:cubicBezTo>
                <a:cubicBezTo>
                  <a:pt x="1260" y="485"/>
                  <a:pt x="1260" y="485"/>
                  <a:pt x="1260" y="485"/>
                </a:cubicBezTo>
                <a:cubicBezTo>
                  <a:pt x="1259" y="485"/>
                  <a:pt x="1258" y="485"/>
                  <a:pt x="1258" y="484"/>
                </a:cubicBezTo>
                <a:cubicBezTo>
                  <a:pt x="1250" y="472"/>
                  <a:pt x="1250" y="472"/>
                  <a:pt x="1250" y="472"/>
                </a:cubicBezTo>
                <a:cubicBezTo>
                  <a:pt x="1249" y="472"/>
                  <a:pt x="1249" y="470"/>
                  <a:pt x="1249" y="469"/>
                </a:cubicBezTo>
                <a:cubicBezTo>
                  <a:pt x="1267" y="415"/>
                  <a:pt x="1267" y="415"/>
                  <a:pt x="1267" y="415"/>
                </a:cubicBezTo>
                <a:cubicBezTo>
                  <a:pt x="1268" y="414"/>
                  <a:pt x="1269" y="413"/>
                  <a:pt x="1270" y="412"/>
                </a:cubicBezTo>
                <a:cubicBezTo>
                  <a:pt x="1286" y="400"/>
                  <a:pt x="1286" y="400"/>
                  <a:pt x="1286" y="400"/>
                </a:cubicBezTo>
                <a:cubicBezTo>
                  <a:pt x="1287" y="399"/>
                  <a:pt x="1288" y="399"/>
                  <a:pt x="1289" y="399"/>
                </a:cubicBezTo>
                <a:cubicBezTo>
                  <a:pt x="1357" y="399"/>
                  <a:pt x="1357" y="399"/>
                  <a:pt x="1357" y="399"/>
                </a:cubicBezTo>
                <a:cubicBezTo>
                  <a:pt x="1359" y="399"/>
                  <a:pt x="1360" y="399"/>
                  <a:pt x="1360" y="400"/>
                </a:cubicBezTo>
                <a:cubicBezTo>
                  <a:pt x="1368" y="412"/>
                  <a:pt x="1368" y="412"/>
                  <a:pt x="1368" y="412"/>
                </a:cubicBezTo>
                <a:cubicBezTo>
                  <a:pt x="1369" y="413"/>
                  <a:pt x="1369" y="414"/>
                  <a:pt x="1369" y="415"/>
                </a:cubicBezTo>
                <a:close/>
                <a:moveTo>
                  <a:pt x="1343" y="419"/>
                </a:moveTo>
                <a:cubicBezTo>
                  <a:pt x="1339" y="413"/>
                  <a:pt x="1339" y="413"/>
                  <a:pt x="1339" y="413"/>
                </a:cubicBezTo>
                <a:cubicBezTo>
                  <a:pt x="1339" y="412"/>
                  <a:pt x="1338" y="412"/>
                  <a:pt x="1337" y="412"/>
                </a:cubicBezTo>
                <a:cubicBezTo>
                  <a:pt x="1301" y="412"/>
                  <a:pt x="1301" y="412"/>
                  <a:pt x="1301" y="412"/>
                </a:cubicBezTo>
                <a:cubicBezTo>
                  <a:pt x="1300" y="412"/>
                  <a:pt x="1299" y="412"/>
                  <a:pt x="1298" y="413"/>
                </a:cubicBezTo>
                <a:cubicBezTo>
                  <a:pt x="1291" y="419"/>
                  <a:pt x="1291" y="419"/>
                  <a:pt x="1291" y="419"/>
                </a:cubicBezTo>
                <a:cubicBezTo>
                  <a:pt x="1290" y="419"/>
                  <a:pt x="1289" y="420"/>
                  <a:pt x="1289" y="421"/>
                </a:cubicBezTo>
                <a:cubicBezTo>
                  <a:pt x="1275" y="463"/>
                  <a:pt x="1275" y="463"/>
                  <a:pt x="1275" y="463"/>
                </a:cubicBezTo>
                <a:cubicBezTo>
                  <a:pt x="1274" y="464"/>
                  <a:pt x="1275" y="465"/>
                  <a:pt x="1275" y="466"/>
                </a:cubicBezTo>
                <a:cubicBezTo>
                  <a:pt x="1279" y="471"/>
                  <a:pt x="1279" y="471"/>
                  <a:pt x="1279" y="471"/>
                </a:cubicBezTo>
                <a:cubicBezTo>
                  <a:pt x="1279" y="472"/>
                  <a:pt x="1280" y="472"/>
                  <a:pt x="1281" y="472"/>
                </a:cubicBezTo>
                <a:cubicBezTo>
                  <a:pt x="1317" y="472"/>
                  <a:pt x="1317" y="472"/>
                  <a:pt x="1317" y="472"/>
                </a:cubicBezTo>
                <a:cubicBezTo>
                  <a:pt x="1318" y="472"/>
                  <a:pt x="1319" y="472"/>
                  <a:pt x="1320" y="471"/>
                </a:cubicBezTo>
                <a:cubicBezTo>
                  <a:pt x="1327" y="466"/>
                  <a:pt x="1327" y="466"/>
                  <a:pt x="1327" y="466"/>
                </a:cubicBezTo>
                <a:cubicBezTo>
                  <a:pt x="1328" y="465"/>
                  <a:pt x="1329" y="464"/>
                  <a:pt x="1329" y="463"/>
                </a:cubicBezTo>
                <a:cubicBezTo>
                  <a:pt x="1343" y="421"/>
                  <a:pt x="1343" y="421"/>
                  <a:pt x="1343" y="421"/>
                </a:cubicBezTo>
                <a:cubicBezTo>
                  <a:pt x="1343" y="420"/>
                  <a:pt x="1343" y="419"/>
                  <a:pt x="1343" y="419"/>
                </a:cubicBezTo>
                <a:close/>
                <a:moveTo>
                  <a:pt x="1246" y="415"/>
                </a:moveTo>
                <a:cubicBezTo>
                  <a:pt x="1240" y="435"/>
                  <a:pt x="1240" y="435"/>
                  <a:pt x="1240" y="435"/>
                </a:cubicBezTo>
                <a:cubicBezTo>
                  <a:pt x="1239" y="436"/>
                  <a:pt x="1238" y="438"/>
                  <a:pt x="1237" y="439"/>
                </a:cubicBezTo>
                <a:cubicBezTo>
                  <a:pt x="1223" y="449"/>
                  <a:pt x="1223" y="449"/>
                  <a:pt x="1223" y="449"/>
                </a:cubicBezTo>
                <a:cubicBezTo>
                  <a:pt x="1227" y="478"/>
                  <a:pt x="1227" y="478"/>
                  <a:pt x="1227" y="478"/>
                </a:cubicBezTo>
                <a:cubicBezTo>
                  <a:pt x="1227" y="479"/>
                  <a:pt x="1227" y="479"/>
                  <a:pt x="1227" y="480"/>
                </a:cubicBezTo>
                <a:cubicBezTo>
                  <a:pt x="1227" y="480"/>
                  <a:pt x="1227" y="481"/>
                  <a:pt x="1227" y="482"/>
                </a:cubicBezTo>
                <a:cubicBezTo>
                  <a:pt x="1226" y="483"/>
                  <a:pt x="1226" y="483"/>
                  <a:pt x="1226" y="483"/>
                </a:cubicBezTo>
                <a:cubicBezTo>
                  <a:pt x="1226" y="484"/>
                  <a:pt x="1226" y="484"/>
                  <a:pt x="1225" y="485"/>
                </a:cubicBezTo>
                <a:cubicBezTo>
                  <a:pt x="1225" y="485"/>
                  <a:pt x="1224" y="485"/>
                  <a:pt x="1223" y="485"/>
                </a:cubicBezTo>
                <a:cubicBezTo>
                  <a:pt x="1204" y="485"/>
                  <a:pt x="1204" y="485"/>
                  <a:pt x="1204" y="485"/>
                </a:cubicBezTo>
                <a:cubicBezTo>
                  <a:pt x="1204" y="485"/>
                  <a:pt x="1203" y="485"/>
                  <a:pt x="1203" y="484"/>
                </a:cubicBezTo>
                <a:cubicBezTo>
                  <a:pt x="1200" y="454"/>
                  <a:pt x="1200" y="454"/>
                  <a:pt x="1200" y="454"/>
                </a:cubicBezTo>
                <a:cubicBezTo>
                  <a:pt x="1156" y="454"/>
                  <a:pt x="1156" y="454"/>
                  <a:pt x="1156" y="454"/>
                </a:cubicBezTo>
                <a:cubicBezTo>
                  <a:pt x="1146" y="483"/>
                  <a:pt x="1146" y="483"/>
                  <a:pt x="1146" y="483"/>
                </a:cubicBezTo>
                <a:cubicBezTo>
                  <a:pt x="1145" y="485"/>
                  <a:pt x="1145" y="485"/>
                  <a:pt x="1143" y="485"/>
                </a:cubicBezTo>
                <a:cubicBezTo>
                  <a:pt x="1124" y="485"/>
                  <a:pt x="1124" y="485"/>
                  <a:pt x="1124" y="485"/>
                </a:cubicBezTo>
                <a:cubicBezTo>
                  <a:pt x="1122" y="485"/>
                  <a:pt x="1122" y="485"/>
                  <a:pt x="1122" y="483"/>
                </a:cubicBezTo>
                <a:cubicBezTo>
                  <a:pt x="1149" y="402"/>
                  <a:pt x="1149" y="402"/>
                  <a:pt x="1149" y="402"/>
                </a:cubicBezTo>
                <a:cubicBezTo>
                  <a:pt x="1150" y="400"/>
                  <a:pt x="1152" y="399"/>
                  <a:pt x="1154" y="399"/>
                </a:cubicBezTo>
                <a:cubicBezTo>
                  <a:pt x="1235" y="399"/>
                  <a:pt x="1235" y="399"/>
                  <a:pt x="1235" y="399"/>
                </a:cubicBezTo>
                <a:cubicBezTo>
                  <a:pt x="1236" y="399"/>
                  <a:pt x="1237" y="399"/>
                  <a:pt x="1238" y="400"/>
                </a:cubicBezTo>
                <a:cubicBezTo>
                  <a:pt x="1246" y="412"/>
                  <a:pt x="1246" y="412"/>
                  <a:pt x="1246" y="412"/>
                </a:cubicBezTo>
                <a:cubicBezTo>
                  <a:pt x="1247" y="413"/>
                  <a:pt x="1247" y="413"/>
                  <a:pt x="1246" y="415"/>
                </a:cubicBezTo>
                <a:close/>
                <a:moveTo>
                  <a:pt x="1221" y="418"/>
                </a:moveTo>
                <a:cubicBezTo>
                  <a:pt x="1217" y="413"/>
                  <a:pt x="1217" y="413"/>
                  <a:pt x="1217" y="413"/>
                </a:cubicBezTo>
                <a:cubicBezTo>
                  <a:pt x="1217" y="412"/>
                  <a:pt x="1216" y="412"/>
                  <a:pt x="1215" y="412"/>
                </a:cubicBezTo>
                <a:cubicBezTo>
                  <a:pt x="1172" y="412"/>
                  <a:pt x="1172" y="412"/>
                  <a:pt x="1172" y="412"/>
                </a:cubicBezTo>
                <a:cubicBezTo>
                  <a:pt x="1170" y="412"/>
                  <a:pt x="1169" y="413"/>
                  <a:pt x="1169" y="414"/>
                </a:cubicBezTo>
                <a:cubicBezTo>
                  <a:pt x="1160" y="441"/>
                  <a:pt x="1160" y="441"/>
                  <a:pt x="1160" y="441"/>
                </a:cubicBezTo>
                <a:cubicBezTo>
                  <a:pt x="1205" y="441"/>
                  <a:pt x="1205" y="441"/>
                  <a:pt x="1205" y="441"/>
                </a:cubicBezTo>
                <a:cubicBezTo>
                  <a:pt x="1215" y="434"/>
                  <a:pt x="1215" y="434"/>
                  <a:pt x="1215" y="434"/>
                </a:cubicBezTo>
                <a:cubicBezTo>
                  <a:pt x="1216" y="434"/>
                  <a:pt x="1217" y="433"/>
                  <a:pt x="1217" y="433"/>
                </a:cubicBezTo>
                <a:cubicBezTo>
                  <a:pt x="1221" y="420"/>
                  <a:pt x="1221" y="420"/>
                  <a:pt x="1221" y="420"/>
                </a:cubicBezTo>
                <a:cubicBezTo>
                  <a:pt x="1221" y="420"/>
                  <a:pt x="1221" y="419"/>
                  <a:pt x="1221" y="418"/>
                </a:cubicBezTo>
                <a:close/>
                <a:moveTo>
                  <a:pt x="1131" y="415"/>
                </a:moveTo>
                <a:cubicBezTo>
                  <a:pt x="1124" y="434"/>
                  <a:pt x="1124" y="434"/>
                  <a:pt x="1124" y="434"/>
                </a:cubicBezTo>
                <a:cubicBezTo>
                  <a:pt x="1124" y="435"/>
                  <a:pt x="1123" y="436"/>
                  <a:pt x="1122" y="437"/>
                </a:cubicBezTo>
                <a:cubicBezTo>
                  <a:pt x="1102" y="452"/>
                  <a:pt x="1102" y="452"/>
                  <a:pt x="1102" y="452"/>
                </a:cubicBezTo>
                <a:cubicBezTo>
                  <a:pt x="1100" y="453"/>
                  <a:pt x="1098" y="454"/>
                  <a:pt x="1096" y="454"/>
                </a:cubicBezTo>
                <a:cubicBezTo>
                  <a:pt x="1040" y="454"/>
                  <a:pt x="1040" y="454"/>
                  <a:pt x="1040" y="454"/>
                </a:cubicBezTo>
                <a:cubicBezTo>
                  <a:pt x="1031" y="483"/>
                  <a:pt x="1031" y="483"/>
                  <a:pt x="1031" y="483"/>
                </a:cubicBezTo>
                <a:cubicBezTo>
                  <a:pt x="1030" y="485"/>
                  <a:pt x="1029" y="485"/>
                  <a:pt x="1028" y="485"/>
                </a:cubicBezTo>
                <a:cubicBezTo>
                  <a:pt x="1008" y="485"/>
                  <a:pt x="1008" y="485"/>
                  <a:pt x="1008" y="485"/>
                </a:cubicBezTo>
                <a:cubicBezTo>
                  <a:pt x="1007" y="485"/>
                  <a:pt x="1007" y="485"/>
                  <a:pt x="1007" y="483"/>
                </a:cubicBezTo>
                <a:cubicBezTo>
                  <a:pt x="1034" y="402"/>
                  <a:pt x="1034" y="402"/>
                  <a:pt x="1034" y="402"/>
                </a:cubicBezTo>
                <a:cubicBezTo>
                  <a:pt x="1035" y="400"/>
                  <a:pt x="1036" y="399"/>
                  <a:pt x="1039" y="399"/>
                </a:cubicBezTo>
                <a:cubicBezTo>
                  <a:pt x="1119" y="399"/>
                  <a:pt x="1119" y="399"/>
                  <a:pt x="1119" y="399"/>
                </a:cubicBezTo>
                <a:cubicBezTo>
                  <a:pt x="1121" y="399"/>
                  <a:pt x="1122" y="399"/>
                  <a:pt x="1123" y="400"/>
                </a:cubicBezTo>
                <a:cubicBezTo>
                  <a:pt x="1131" y="412"/>
                  <a:pt x="1131" y="412"/>
                  <a:pt x="1131" y="412"/>
                </a:cubicBezTo>
                <a:cubicBezTo>
                  <a:pt x="1131" y="413"/>
                  <a:pt x="1131" y="414"/>
                  <a:pt x="1131" y="415"/>
                </a:cubicBezTo>
                <a:close/>
                <a:moveTo>
                  <a:pt x="1105" y="418"/>
                </a:moveTo>
                <a:cubicBezTo>
                  <a:pt x="1101" y="413"/>
                  <a:pt x="1101" y="413"/>
                  <a:pt x="1101" y="413"/>
                </a:cubicBezTo>
                <a:cubicBezTo>
                  <a:pt x="1101" y="412"/>
                  <a:pt x="1100" y="412"/>
                  <a:pt x="1099" y="412"/>
                </a:cubicBezTo>
                <a:cubicBezTo>
                  <a:pt x="1056" y="412"/>
                  <a:pt x="1056" y="412"/>
                  <a:pt x="1056" y="412"/>
                </a:cubicBezTo>
                <a:cubicBezTo>
                  <a:pt x="1055" y="412"/>
                  <a:pt x="1054" y="413"/>
                  <a:pt x="1054" y="414"/>
                </a:cubicBezTo>
                <a:cubicBezTo>
                  <a:pt x="1045" y="441"/>
                  <a:pt x="1045" y="441"/>
                  <a:pt x="1045" y="441"/>
                </a:cubicBezTo>
                <a:cubicBezTo>
                  <a:pt x="1087" y="441"/>
                  <a:pt x="1087" y="441"/>
                  <a:pt x="1087" y="441"/>
                </a:cubicBezTo>
                <a:cubicBezTo>
                  <a:pt x="1088" y="441"/>
                  <a:pt x="1090" y="441"/>
                  <a:pt x="1091" y="440"/>
                </a:cubicBezTo>
                <a:cubicBezTo>
                  <a:pt x="1100" y="433"/>
                  <a:pt x="1100" y="433"/>
                  <a:pt x="1100" y="433"/>
                </a:cubicBezTo>
                <a:cubicBezTo>
                  <a:pt x="1101" y="432"/>
                  <a:pt x="1102" y="432"/>
                  <a:pt x="1102" y="430"/>
                </a:cubicBezTo>
                <a:cubicBezTo>
                  <a:pt x="1105" y="421"/>
                  <a:pt x="1105" y="421"/>
                  <a:pt x="1105" y="421"/>
                </a:cubicBezTo>
                <a:cubicBezTo>
                  <a:pt x="1106" y="420"/>
                  <a:pt x="1106" y="419"/>
                  <a:pt x="1105" y="418"/>
                </a:cubicBezTo>
                <a:close/>
                <a:moveTo>
                  <a:pt x="911" y="415"/>
                </a:moveTo>
                <a:cubicBezTo>
                  <a:pt x="905" y="435"/>
                  <a:pt x="905" y="435"/>
                  <a:pt x="905" y="435"/>
                </a:cubicBezTo>
                <a:cubicBezTo>
                  <a:pt x="904" y="436"/>
                  <a:pt x="903" y="438"/>
                  <a:pt x="902" y="439"/>
                </a:cubicBezTo>
                <a:cubicBezTo>
                  <a:pt x="888" y="449"/>
                  <a:pt x="888" y="449"/>
                  <a:pt x="888" y="449"/>
                </a:cubicBezTo>
                <a:cubicBezTo>
                  <a:pt x="892" y="478"/>
                  <a:pt x="892" y="478"/>
                  <a:pt x="892" y="478"/>
                </a:cubicBezTo>
                <a:cubicBezTo>
                  <a:pt x="892" y="479"/>
                  <a:pt x="892" y="479"/>
                  <a:pt x="892" y="480"/>
                </a:cubicBezTo>
                <a:cubicBezTo>
                  <a:pt x="892" y="480"/>
                  <a:pt x="892" y="481"/>
                  <a:pt x="892" y="482"/>
                </a:cubicBezTo>
                <a:cubicBezTo>
                  <a:pt x="891" y="483"/>
                  <a:pt x="891" y="483"/>
                  <a:pt x="891" y="483"/>
                </a:cubicBezTo>
                <a:cubicBezTo>
                  <a:pt x="891" y="484"/>
                  <a:pt x="891" y="484"/>
                  <a:pt x="890" y="485"/>
                </a:cubicBezTo>
                <a:cubicBezTo>
                  <a:pt x="890" y="485"/>
                  <a:pt x="889" y="485"/>
                  <a:pt x="888" y="485"/>
                </a:cubicBezTo>
                <a:cubicBezTo>
                  <a:pt x="869" y="485"/>
                  <a:pt x="869" y="485"/>
                  <a:pt x="869" y="485"/>
                </a:cubicBezTo>
                <a:cubicBezTo>
                  <a:pt x="869" y="485"/>
                  <a:pt x="868" y="485"/>
                  <a:pt x="868" y="484"/>
                </a:cubicBezTo>
                <a:cubicBezTo>
                  <a:pt x="865" y="454"/>
                  <a:pt x="865" y="454"/>
                  <a:pt x="865" y="454"/>
                </a:cubicBezTo>
                <a:cubicBezTo>
                  <a:pt x="821" y="454"/>
                  <a:pt x="821" y="454"/>
                  <a:pt x="821" y="454"/>
                </a:cubicBezTo>
                <a:cubicBezTo>
                  <a:pt x="811" y="483"/>
                  <a:pt x="811" y="483"/>
                  <a:pt x="811" y="483"/>
                </a:cubicBezTo>
                <a:cubicBezTo>
                  <a:pt x="810" y="485"/>
                  <a:pt x="810" y="485"/>
                  <a:pt x="808" y="485"/>
                </a:cubicBezTo>
                <a:cubicBezTo>
                  <a:pt x="789" y="485"/>
                  <a:pt x="789" y="485"/>
                  <a:pt x="789" y="485"/>
                </a:cubicBezTo>
                <a:cubicBezTo>
                  <a:pt x="787" y="485"/>
                  <a:pt x="787" y="485"/>
                  <a:pt x="787" y="483"/>
                </a:cubicBezTo>
                <a:cubicBezTo>
                  <a:pt x="814" y="402"/>
                  <a:pt x="814" y="402"/>
                  <a:pt x="814" y="402"/>
                </a:cubicBezTo>
                <a:cubicBezTo>
                  <a:pt x="815" y="400"/>
                  <a:pt x="817" y="399"/>
                  <a:pt x="819" y="399"/>
                </a:cubicBezTo>
                <a:cubicBezTo>
                  <a:pt x="900" y="399"/>
                  <a:pt x="900" y="399"/>
                  <a:pt x="900" y="399"/>
                </a:cubicBezTo>
                <a:cubicBezTo>
                  <a:pt x="901" y="399"/>
                  <a:pt x="902" y="399"/>
                  <a:pt x="903" y="400"/>
                </a:cubicBezTo>
                <a:cubicBezTo>
                  <a:pt x="911" y="412"/>
                  <a:pt x="911" y="412"/>
                  <a:pt x="911" y="412"/>
                </a:cubicBezTo>
                <a:cubicBezTo>
                  <a:pt x="912" y="413"/>
                  <a:pt x="912" y="413"/>
                  <a:pt x="911" y="415"/>
                </a:cubicBezTo>
                <a:close/>
                <a:moveTo>
                  <a:pt x="886" y="418"/>
                </a:moveTo>
                <a:cubicBezTo>
                  <a:pt x="882" y="413"/>
                  <a:pt x="882" y="413"/>
                  <a:pt x="882" y="413"/>
                </a:cubicBezTo>
                <a:cubicBezTo>
                  <a:pt x="881" y="412"/>
                  <a:pt x="881" y="412"/>
                  <a:pt x="880" y="412"/>
                </a:cubicBezTo>
                <a:cubicBezTo>
                  <a:pt x="837" y="412"/>
                  <a:pt x="837" y="412"/>
                  <a:pt x="837" y="412"/>
                </a:cubicBezTo>
                <a:cubicBezTo>
                  <a:pt x="835" y="412"/>
                  <a:pt x="834" y="413"/>
                  <a:pt x="834" y="414"/>
                </a:cubicBezTo>
                <a:cubicBezTo>
                  <a:pt x="825" y="441"/>
                  <a:pt x="825" y="441"/>
                  <a:pt x="825" y="441"/>
                </a:cubicBezTo>
                <a:cubicBezTo>
                  <a:pt x="870" y="441"/>
                  <a:pt x="870" y="441"/>
                  <a:pt x="870" y="441"/>
                </a:cubicBezTo>
                <a:cubicBezTo>
                  <a:pt x="880" y="434"/>
                  <a:pt x="880" y="434"/>
                  <a:pt x="880" y="434"/>
                </a:cubicBezTo>
                <a:cubicBezTo>
                  <a:pt x="881" y="434"/>
                  <a:pt x="882" y="433"/>
                  <a:pt x="882" y="433"/>
                </a:cubicBezTo>
                <a:cubicBezTo>
                  <a:pt x="886" y="420"/>
                  <a:pt x="886" y="420"/>
                  <a:pt x="886" y="420"/>
                </a:cubicBezTo>
                <a:cubicBezTo>
                  <a:pt x="886" y="420"/>
                  <a:pt x="886" y="419"/>
                  <a:pt x="886" y="418"/>
                </a:cubicBezTo>
                <a:close/>
                <a:moveTo>
                  <a:pt x="770" y="468"/>
                </a:moveTo>
                <a:cubicBezTo>
                  <a:pt x="770" y="469"/>
                  <a:pt x="769" y="470"/>
                  <a:pt x="768" y="470"/>
                </a:cubicBezTo>
                <a:cubicBezTo>
                  <a:pt x="751" y="483"/>
                  <a:pt x="751" y="483"/>
                  <a:pt x="751" y="483"/>
                </a:cubicBezTo>
                <a:cubicBezTo>
                  <a:pt x="750" y="484"/>
                  <a:pt x="749" y="485"/>
                  <a:pt x="748" y="485"/>
                </a:cubicBezTo>
                <a:cubicBezTo>
                  <a:pt x="747" y="485"/>
                  <a:pt x="746" y="485"/>
                  <a:pt x="745" y="485"/>
                </a:cubicBezTo>
                <a:cubicBezTo>
                  <a:pt x="683" y="485"/>
                  <a:pt x="683" y="485"/>
                  <a:pt x="683" y="485"/>
                </a:cubicBezTo>
                <a:cubicBezTo>
                  <a:pt x="681" y="485"/>
                  <a:pt x="680" y="485"/>
                  <a:pt x="679" y="483"/>
                </a:cubicBezTo>
                <a:cubicBezTo>
                  <a:pt x="670" y="470"/>
                  <a:pt x="670" y="470"/>
                  <a:pt x="670" y="470"/>
                </a:cubicBezTo>
                <a:cubicBezTo>
                  <a:pt x="669" y="470"/>
                  <a:pt x="669" y="469"/>
                  <a:pt x="669" y="468"/>
                </a:cubicBezTo>
                <a:cubicBezTo>
                  <a:pt x="692" y="401"/>
                  <a:pt x="692" y="401"/>
                  <a:pt x="692" y="401"/>
                </a:cubicBezTo>
                <a:cubicBezTo>
                  <a:pt x="692" y="400"/>
                  <a:pt x="693" y="399"/>
                  <a:pt x="695" y="399"/>
                </a:cubicBezTo>
                <a:cubicBezTo>
                  <a:pt x="714" y="399"/>
                  <a:pt x="714" y="399"/>
                  <a:pt x="714" y="399"/>
                </a:cubicBezTo>
                <a:cubicBezTo>
                  <a:pt x="716" y="399"/>
                  <a:pt x="716" y="400"/>
                  <a:pt x="716" y="401"/>
                </a:cubicBezTo>
                <a:cubicBezTo>
                  <a:pt x="695" y="463"/>
                  <a:pt x="695" y="463"/>
                  <a:pt x="695" y="463"/>
                </a:cubicBezTo>
                <a:cubicBezTo>
                  <a:pt x="695" y="464"/>
                  <a:pt x="695" y="464"/>
                  <a:pt x="695" y="465"/>
                </a:cubicBezTo>
                <a:cubicBezTo>
                  <a:pt x="700" y="471"/>
                  <a:pt x="700" y="471"/>
                  <a:pt x="700" y="471"/>
                </a:cubicBezTo>
                <a:cubicBezTo>
                  <a:pt x="700" y="472"/>
                  <a:pt x="701" y="472"/>
                  <a:pt x="701" y="472"/>
                </a:cubicBezTo>
                <a:cubicBezTo>
                  <a:pt x="736" y="472"/>
                  <a:pt x="736" y="472"/>
                  <a:pt x="736" y="472"/>
                </a:cubicBezTo>
                <a:cubicBezTo>
                  <a:pt x="737" y="472"/>
                  <a:pt x="737" y="472"/>
                  <a:pt x="738" y="471"/>
                </a:cubicBezTo>
                <a:cubicBezTo>
                  <a:pt x="747" y="465"/>
                  <a:pt x="747" y="465"/>
                  <a:pt x="747" y="465"/>
                </a:cubicBezTo>
                <a:cubicBezTo>
                  <a:pt x="748" y="464"/>
                  <a:pt x="748" y="464"/>
                  <a:pt x="749" y="463"/>
                </a:cubicBezTo>
                <a:cubicBezTo>
                  <a:pt x="770" y="401"/>
                  <a:pt x="770" y="401"/>
                  <a:pt x="770" y="401"/>
                </a:cubicBezTo>
                <a:cubicBezTo>
                  <a:pt x="770" y="400"/>
                  <a:pt x="771" y="399"/>
                  <a:pt x="772" y="399"/>
                </a:cubicBezTo>
                <a:cubicBezTo>
                  <a:pt x="792" y="399"/>
                  <a:pt x="792" y="399"/>
                  <a:pt x="792" y="399"/>
                </a:cubicBezTo>
                <a:cubicBezTo>
                  <a:pt x="793" y="399"/>
                  <a:pt x="793" y="400"/>
                  <a:pt x="793" y="401"/>
                </a:cubicBezTo>
                <a:lnTo>
                  <a:pt x="770" y="468"/>
                </a:lnTo>
                <a:close/>
                <a:moveTo>
                  <a:pt x="666" y="415"/>
                </a:moveTo>
                <a:cubicBezTo>
                  <a:pt x="648" y="469"/>
                  <a:pt x="648" y="469"/>
                  <a:pt x="648" y="469"/>
                </a:cubicBezTo>
                <a:cubicBezTo>
                  <a:pt x="647" y="470"/>
                  <a:pt x="647" y="472"/>
                  <a:pt x="645" y="472"/>
                </a:cubicBezTo>
                <a:cubicBezTo>
                  <a:pt x="629" y="484"/>
                  <a:pt x="629" y="484"/>
                  <a:pt x="629" y="484"/>
                </a:cubicBezTo>
                <a:cubicBezTo>
                  <a:pt x="628" y="485"/>
                  <a:pt x="627" y="485"/>
                  <a:pt x="626" y="485"/>
                </a:cubicBezTo>
                <a:cubicBezTo>
                  <a:pt x="558" y="485"/>
                  <a:pt x="558" y="485"/>
                  <a:pt x="558" y="485"/>
                </a:cubicBezTo>
                <a:cubicBezTo>
                  <a:pt x="556" y="485"/>
                  <a:pt x="556" y="485"/>
                  <a:pt x="555" y="484"/>
                </a:cubicBezTo>
                <a:cubicBezTo>
                  <a:pt x="547" y="472"/>
                  <a:pt x="547" y="472"/>
                  <a:pt x="547" y="472"/>
                </a:cubicBezTo>
                <a:cubicBezTo>
                  <a:pt x="546" y="472"/>
                  <a:pt x="546" y="470"/>
                  <a:pt x="547" y="469"/>
                </a:cubicBezTo>
                <a:cubicBezTo>
                  <a:pt x="565" y="415"/>
                  <a:pt x="565" y="415"/>
                  <a:pt x="565" y="415"/>
                </a:cubicBezTo>
                <a:cubicBezTo>
                  <a:pt x="565" y="414"/>
                  <a:pt x="566" y="413"/>
                  <a:pt x="567" y="412"/>
                </a:cubicBezTo>
                <a:cubicBezTo>
                  <a:pt x="583" y="400"/>
                  <a:pt x="583" y="400"/>
                  <a:pt x="583" y="400"/>
                </a:cubicBezTo>
                <a:cubicBezTo>
                  <a:pt x="584" y="399"/>
                  <a:pt x="585" y="399"/>
                  <a:pt x="587" y="399"/>
                </a:cubicBezTo>
                <a:cubicBezTo>
                  <a:pt x="655" y="399"/>
                  <a:pt x="655" y="399"/>
                  <a:pt x="655" y="399"/>
                </a:cubicBezTo>
                <a:cubicBezTo>
                  <a:pt x="656" y="399"/>
                  <a:pt x="657" y="399"/>
                  <a:pt x="657" y="400"/>
                </a:cubicBezTo>
                <a:cubicBezTo>
                  <a:pt x="666" y="412"/>
                  <a:pt x="666" y="412"/>
                  <a:pt x="666" y="412"/>
                </a:cubicBezTo>
                <a:cubicBezTo>
                  <a:pt x="666" y="413"/>
                  <a:pt x="666" y="414"/>
                  <a:pt x="666" y="415"/>
                </a:cubicBezTo>
                <a:close/>
                <a:moveTo>
                  <a:pt x="640" y="419"/>
                </a:moveTo>
                <a:cubicBezTo>
                  <a:pt x="637" y="413"/>
                  <a:pt x="637" y="413"/>
                  <a:pt x="637" y="413"/>
                </a:cubicBezTo>
                <a:cubicBezTo>
                  <a:pt x="636" y="412"/>
                  <a:pt x="635" y="412"/>
                  <a:pt x="635" y="412"/>
                </a:cubicBezTo>
                <a:cubicBezTo>
                  <a:pt x="598" y="412"/>
                  <a:pt x="598" y="412"/>
                  <a:pt x="598" y="412"/>
                </a:cubicBezTo>
                <a:cubicBezTo>
                  <a:pt x="597" y="412"/>
                  <a:pt x="596" y="412"/>
                  <a:pt x="595" y="413"/>
                </a:cubicBezTo>
                <a:cubicBezTo>
                  <a:pt x="588" y="419"/>
                  <a:pt x="588" y="419"/>
                  <a:pt x="588" y="419"/>
                </a:cubicBezTo>
                <a:cubicBezTo>
                  <a:pt x="587" y="419"/>
                  <a:pt x="587" y="420"/>
                  <a:pt x="586" y="421"/>
                </a:cubicBezTo>
                <a:cubicBezTo>
                  <a:pt x="572" y="463"/>
                  <a:pt x="572" y="463"/>
                  <a:pt x="572" y="463"/>
                </a:cubicBezTo>
                <a:cubicBezTo>
                  <a:pt x="572" y="464"/>
                  <a:pt x="572" y="465"/>
                  <a:pt x="572" y="466"/>
                </a:cubicBezTo>
                <a:cubicBezTo>
                  <a:pt x="576" y="471"/>
                  <a:pt x="576" y="471"/>
                  <a:pt x="576" y="471"/>
                </a:cubicBezTo>
                <a:cubicBezTo>
                  <a:pt x="576" y="472"/>
                  <a:pt x="577" y="472"/>
                  <a:pt x="578" y="472"/>
                </a:cubicBezTo>
                <a:cubicBezTo>
                  <a:pt x="614" y="472"/>
                  <a:pt x="614" y="472"/>
                  <a:pt x="614" y="472"/>
                </a:cubicBezTo>
                <a:cubicBezTo>
                  <a:pt x="615" y="472"/>
                  <a:pt x="616" y="472"/>
                  <a:pt x="617" y="471"/>
                </a:cubicBezTo>
                <a:cubicBezTo>
                  <a:pt x="625" y="466"/>
                  <a:pt x="625" y="466"/>
                  <a:pt x="625" y="466"/>
                </a:cubicBezTo>
                <a:cubicBezTo>
                  <a:pt x="625" y="465"/>
                  <a:pt x="626" y="464"/>
                  <a:pt x="626" y="463"/>
                </a:cubicBezTo>
                <a:cubicBezTo>
                  <a:pt x="640" y="421"/>
                  <a:pt x="640" y="421"/>
                  <a:pt x="640" y="421"/>
                </a:cubicBezTo>
                <a:cubicBezTo>
                  <a:pt x="641" y="420"/>
                  <a:pt x="641" y="419"/>
                  <a:pt x="640" y="419"/>
                </a:cubicBezTo>
                <a:close/>
                <a:moveTo>
                  <a:pt x="547" y="428"/>
                </a:moveTo>
                <a:cubicBezTo>
                  <a:pt x="546" y="429"/>
                  <a:pt x="546" y="429"/>
                  <a:pt x="545" y="430"/>
                </a:cubicBezTo>
                <a:cubicBezTo>
                  <a:pt x="501" y="456"/>
                  <a:pt x="501" y="456"/>
                  <a:pt x="501" y="456"/>
                </a:cubicBezTo>
                <a:cubicBezTo>
                  <a:pt x="492" y="483"/>
                  <a:pt x="492" y="483"/>
                  <a:pt x="492" y="483"/>
                </a:cubicBezTo>
                <a:cubicBezTo>
                  <a:pt x="492" y="485"/>
                  <a:pt x="491" y="485"/>
                  <a:pt x="489" y="485"/>
                </a:cubicBezTo>
                <a:cubicBezTo>
                  <a:pt x="470" y="485"/>
                  <a:pt x="470" y="485"/>
                  <a:pt x="470" y="485"/>
                </a:cubicBezTo>
                <a:cubicBezTo>
                  <a:pt x="468" y="485"/>
                  <a:pt x="468" y="485"/>
                  <a:pt x="468" y="483"/>
                </a:cubicBezTo>
                <a:cubicBezTo>
                  <a:pt x="477" y="456"/>
                  <a:pt x="477" y="456"/>
                  <a:pt x="477" y="456"/>
                </a:cubicBezTo>
                <a:cubicBezTo>
                  <a:pt x="451" y="430"/>
                  <a:pt x="451" y="430"/>
                  <a:pt x="451" y="430"/>
                </a:cubicBezTo>
                <a:cubicBezTo>
                  <a:pt x="451" y="429"/>
                  <a:pt x="450" y="429"/>
                  <a:pt x="451" y="428"/>
                </a:cubicBezTo>
                <a:cubicBezTo>
                  <a:pt x="460" y="401"/>
                  <a:pt x="460" y="401"/>
                  <a:pt x="460" y="401"/>
                </a:cubicBezTo>
                <a:cubicBezTo>
                  <a:pt x="460" y="400"/>
                  <a:pt x="461" y="399"/>
                  <a:pt x="462" y="399"/>
                </a:cubicBezTo>
                <a:cubicBezTo>
                  <a:pt x="481" y="399"/>
                  <a:pt x="481" y="399"/>
                  <a:pt x="481" y="399"/>
                </a:cubicBezTo>
                <a:cubicBezTo>
                  <a:pt x="482" y="399"/>
                  <a:pt x="483" y="400"/>
                  <a:pt x="482" y="401"/>
                </a:cubicBezTo>
                <a:cubicBezTo>
                  <a:pt x="474" y="425"/>
                  <a:pt x="474" y="425"/>
                  <a:pt x="474" y="425"/>
                </a:cubicBezTo>
                <a:cubicBezTo>
                  <a:pt x="474" y="426"/>
                  <a:pt x="474" y="427"/>
                  <a:pt x="474" y="427"/>
                </a:cubicBezTo>
                <a:cubicBezTo>
                  <a:pt x="493" y="446"/>
                  <a:pt x="493" y="446"/>
                  <a:pt x="493" y="446"/>
                </a:cubicBezTo>
                <a:cubicBezTo>
                  <a:pt x="524" y="427"/>
                  <a:pt x="524" y="427"/>
                  <a:pt x="524" y="427"/>
                </a:cubicBezTo>
                <a:cubicBezTo>
                  <a:pt x="524" y="427"/>
                  <a:pt x="525" y="426"/>
                  <a:pt x="526" y="425"/>
                </a:cubicBezTo>
                <a:cubicBezTo>
                  <a:pt x="534" y="401"/>
                  <a:pt x="534" y="401"/>
                  <a:pt x="534" y="401"/>
                </a:cubicBezTo>
                <a:cubicBezTo>
                  <a:pt x="534" y="400"/>
                  <a:pt x="535" y="399"/>
                  <a:pt x="536" y="399"/>
                </a:cubicBezTo>
                <a:cubicBezTo>
                  <a:pt x="554" y="399"/>
                  <a:pt x="554" y="399"/>
                  <a:pt x="554" y="399"/>
                </a:cubicBezTo>
                <a:cubicBezTo>
                  <a:pt x="556" y="399"/>
                  <a:pt x="556" y="400"/>
                  <a:pt x="556" y="401"/>
                </a:cubicBezTo>
                <a:lnTo>
                  <a:pt x="547" y="4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lvl="0"/>
            <a:endParaRPr lang="en-US" dirty="0"/>
          </a:p>
        </p:txBody>
      </p:sp>
    </p:spTree>
    <p:extLst>
      <p:ext uri="{BB962C8B-B14F-4D97-AF65-F5344CB8AC3E}">
        <p14:creationId xmlns:p14="http://schemas.microsoft.com/office/powerpoint/2010/main" val="282792687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wo 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11" name="Content Placeholder 10"/>
          <p:cNvSpPr>
            <a:spLocks noGrp="1"/>
          </p:cNvSpPr>
          <p:nvPr>
            <p:ph sz="quarter" idx="13"/>
          </p:nvPr>
        </p:nvSpPr>
        <p:spPr>
          <a:xfrm>
            <a:off x="388640" y="1792044"/>
            <a:ext cx="5596414" cy="431573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Content Placeholder 10"/>
          <p:cNvSpPr>
            <a:spLocks noGrp="1"/>
          </p:cNvSpPr>
          <p:nvPr>
            <p:ph sz="quarter" idx="14"/>
          </p:nvPr>
        </p:nvSpPr>
        <p:spPr>
          <a:xfrm>
            <a:off x="6451421" y="1792043"/>
            <a:ext cx="5596414" cy="431573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5" hasCustomPrompt="1"/>
          </p:nvPr>
        </p:nvSpPr>
        <p:spPr>
          <a:xfrm>
            <a:off x="388640" y="1146325"/>
            <a:ext cx="5596414" cy="470856"/>
          </a:xfrm>
        </p:spPr>
        <p:txBody>
          <a:bodyPr>
            <a:noAutofit/>
          </a:bodyPr>
          <a:lstStyle>
            <a:lvl1pPr marL="46630" indent="0">
              <a:buNone/>
              <a:defRPr sz="2856">
                <a:solidFill>
                  <a:schemeClr val="accent3"/>
                </a:solidFill>
              </a:defRPr>
            </a:lvl1pPr>
            <a:lvl2pPr marL="512928" indent="0">
              <a:buNone/>
              <a:defRPr/>
            </a:lvl2pPr>
            <a:lvl3pPr marL="979226" indent="0">
              <a:buNone/>
              <a:defRPr/>
            </a:lvl3pPr>
            <a:lvl4pPr marL="1445525" indent="0">
              <a:buNone/>
              <a:defRPr/>
            </a:lvl4pPr>
            <a:lvl5pPr marL="1911823" indent="0">
              <a:buNone/>
              <a:defRPr/>
            </a:lvl5pPr>
          </a:lstStyle>
          <a:p>
            <a:pPr lvl="0"/>
            <a:r>
              <a:rPr lang="en-US" dirty="0" smtClean="0"/>
              <a:t>Click to edit text</a:t>
            </a:r>
          </a:p>
        </p:txBody>
      </p:sp>
      <p:sp>
        <p:nvSpPr>
          <p:cNvPr id="10" name="Text Placeholder 6"/>
          <p:cNvSpPr>
            <a:spLocks noGrp="1"/>
          </p:cNvSpPr>
          <p:nvPr>
            <p:ph type="body" sz="quarter" idx="16" hasCustomPrompt="1"/>
          </p:nvPr>
        </p:nvSpPr>
        <p:spPr>
          <a:xfrm>
            <a:off x="6451421" y="1146325"/>
            <a:ext cx="5596414" cy="470856"/>
          </a:xfrm>
        </p:spPr>
        <p:txBody>
          <a:bodyPr>
            <a:noAutofit/>
          </a:bodyPr>
          <a:lstStyle>
            <a:lvl1pPr marL="46630" indent="0">
              <a:buNone/>
              <a:defRPr sz="2856">
                <a:solidFill>
                  <a:schemeClr val="accent3"/>
                </a:solidFill>
              </a:defRPr>
            </a:lvl1pPr>
            <a:lvl2pPr marL="512928" indent="0">
              <a:buNone/>
              <a:defRPr/>
            </a:lvl2pPr>
            <a:lvl3pPr marL="979226" indent="0">
              <a:buNone/>
              <a:defRPr/>
            </a:lvl3pPr>
            <a:lvl4pPr marL="1445525" indent="0">
              <a:buNone/>
              <a:defRPr/>
            </a:lvl4pPr>
            <a:lvl5pPr marL="1911823" indent="0">
              <a:buNone/>
              <a:defRPr/>
            </a:lvl5pPr>
          </a:lstStyle>
          <a:p>
            <a:pPr lvl="0"/>
            <a:r>
              <a:rPr lang="en-US" dirty="0" smtClean="0"/>
              <a:t>Click to edit text</a:t>
            </a:r>
          </a:p>
        </p:txBody>
      </p:sp>
    </p:spTree>
    <p:extLst>
      <p:ext uri="{BB962C8B-B14F-4D97-AF65-F5344CB8AC3E}">
        <p14:creationId xmlns:p14="http://schemas.microsoft.com/office/powerpoint/2010/main" val="598333713"/>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11" name="Content Placeholder 10"/>
          <p:cNvSpPr>
            <a:spLocks noGrp="1"/>
          </p:cNvSpPr>
          <p:nvPr>
            <p:ph sz="quarter" idx="13"/>
          </p:nvPr>
        </p:nvSpPr>
        <p:spPr>
          <a:xfrm>
            <a:off x="388640" y="1146325"/>
            <a:ext cx="3730943" cy="49614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Content Placeholder 10"/>
          <p:cNvSpPr>
            <a:spLocks noGrp="1"/>
          </p:cNvSpPr>
          <p:nvPr>
            <p:ph sz="quarter" idx="14"/>
          </p:nvPr>
        </p:nvSpPr>
        <p:spPr>
          <a:xfrm>
            <a:off x="4352766" y="1146325"/>
            <a:ext cx="3730943" cy="49614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Content Placeholder 10"/>
          <p:cNvSpPr>
            <a:spLocks noGrp="1"/>
          </p:cNvSpPr>
          <p:nvPr>
            <p:ph sz="quarter" idx="15"/>
          </p:nvPr>
        </p:nvSpPr>
        <p:spPr>
          <a:xfrm>
            <a:off x="8316892" y="1146325"/>
            <a:ext cx="3730943" cy="49614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9331896"/>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hree 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11" name="Content Placeholder 10"/>
          <p:cNvSpPr>
            <a:spLocks noGrp="1"/>
          </p:cNvSpPr>
          <p:nvPr>
            <p:ph sz="quarter" idx="13"/>
          </p:nvPr>
        </p:nvSpPr>
        <p:spPr>
          <a:xfrm>
            <a:off x="388640" y="1792043"/>
            <a:ext cx="3730943" cy="431573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Content Placeholder 10"/>
          <p:cNvSpPr>
            <a:spLocks noGrp="1"/>
          </p:cNvSpPr>
          <p:nvPr>
            <p:ph sz="quarter" idx="14"/>
          </p:nvPr>
        </p:nvSpPr>
        <p:spPr>
          <a:xfrm>
            <a:off x="4352766" y="1792043"/>
            <a:ext cx="3730943" cy="43157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Content Placeholder 10"/>
          <p:cNvSpPr>
            <a:spLocks noGrp="1"/>
          </p:cNvSpPr>
          <p:nvPr>
            <p:ph sz="quarter" idx="15"/>
          </p:nvPr>
        </p:nvSpPr>
        <p:spPr>
          <a:xfrm>
            <a:off x="8316892" y="1792043"/>
            <a:ext cx="3730943" cy="43157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Text Placeholder 6"/>
          <p:cNvSpPr>
            <a:spLocks noGrp="1"/>
          </p:cNvSpPr>
          <p:nvPr>
            <p:ph type="body" sz="quarter" idx="16" hasCustomPrompt="1"/>
          </p:nvPr>
        </p:nvSpPr>
        <p:spPr>
          <a:xfrm>
            <a:off x="388640" y="1146325"/>
            <a:ext cx="3730943" cy="470856"/>
          </a:xfrm>
        </p:spPr>
        <p:txBody>
          <a:bodyPr>
            <a:noAutofit/>
          </a:bodyPr>
          <a:lstStyle>
            <a:lvl1pPr marL="46630" indent="0">
              <a:buNone/>
              <a:defRPr sz="2856">
                <a:solidFill>
                  <a:schemeClr val="accent3"/>
                </a:solidFill>
              </a:defRPr>
            </a:lvl1pPr>
            <a:lvl2pPr marL="512928" indent="0">
              <a:buNone/>
              <a:defRPr/>
            </a:lvl2pPr>
            <a:lvl3pPr marL="979226" indent="0">
              <a:buNone/>
              <a:defRPr/>
            </a:lvl3pPr>
            <a:lvl4pPr marL="1445525" indent="0">
              <a:buNone/>
              <a:defRPr/>
            </a:lvl4pPr>
            <a:lvl5pPr marL="1911823" indent="0">
              <a:buNone/>
              <a:defRPr/>
            </a:lvl5pPr>
          </a:lstStyle>
          <a:p>
            <a:pPr lvl="0"/>
            <a:r>
              <a:rPr lang="en-US" dirty="0" smtClean="0"/>
              <a:t>Click to edit text</a:t>
            </a:r>
          </a:p>
        </p:txBody>
      </p:sp>
      <p:sp>
        <p:nvSpPr>
          <p:cNvPr id="10" name="Text Placeholder 6"/>
          <p:cNvSpPr>
            <a:spLocks noGrp="1"/>
          </p:cNvSpPr>
          <p:nvPr>
            <p:ph type="body" sz="quarter" idx="17" hasCustomPrompt="1"/>
          </p:nvPr>
        </p:nvSpPr>
        <p:spPr>
          <a:xfrm>
            <a:off x="4352766" y="1146325"/>
            <a:ext cx="3730943" cy="470856"/>
          </a:xfrm>
        </p:spPr>
        <p:txBody>
          <a:bodyPr>
            <a:noAutofit/>
          </a:bodyPr>
          <a:lstStyle>
            <a:lvl1pPr marL="46630" indent="0">
              <a:buNone/>
              <a:defRPr sz="2856">
                <a:solidFill>
                  <a:schemeClr val="accent3"/>
                </a:solidFill>
              </a:defRPr>
            </a:lvl1pPr>
            <a:lvl2pPr marL="512928" indent="0">
              <a:buNone/>
              <a:defRPr/>
            </a:lvl2pPr>
            <a:lvl3pPr marL="979226" indent="0">
              <a:buNone/>
              <a:defRPr/>
            </a:lvl3pPr>
            <a:lvl4pPr marL="1445525" indent="0">
              <a:buNone/>
              <a:defRPr/>
            </a:lvl4pPr>
            <a:lvl5pPr marL="1911823" indent="0">
              <a:buNone/>
              <a:defRPr/>
            </a:lvl5pPr>
          </a:lstStyle>
          <a:p>
            <a:pPr lvl="0"/>
            <a:r>
              <a:rPr lang="en-US" dirty="0" smtClean="0"/>
              <a:t>Click to edit text</a:t>
            </a:r>
          </a:p>
        </p:txBody>
      </p:sp>
      <p:sp>
        <p:nvSpPr>
          <p:cNvPr id="13" name="Text Placeholder 6"/>
          <p:cNvSpPr>
            <a:spLocks noGrp="1"/>
          </p:cNvSpPr>
          <p:nvPr>
            <p:ph type="body" sz="quarter" idx="18" hasCustomPrompt="1"/>
          </p:nvPr>
        </p:nvSpPr>
        <p:spPr>
          <a:xfrm>
            <a:off x="8316892" y="1146325"/>
            <a:ext cx="3730943" cy="470856"/>
          </a:xfrm>
        </p:spPr>
        <p:txBody>
          <a:bodyPr>
            <a:noAutofit/>
          </a:bodyPr>
          <a:lstStyle>
            <a:lvl1pPr marL="46630" indent="0">
              <a:buNone/>
              <a:defRPr sz="2856">
                <a:solidFill>
                  <a:schemeClr val="accent3"/>
                </a:solidFill>
              </a:defRPr>
            </a:lvl1pPr>
            <a:lvl2pPr marL="512928" indent="0">
              <a:buNone/>
              <a:defRPr/>
            </a:lvl2pPr>
            <a:lvl3pPr marL="979226" indent="0">
              <a:buNone/>
              <a:defRPr/>
            </a:lvl3pPr>
            <a:lvl4pPr marL="1445525" indent="0">
              <a:buNone/>
              <a:defRPr/>
            </a:lvl4pPr>
            <a:lvl5pPr marL="1911823" indent="0">
              <a:buNone/>
              <a:defRPr/>
            </a:lvl5pPr>
          </a:lstStyle>
          <a:p>
            <a:pPr lvl="0"/>
            <a:r>
              <a:rPr lang="en-US" dirty="0" smtClean="0"/>
              <a:t>Click to edit text</a:t>
            </a:r>
          </a:p>
        </p:txBody>
      </p:sp>
    </p:spTree>
    <p:extLst>
      <p:ext uri="{BB962C8B-B14F-4D97-AF65-F5344CB8AC3E}">
        <p14:creationId xmlns:p14="http://schemas.microsoft.com/office/powerpoint/2010/main" val="2427308105"/>
      </p:ext>
    </p:extLst>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Four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11" name="Content Placeholder 10"/>
          <p:cNvSpPr>
            <a:spLocks noGrp="1"/>
          </p:cNvSpPr>
          <p:nvPr>
            <p:ph sz="quarter" idx="13"/>
          </p:nvPr>
        </p:nvSpPr>
        <p:spPr>
          <a:xfrm>
            <a:off x="388640" y="1146325"/>
            <a:ext cx="5596414" cy="23315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Content Placeholder 10"/>
          <p:cNvSpPr>
            <a:spLocks noGrp="1"/>
          </p:cNvSpPr>
          <p:nvPr>
            <p:ph sz="quarter" idx="14"/>
          </p:nvPr>
        </p:nvSpPr>
        <p:spPr>
          <a:xfrm>
            <a:off x="6451421" y="1146325"/>
            <a:ext cx="5596414" cy="23315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Content Placeholder 10"/>
          <p:cNvSpPr>
            <a:spLocks noGrp="1"/>
          </p:cNvSpPr>
          <p:nvPr>
            <p:ph sz="quarter" idx="15"/>
          </p:nvPr>
        </p:nvSpPr>
        <p:spPr>
          <a:xfrm>
            <a:off x="388640" y="3775748"/>
            <a:ext cx="5596414" cy="23315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ontent Placeholder 10"/>
          <p:cNvSpPr>
            <a:spLocks noGrp="1"/>
          </p:cNvSpPr>
          <p:nvPr>
            <p:ph sz="quarter" idx="16"/>
          </p:nvPr>
        </p:nvSpPr>
        <p:spPr>
          <a:xfrm>
            <a:off x="6451421" y="3775748"/>
            <a:ext cx="5596414" cy="23315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04478542"/>
      </p:ext>
    </p:extLst>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95081801"/>
      </p:ext>
    </p:extLst>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90702992"/>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stretch>
            <a:fillRect/>
          </a:stretch>
        </p:blipFill>
        <p:spPr>
          <a:xfrm>
            <a:off x="1006214" y="2582095"/>
            <a:ext cx="11173324" cy="4000518"/>
          </a:xfrm>
          <a:prstGeom prst="rect">
            <a:avLst/>
          </a:prstGeom>
        </p:spPr>
      </p:pic>
      <p:pic>
        <p:nvPicPr>
          <p:cNvPr id="3" name="Picture 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bwMode="invGray">
          <a:xfrm>
            <a:off x="10163552" y="479426"/>
            <a:ext cx="1827522" cy="391481"/>
          </a:xfrm>
          <a:prstGeom prst="rect">
            <a:avLst/>
          </a:prstGeom>
        </p:spPr>
      </p:pic>
      <p:pic>
        <p:nvPicPr>
          <p:cNvPr id="8" name="Picture 7"/>
          <p:cNvPicPr>
            <a:picLocks noChangeAspect="1"/>
          </p:cNvPicPr>
          <p:nvPr userDrawn="1"/>
        </p:nvPicPr>
        <p:blipFill>
          <a:blip r:embed="rId4"/>
          <a:stretch>
            <a:fillRect/>
          </a:stretch>
        </p:blipFill>
        <p:spPr>
          <a:xfrm>
            <a:off x="457201" y="479425"/>
            <a:ext cx="11368399" cy="6035675"/>
          </a:xfrm>
          <a:prstGeom prst="rect">
            <a:avLst/>
          </a:prstGeom>
        </p:spPr>
      </p:pic>
      <p:sp>
        <p:nvSpPr>
          <p:cNvPr id="7" name="Rectangle 6"/>
          <p:cNvSpPr/>
          <p:nvPr userDrawn="1"/>
        </p:nvSpPr>
        <p:spPr>
          <a:xfrm>
            <a:off x="473302" y="2132240"/>
            <a:ext cx="7116536" cy="533636"/>
          </a:xfrm>
          <a:prstGeom prst="rect">
            <a:avLst/>
          </a:prstGeom>
        </p:spPr>
        <p:txBody>
          <a:bodyPr wrap="square" lIns="347422" rIns="91427">
            <a:spAutoFit/>
          </a:bodyPr>
          <a:lstStyle/>
          <a:p>
            <a:pPr defTabSz="932563"/>
            <a:r>
              <a:rPr lang="en-US" sz="2800" dirty="0">
                <a:gradFill>
                  <a:gsLst>
                    <a:gs pos="0">
                      <a:srgbClr val="007233"/>
                    </a:gs>
                    <a:gs pos="100000">
                      <a:srgbClr val="007233"/>
                    </a:gs>
                  </a:gsLst>
                  <a:lin ang="5400000" scaled="0"/>
                </a:gradFill>
                <a:ea typeface="Calibri" panose="020F0502020204030204" pitchFamily="34" charset="0"/>
                <a:cs typeface="Times New Roman" panose="02020603050405020304" pitchFamily="18" charset="0"/>
              </a:rPr>
              <a:t>Anaheim, CA  |  February 2-5, 2014</a:t>
            </a:r>
          </a:p>
        </p:txBody>
      </p:sp>
      <p:sp>
        <p:nvSpPr>
          <p:cNvPr id="9" name="Freeform 5"/>
          <p:cNvSpPr>
            <a:spLocks noEditPoints="1"/>
          </p:cNvSpPr>
          <p:nvPr userDrawn="1"/>
        </p:nvSpPr>
        <p:spPr bwMode="auto">
          <a:xfrm>
            <a:off x="457201" y="6245261"/>
            <a:ext cx="1463404" cy="269840"/>
          </a:xfrm>
          <a:custGeom>
            <a:avLst/>
            <a:gdLst>
              <a:gd name="T0" fmla="*/ 1326 w 2637"/>
              <a:gd name="T1" fmla="*/ 170 h 485"/>
              <a:gd name="T2" fmla="*/ 590 w 2637"/>
              <a:gd name="T3" fmla="*/ 0 h 485"/>
              <a:gd name="T4" fmla="*/ 699 w 2637"/>
              <a:gd name="T5" fmla="*/ 274 h 485"/>
              <a:gd name="T6" fmla="*/ 0 w 2637"/>
              <a:gd name="T7" fmla="*/ 40 h 485"/>
              <a:gd name="T8" fmla="*/ 2631 w 2637"/>
              <a:gd name="T9" fmla="*/ 412 h 485"/>
              <a:gd name="T10" fmla="*/ 2612 w 2637"/>
              <a:gd name="T11" fmla="*/ 434 h 485"/>
              <a:gd name="T12" fmla="*/ 2514 w 2637"/>
              <a:gd name="T13" fmla="*/ 485 h 485"/>
              <a:gd name="T14" fmla="*/ 2597 w 2637"/>
              <a:gd name="T15" fmla="*/ 454 h 485"/>
              <a:gd name="T16" fmla="*/ 2539 w 2637"/>
              <a:gd name="T17" fmla="*/ 412 h 485"/>
              <a:gd name="T18" fmla="*/ 2492 w 2637"/>
              <a:gd name="T19" fmla="*/ 413 h 485"/>
              <a:gd name="T20" fmla="*/ 2440 w 2637"/>
              <a:gd name="T21" fmla="*/ 399 h 485"/>
              <a:gd name="T22" fmla="*/ 2402 w 2637"/>
              <a:gd name="T23" fmla="*/ 480 h 485"/>
              <a:gd name="T24" fmla="*/ 2321 w 2637"/>
              <a:gd name="T25" fmla="*/ 483 h 485"/>
              <a:gd name="T26" fmla="*/ 2422 w 2637"/>
              <a:gd name="T27" fmla="*/ 415 h 485"/>
              <a:gd name="T28" fmla="*/ 2392 w 2637"/>
              <a:gd name="T29" fmla="*/ 433 h 485"/>
              <a:gd name="T30" fmla="*/ 2226 w 2637"/>
              <a:gd name="T31" fmla="*/ 435 h 485"/>
              <a:gd name="T32" fmla="*/ 2225 w 2637"/>
              <a:gd name="T33" fmla="*/ 472 h 485"/>
              <a:gd name="T34" fmla="*/ 2209 w 2637"/>
              <a:gd name="T35" fmla="*/ 415 h 485"/>
              <a:gd name="T36" fmla="*/ 2187 w 2637"/>
              <a:gd name="T37" fmla="*/ 437 h 485"/>
              <a:gd name="T38" fmla="*/ 2104 w 2637"/>
              <a:gd name="T39" fmla="*/ 399 h 485"/>
              <a:gd name="T40" fmla="*/ 2119 w 2637"/>
              <a:gd name="T41" fmla="*/ 414 h 485"/>
              <a:gd name="T42" fmla="*/ 2076 w 2637"/>
              <a:gd name="T43" fmla="*/ 406 h 485"/>
              <a:gd name="T44" fmla="*/ 1968 w 2637"/>
              <a:gd name="T45" fmla="*/ 483 h 485"/>
              <a:gd name="T46" fmla="*/ 1977 w 2637"/>
              <a:gd name="T47" fmla="*/ 406 h 485"/>
              <a:gd name="T48" fmla="*/ 2063 w 2637"/>
              <a:gd name="T49" fmla="*/ 399 h 485"/>
              <a:gd name="T50" fmla="*/ 1889 w 2637"/>
              <a:gd name="T51" fmla="*/ 421 h 485"/>
              <a:gd name="T52" fmla="*/ 1881 w 2637"/>
              <a:gd name="T53" fmla="*/ 471 h 485"/>
              <a:gd name="T54" fmla="*/ 1850 w 2637"/>
              <a:gd name="T55" fmla="*/ 465 h 485"/>
              <a:gd name="T56" fmla="*/ 1773 w 2637"/>
              <a:gd name="T57" fmla="*/ 413 h 485"/>
              <a:gd name="T58" fmla="*/ 1686 w 2637"/>
              <a:gd name="T59" fmla="*/ 401 h 485"/>
              <a:gd name="T60" fmla="*/ 1606 w 2637"/>
              <a:gd name="T61" fmla="*/ 419 h 485"/>
              <a:gd name="T62" fmla="*/ 1645 w 2637"/>
              <a:gd name="T63" fmla="*/ 485 h 485"/>
              <a:gd name="T64" fmla="*/ 1674 w 2637"/>
              <a:gd name="T65" fmla="*/ 399 h 485"/>
              <a:gd name="T66" fmla="*/ 1489 w 2637"/>
              <a:gd name="T67" fmla="*/ 435 h 485"/>
              <a:gd name="T68" fmla="*/ 1488 w 2637"/>
              <a:gd name="T69" fmla="*/ 472 h 485"/>
              <a:gd name="T70" fmla="*/ 1472 w 2637"/>
              <a:gd name="T71" fmla="*/ 415 h 485"/>
              <a:gd name="T72" fmla="*/ 1410 w 2637"/>
              <a:gd name="T73" fmla="*/ 484 h 485"/>
              <a:gd name="T74" fmla="*/ 1411 w 2637"/>
              <a:gd name="T75" fmla="*/ 461 h 485"/>
              <a:gd name="T76" fmla="*/ 1332 w 2637"/>
              <a:gd name="T77" fmla="*/ 484 h 485"/>
              <a:gd name="T78" fmla="*/ 1289 w 2637"/>
              <a:gd name="T79" fmla="*/ 399 h 485"/>
              <a:gd name="T80" fmla="*/ 1298 w 2637"/>
              <a:gd name="T81" fmla="*/ 413 h 485"/>
              <a:gd name="T82" fmla="*/ 1327 w 2637"/>
              <a:gd name="T83" fmla="*/ 466 h 485"/>
              <a:gd name="T84" fmla="*/ 1227 w 2637"/>
              <a:gd name="T85" fmla="*/ 480 h 485"/>
              <a:gd name="T86" fmla="*/ 1146 w 2637"/>
              <a:gd name="T87" fmla="*/ 483 h 485"/>
              <a:gd name="T88" fmla="*/ 1246 w 2637"/>
              <a:gd name="T89" fmla="*/ 415 h 485"/>
              <a:gd name="T90" fmla="*/ 1217 w 2637"/>
              <a:gd name="T91" fmla="*/ 433 h 485"/>
              <a:gd name="T92" fmla="*/ 1031 w 2637"/>
              <a:gd name="T93" fmla="*/ 483 h 485"/>
              <a:gd name="T94" fmla="*/ 1131 w 2637"/>
              <a:gd name="T95" fmla="*/ 415 h 485"/>
              <a:gd name="T96" fmla="*/ 1100 w 2637"/>
              <a:gd name="T97" fmla="*/ 433 h 485"/>
              <a:gd name="T98" fmla="*/ 892 w 2637"/>
              <a:gd name="T99" fmla="*/ 480 h 485"/>
              <a:gd name="T100" fmla="*/ 811 w 2637"/>
              <a:gd name="T101" fmla="*/ 483 h 485"/>
              <a:gd name="T102" fmla="*/ 911 w 2637"/>
              <a:gd name="T103" fmla="*/ 415 h 485"/>
              <a:gd name="T104" fmla="*/ 882 w 2637"/>
              <a:gd name="T105" fmla="*/ 433 h 485"/>
              <a:gd name="T106" fmla="*/ 679 w 2637"/>
              <a:gd name="T107" fmla="*/ 483 h 485"/>
              <a:gd name="T108" fmla="*/ 700 w 2637"/>
              <a:gd name="T109" fmla="*/ 471 h 485"/>
              <a:gd name="T110" fmla="*/ 793 w 2637"/>
              <a:gd name="T111" fmla="*/ 401 h 485"/>
              <a:gd name="T112" fmla="*/ 547 w 2637"/>
              <a:gd name="T113" fmla="*/ 472 h 485"/>
              <a:gd name="T114" fmla="*/ 666 w 2637"/>
              <a:gd name="T115" fmla="*/ 415 h 485"/>
              <a:gd name="T116" fmla="*/ 572 w 2637"/>
              <a:gd name="T117" fmla="*/ 466 h 485"/>
              <a:gd name="T118" fmla="*/ 547 w 2637"/>
              <a:gd name="T119" fmla="*/ 428 h 485"/>
              <a:gd name="T120" fmla="*/ 451 w 2637"/>
              <a:gd name="T121" fmla="*/ 428 h 485"/>
              <a:gd name="T122" fmla="*/ 526 w 2637"/>
              <a:gd name="T123" fmla="*/ 425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37" h="485">
                <a:moveTo>
                  <a:pt x="1135" y="1"/>
                </a:moveTo>
                <a:cubicBezTo>
                  <a:pt x="1694" y="1"/>
                  <a:pt x="1694" y="1"/>
                  <a:pt x="1694" y="1"/>
                </a:cubicBezTo>
                <a:cubicBezTo>
                  <a:pt x="1681" y="40"/>
                  <a:pt x="1681" y="40"/>
                  <a:pt x="1681" y="40"/>
                </a:cubicBezTo>
                <a:cubicBezTo>
                  <a:pt x="1297" y="40"/>
                  <a:pt x="1297" y="40"/>
                  <a:pt x="1297" y="40"/>
                </a:cubicBezTo>
                <a:cubicBezTo>
                  <a:pt x="1233" y="235"/>
                  <a:pt x="1233" y="235"/>
                  <a:pt x="1233" y="235"/>
                </a:cubicBezTo>
                <a:cubicBezTo>
                  <a:pt x="1440" y="235"/>
                  <a:pt x="1440" y="235"/>
                  <a:pt x="1440" y="235"/>
                </a:cubicBezTo>
                <a:cubicBezTo>
                  <a:pt x="1454" y="192"/>
                  <a:pt x="1454" y="192"/>
                  <a:pt x="1454" y="192"/>
                </a:cubicBezTo>
                <a:cubicBezTo>
                  <a:pt x="1438" y="170"/>
                  <a:pt x="1438" y="170"/>
                  <a:pt x="1438" y="170"/>
                </a:cubicBezTo>
                <a:cubicBezTo>
                  <a:pt x="1326" y="170"/>
                  <a:pt x="1326" y="170"/>
                  <a:pt x="1326" y="170"/>
                </a:cubicBezTo>
                <a:cubicBezTo>
                  <a:pt x="1339" y="130"/>
                  <a:pt x="1339" y="130"/>
                  <a:pt x="1339" y="130"/>
                </a:cubicBezTo>
                <a:cubicBezTo>
                  <a:pt x="1629" y="130"/>
                  <a:pt x="1629" y="130"/>
                  <a:pt x="1629" y="130"/>
                </a:cubicBezTo>
                <a:cubicBezTo>
                  <a:pt x="1644" y="153"/>
                  <a:pt x="1644" y="153"/>
                  <a:pt x="1644" y="153"/>
                </a:cubicBezTo>
                <a:cubicBezTo>
                  <a:pt x="1605" y="274"/>
                  <a:pt x="1605" y="274"/>
                  <a:pt x="1605" y="274"/>
                </a:cubicBezTo>
                <a:cubicBezTo>
                  <a:pt x="1046" y="274"/>
                  <a:pt x="1046" y="274"/>
                  <a:pt x="1046" y="274"/>
                </a:cubicBezTo>
                <a:cubicBezTo>
                  <a:pt x="1030" y="251"/>
                  <a:pt x="1030" y="251"/>
                  <a:pt x="1030" y="251"/>
                </a:cubicBezTo>
                <a:cubicBezTo>
                  <a:pt x="1104" y="23"/>
                  <a:pt x="1104" y="23"/>
                  <a:pt x="1104" y="23"/>
                </a:cubicBezTo>
                <a:lnTo>
                  <a:pt x="1135" y="1"/>
                </a:lnTo>
                <a:close/>
                <a:moveTo>
                  <a:pt x="590" y="0"/>
                </a:moveTo>
                <a:cubicBezTo>
                  <a:pt x="578" y="40"/>
                  <a:pt x="578" y="40"/>
                  <a:pt x="578" y="40"/>
                </a:cubicBezTo>
                <a:cubicBezTo>
                  <a:pt x="846" y="40"/>
                  <a:pt x="846" y="40"/>
                  <a:pt x="846" y="40"/>
                </a:cubicBezTo>
                <a:cubicBezTo>
                  <a:pt x="862" y="62"/>
                  <a:pt x="862" y="62"/>
                  <a:pt x="862" y="62"/>
                </a:cubicBezTo>
                <a:cubicBezTo>
                  <a:pt x="847" y="107"/>
                  <a:pt x="847" y="107"/>
                  <a:pt x="847" y="107"/>
                </a:cubicBezTo>
                <a:cubicBezTo>
                  <a:pt x="816" y="130"/>
                  <a:pt x="816" y="130"/>
                  <a:pt x="816" y="130"/>
                </a:cubicBezTo>
                <a:cubicBezTo>
                  <a:pt x="548" y="130"/>
                  <a:pt x="548" y="130"/>
                  <a:pt x="548" y="130"/>
                </a:cubicBezTo>
                <a:cubicBezTo>
                  <a:pt x="509" y="251"/>
                  <a:pt x="509" y="251"/>
                  <a:pt x="509" y="251"/>
                </a:cubicBezTo>
                <a:cubicBezTo>
                  <a:pt x="524" y="274"/>
                  <a:pt x="524" y="274"/>
                  <a:pt x="524" y="274"/>
                </a:cubicBezTo>
                <a:cubicBezTo>
                  <a:pt x="699" y="274"/>
                  <a:pt x="699" y="274"/>
                  <a:pt x="699" y="274"/>
                </a:cubicBezTo>
                <a:cubicBezTo>
                  <a:pt x="733" y="170"/>
                  <a:pt x="733" y="170"/>
                  <a:pt x="733" y="170"/>
                </a:cubicBezTo>
                <a:cubicBezTo>
                  <a:pt x="998" y="170"/>
                  <a:pt x="998" y="170"/>
                  <a:pt x="998" y="170"/>
                </a:cubicBezTo>
                <a:cubicBezTo>
                  <a:pt x="1029" y="146"/>
                  <a:pt x="1029" y="146"/>
                  <a:pt x="1029" y="146"/>
                </a:cubicBezTo>
                <a:cubicBezTo>
                  <a:pt x="1069" y="23"/>
                  <a:pt x="1069" y="23"/>
                  <a:pt x="1069" y="23"/>
                </a:cubicBezTo>
                <a:cubicBezTo>
                  <a:pt x="1053" y="0"/>
                  <a:pt x="1053" y="0"/>
                  <a:pt x="1053" y="0"/>
                </a:cubicBezTo>
                <a:lnTo>
                  <a:pt x="590" y="0"/>
                </a:lnTo>
                <a:close/>
                <a:moveTo>
                  <a:pt x="555" y="1"/>
                </a:moveTo>
                <a:cubicBezTo>
                  <a:pt x="13" y="0"/>
                  <a:pt x="13" y="0"/>
                  <a:pt x="13" y="0"/>
                </a:cubicBezTo>
                <a:cubicBezTo>
                  <a:pt x="0" y="40"/>
                  <a:pt x="0" y="40"/>
                  <a:pt x="0" y="40"/>
                </a:cubicBezTo>
                <a:cubicBezTo>
                  <a:pt x="222" y="40"/>
                  <a:pt x="222" y="40"/>
                  <a:pt x="222" y="40"/>
                </a:cubicBezTo>
                <a:cubicBezTo>
                  <a:pt x="154" y="251"/>
                  <a:pt x="154" y="251"/>
                  <a:pt x="154" y="251"/>
                </a:cubicBezTo>
                <a:cubicBezTo>
                  <a:pt x="169" y="274"/>
                  <a:pt x="169" y="274"/>
                  <a:pt x="169" y="274"/>
                </a:cubicBezTo>
                <a:cubicBezTo>
                  <a:pt x="345" y="274"/>
                  <a:pt x="345" y="274"/>
                  <a:pt x="345" y="274"/>
                </a:cubicBezTo>
                <a:cubicBezTo>
                  <a:pt x="421" y="40"/>
                  <a:pt x="421" y="40"/>
                  <a:pt x="421" y="40"/>
                </a:cubicBezTo>
                <a:cubicBezTo>
                  <a:pt x="542" y="40"/>
                  <a:pt x="542" y="40"/>
                  <a:pt x="542" y="40"/>
                </a:cubicBezTo>
                <a:lnTo>
                  <a:pt x="555" y="1"/>
                </a:lnTo>
                <a:close/>
                <a:moveTo>
                  <a:pt x="2634" y="410"/>
                </a:moveTo>
                <a:cubicBezTo>
                  <a:pt x="2633" y="411"/>
                  <a:pt x="2633" y="412"/>
                  <a:pt x="2631" y="412"/>
                </a:cubicBezTo>
                <a:cubicBezTo>
                  <a:pt x="2570" y="412"/>
                  <a:pt x="2570" y="412"/>
                  <a:pt x="2570" y="412"/>
                </a:cubicBezTo>
                <a:cubicBezTo>
                  <a:pt x="2569" y="412"/>
                  <a:pt x="2567" y="412"/>
                  <a:pt x="2566" y="413"/>
                </a:cubicBezTo>
                <a:cubicBezTo>
                  <a:pt x="2561" y="417"/>
                  <a:pt x="2561" y="417"/>
                  <a:pt x="2561" y="417"/>
                </a:cubicBezTo>
                <a:cubicBezTo>
                  <a:pt x="2560" y="418"/>
                  <a:pt x="2559" y="419"/>
                  <a:pt x="2559" y="420"/>
                </a:cubicBezTo>
                <a:cubicBezTo>
                  <a:pt x="2556" y="427"/>
                  <a:pt x="2556" y="427"/>
                  <a:pt x="2556" y="427"/>
                </a:cubicBezTo>
                <a:cubicBezTo>
                  <a:pt x="2556" y="428"/>
                  <a:pt x="2556" y="428"/>
                  <a:pt x="2557" y="429"/>
                </a:cubicBezTo>
                <a:cubicBezTo>
                  <a:pt x="2560" y="434"/>
                  <a:pt x="2560" y="434"/>
                  <a:pt x="2560" y="434"/>
                </a:cubicBezTo>
                <a:cubicBezTo>
                  <a:pt x="2560" y="434"/>
                  <a:pt x="2561" y="434"/>
                  <a:pt x="2561" y="434"/>
                </a:cubicBezTo>
                <a:cubicBezTo>
                  <a:pt x="2612" y="434"/>
                  <a:pt x="2612" y="434"/>
                  <a:pt x="2612" y="434"/>
                </a:cubicBezTo>
                <a:cubicBezTo>
                  <a:pt x="2614" y="434"/>
                  <a:pt x="2615" y="435"/>
                  <a:pt x="2616" y="436"/>
                </a:cubicBezTo>
                <a:cubicBezTo>
                  <a:pt x="2622" y="446"/>
                  <a:pt x="2622" y="446"/>
                  <a:pt x="2622" y="446"/>
                </a:cubicBezTo>
                <a:cubicBezTo>
                  <a:pt x="2623" y="447"/>
                  <a:pt x="2623" y="448"/>
                  <a:pt x="2622" y="450"/>
                </a:cubicBezTo>
                <a:cubicBezTo>
                  <a:pt x="2616" y="469"/>
                  <a:pt x="2616" y="469"/>
                  <a:pt x="2616" y="469"/>
                </a:cubicBezTo>
                <a:cubicBezTo>
                  <a:pt x="2615" y="470"/>
                  <a:pt x="2614" y="471"/>
                  <a:pt x="2613" y="472"/>
                </a:cubicBezTo>
                <a:cubicBezTo>
                  <a:pt x="2598" y="483"/>
                  <a:pt x="2598" y="483"/>
                  <a:pt x="2598" y="483"/>
                </a:cubicBezTo>
                <a:cubicBezTo>
                  <a:pt x="2597" y="484"/>
                  <a:pt x="2596" y="485"/>
                  <a:pt x="2595" y="485"/>
                </a:cubicBezTo>
                <a:cubicBezTo>
                  <a:pt x="2594" y="485"/>
                  <a:pt x="2594" y="485"/>
                  <a:pt x="2593" y="485"/>
                </a:cubicBezTo>
                <a:cubicBezTo>
                  <a:pt x="2514" y="485"/>
                  <a:pt x="2514" y="485"/>
                  <a:pt x="2514" y="485"/>
                </a:cubicBezTo>
                <a:cubicBezTo>
                  <a:pt x="2513" y="485"/>
                  <a:pt x="2512" y="485"/>
                  <a:pt x="2513" y="483"/>
                </a:cubicBezTo>
                <a:cubicBezTo>
                  <a:pt x="2516" y="474"/>
                  <a:pt x="2516" y="474"/>
                  <a:pt x="2516" y="474"/>
                </a:cubicBezTo>
                <a:cubicBezTo>
                  <a:pt x="2516" y="473"/>
                  <a:pt x="2517" y="472"/>
                  <a:pt x="2518" y="472"/>
                </a:cubicBezTo>
                <a:cubicBezTo>
                  <a:pt x="2584" y="472"/>
                  <a:pt x="2584" y="472"/>
                  <a:pt x="2584" y="472"/>
                </a:cubicBezTo>
                <a:cubicBezTo>
                  <a:pt x="2585" y="472"/>
                  <a:pt x="2586" y="472"/>
                  <a:pt x="2587" y="471"/>
                </a:cubicBezTo>
                <a:cubicBezTo>
                  <a:pt x="2592" y="467"/>
                  <a:pt x="2592" y="467"/>
                  <a:pt x="2592" y="467"/>
                </a:cubicBezTo>
                <a:cubicBezTo>
                  <a:pt x="2593" y="466"/>
                  <a:pt x="2594" y="466"/>
                  <a:pt x="2594" y="465"/>
                </a:cubicBezTo>
                <a:cubicBezTo>
                  <a:pt x="2597" y="455"/>
                  <a:pt x="2597" y="455"/>
                  <a:pt x="2597" y="455"/>
                </a:cubicBezTo>
                <a:cubicBezTo>
                  <a:pt x="2597" y="455"/>
                  <a:pt x="2597" y="454"/>
                  <a:pt x="2597" y="454"/>
                </a:cubicBezTo>
                <a:cubicBezTo>
                  <a:pt x="2594" y="449"/>
                  <a:pt x="2594" y="449"/>
                  <a:pt x="2594" y="449"/>
                </a:cubicBezTo>
                <a:cubicBezTo>
                  <a:pt x="2593" y="449"/>
                  <a:pt x="2592" y="448"/>
                  <a:pt x="2591" y="448"/>
                </a:cubicBezTo>
                <a:cubicBezTo>
                  <a:pt x="2539" y="448"/>
                  <a:pt x="2539" y="448"/>
                  <a:pt x="2539" y="448"/>
                </a:cubicBezTo>
                <a:cubicBezTo>
                  <a:pt x="2538" y="448"/>
                  <a:pt x="2538" y="448"/>
                  <a:pt x="2537" y="447"/>
                </a:cubicBezTo>
                <a:cubicBezTo>
                  <a:pt x="2531" y="437"/>
                  <a:pt x="2531" y="437"/>
                  <a:pt x="2531" y="437"/>
                </a:cubicBezTo>
                <a:cubicBezTo>
                  <a:pt x="2531" y="436"/>
                  <a:pt x="2531" y="436"/>
                  <a:pt x="2531" y="435"/>
                </a:cubicBezTo>
                <a:cubicBezTo>
                  <a:pt x="2530" y="435"/>
                  <a:pt x="2531" y="434"/>
                  <a:pt x="2531" y="433"/>
                </a:cubicBezTo>
                <a:cubicBezTo>
                  <a:pt x="2537" y="414"/>
                  <a:pt x="2537" y="414"/>
                  <a:pt x="2537" y="414"/>
                </a:cubicBezTo>
                <a:cubicBezTo>
                  <a:pt x="2538" y="413"/>
                  <a:pt x="2538" y="413"/>
                  <a:pt x="2539" y="412"/>
                </a:cubicBezTo>
                <a:cubicBezTo>
                  <a:pt x="2539" y="412"/>
                  <a:pt x="2540" y="411"/>
                  <a:pt x="2541" y="410"/>
                </a:cubicBezTo>
                <a:cubicBezTo>
                  <a:pt x="2555" y="400"/>
                  <a:pt x="2555" y="400"/>
                  <a:pt x="2555" y="400"/>
                </a:cubicBezTo>
                <a:cubicBezTo>
                  <a:pt x="2556" y="399"/>
                  <a:pt x="2558" y="399"/>
                  <a:pt x="2559" y="399"/>
                </a:cubicBezTo>
                <a:cubicBezTo>
                  <a:pt x="2636" y="399"/>
                  <a:pt x="2636" y="399"/>
                  <a:pt x="2636" y="399"/>
                </a:cubicBezTo>
                <a:cubicBezTo>
                  <a:pt x="2637" y="399"/>
                  <a:pt x="2637" y="400"/>
                  <a:pt x="2637" y="401"/>
                </a:cubicBezTo>
                <a:lnTo>
                  <a:pt x="2634" y="410"/>
                </a:lnTo>
                <a:close/>
                <a:moveTo>
                  <a:pt x="2527" y="411"/>
                </a:moveTo>
                <a:cubicBezTo>
                  <a:pt x="2527" y="412"/>
                  <a:pt x="2526" y="413"/>
                  <a:pt x="2525" y="413"/>
                </a:cubicBezTo>
                <a:cubicBezTo>
                  <a:pt x="2492" y="413"/>
                  <a:pt x="2492" y="413"/>
                  <a:pt x="2492" y="413"/>
                </a:cubicBezTo>
                <a:cubicBezTo>
                  <a:pt x="2469" y="483"/>
                  <a:pt x="2469" y="483"/>
                  <a:pt x="2469" y="483"/>
                </a:cubicBezTo>
                <a:cubicBezTo>
                  <a:pt x="2468" y="485"/>
                  <a:pt x="2467" y="485"/>
                  <a:pt x="2466" y="485"/>
                </a:cubicBezTo>
                <a:cubicBezTo>
                  <a:pt x="2446" y="485"/>
                  <a:pt x="2446" y="485"/>
                  <a:pt x="2446" y="485"/>
                </a:cubicBezTo>
                <a:cubicBezTo>
                  <a:pt x="2445" y="485"/>
                  <a:pt x="2444" y="485"/>
                  <a:pt x="2445" y="483"/>
                </a:cubicBezTo>
                <a:cubicBezTo>
                  <a:pt x="2468" y="413"/>
                  <a:pt x="2468" y="413"/>
                  <a:pt x="2468" y="413"/>
                </a:cubicBezTo>
                <a:cubicBezTo>
                  <a:pt x="2436" y="413"/>
                  <a:pt x="2436" y="413"/>
                  <a:pt x="2436" y="413"/>
                </a:cubicBezTo>
                <a:cubicBezTo>
                  <a:pt x="2434" y="413"/>
                  <a:pt x="2434" y="412"/>
                  <a:pt x="2434" y="411"/>
                </a:cubicBezTo>
                <a:cubicBezTo>
                  <a:pt x="2438" y="401"/>
                  <a:pt x="2438" y="401"/>
                  <a:pt x="2438" y="401"/>
                </a:cubicBezTo>
                <a:cubicBezTo>
                  <a:pt x="2438" y="400"/>
                  <a:pt x="2439" y="399"/>
                  <a:pt x="2440" y="399"/>
                </a:cubicBezTo>
                <a:cubicBezTo>
                  <a:pt x="2529" y="399"/>
                  <a:pt x="2529" y="399"/>
                  <a:pt x="2529" y="399"/>
                </a:cubicBezTo>
                <a:cubicBezTo>
                  <a:pt x="2531" y="399"/>
                  <a:pt x="2531" y="400"/>
                  <a:pt x="2531" y="401"/>
                </a:cubicBezTo>
                <a:lnTo>
                  <a:pt x="2527" y="411"/>
                </a:lnTo>
                <a:close/>
                <a:moveTo>
                  <a:pt x="2422" y="415"/>
                </a:moveTo>
                <a:cubicBezTo>
                  <a:pt x="2415" y="435"/>
                  <a:pt x="2415" y="435"/>
                  <a:pt x="2415" y="435"/>
                </a:cubicBezTo>
                <a:cubicBezTo>
                  <a:pt x="2415" y="436"/>
                  <a:pt x="2414" y="438"/>
                  <a:pt x="2412" y="439"/>
                </a:cubicBezTo>
                <a:cubicBezTo>
                  <a:pt x="2398" y="449"/>
                  <a:pt x="2398" y="449"/>
                  <a:pt x="2398" y="449"/>
                </a:cubicBezTo>
                <a:cubicBezTo>
                  <a:pt x="2402" y="478"/>
                  <a:pt x="2402" y="478"/>
                  <a:pt x="2402" y="478"/>
                </a:cubicBezTo>
                <a:cubicBezTo>
                  <a:pt x="2402" y="479"/>
                  <a:pt x="2403" y="479"/>
                  <a:pt x="2402" y="480"/>
                </a:cubicBezTo>
                <a:cubicBezTo>
                  <a:pt x="2402" y="480"/>
                  <a:pt x="2402" y="481"/>
                  <a:pt x="2402" y="482"/>
                </a:cubicBezTo>
                <a:cubicBezTo>
                  <a:pt x="2402" y="483"/>
                  <a:pt x="2402" y="483"/>
                  <a:pt x="2402" y="483"/>
                </a:cubicBezTo>
                <a:cubicBezTo>
                  <a:pt x="2401" y="484"/>
                  <a:pt x="2401" y="484"/>
                  <a:pt x="2401" y="485"/>
                </a:cubicBezTo>
                <a:cubicBezTo>
                  <a:pt x="2400" y="485"/>
                  <a:pt x="2400" y="485"/>
                  <a:pt x="2399" y="485"/>
                </a:cubicBezTo>
                <a:cubicBezTo>
                  <a:pt x="2380" y="485"/>
                  <a:pt x="2380" y="485"/>
                  <a:pt x="2380" y="485"/>
                </a:cubicBezTo>
                <a:cubicBezTo>
                  <a:pt x="2379" y="485"/>
                  <a:pt x="2379" y="485"/>
                  <a:pt x="2378" y="484"/>
                </a:cubicBezTo>
                <a:cubicBezTo>
                  <a:pt x="2376" y="454"/>
                  <a:pt x="2376" y="454"/>
                  <a:pt x="2376" y="454"/>
                </a:cubicBezTo>
                <a:cubicBezTo>
                  <a:pt x="2331" y="454"/>
                  <a:pt x="2331" y="454"/>
                  <a:pt x="2331" y="454"/>
                </a:cubicBezTo>
                <a:cubicBezTo>
                  <a:pt x="2321" y="483"/>
                  <a:pt x="2321" y="483"/>
                  <a:pt x="2321" y="483"/>
                </a:cubicBezTo>
                <a:cubicBezTo>
                  <a:pt x="2321" y="485"/>
                  <a:pt x="2320" y="485"/>
                  <a:pt x="2319" y="485"/>
                </a:cubicBezTo>
                <a:cubicBezTo>
                  <a:pt x="2299" y="485"/>
                  <a:pt x="2299" y="485"/>
                  <a:pt x="2299" y="485"/>
                </a:cubicBezTo>
                <a:cubicBezTo>
                  <a:pt x="2298" y="485"/>
                  <a:pt x="2297" y="485"/>
                  <a:pt x="2298" y="483"/>
                </a:cubicBezTo>
                <a:cubicBezTo>
                  <a:pt x="2325" y="402"/>
                  <a:pt x="2325" y="402"/>
                  <a:pt x="2325" y="402"/>
                </a:cubicBezTo>
                <a:cubicBezTo>
                  <a:pt x="2326" y="400"/>
                  <a:pt x="2327" y="399"/>
                  <a:pt x="2330" y="399"/>
                </a:cubicBezTo>
                <a:cubicBezTo>
                  <a:pt x="2410" y="399"/>
                  <a:pt x="2410" y="399"/>
                  <a:pt x="2410" y="399"/>
                </a:cubicBezTo>
                <a:cubicBezTo>
                  <a:pt x="2412" y="399"/>
                  <a:pt x="2413" y="399"/>
                  <a:pt x="2414" y="400"/>
                </a:cubicBezTo>
                <a:cubicBezTo>
                  <a:pt x="2422" y="412"/>
                  <a:pt x="2422" y="412"/>
                  <a:pt x="2422" y="412"/>
                </a:cubicBezTo>
                <a:cubicBezTo>
                  <a:pt x="2422" y="413"/>
                  <a:pt x="2422" y="413"/>
                  <a:pt x="2422" y="415"/>
                </a:cubicBezTo>
                <a:close/>
                <a:moveTo>
                  <a:pt x="2396" y="418"/>
                </a:moveTo>
                <a:cubicBezTo>
                  <a:pt x="2392" y="413"/>
                  <a:pt x="2392" y="413"/>
                  <a:pt x="2392" y="413"/>
                </a:cubicBezTo>
                <a:cubicBezTo>
                  <a:pt x="2392" y="412"/>
                  <a:pt x="2391" y="412"/>
                  <a:pt x="2391" y="412"/>
                </a:cubicBezTo>
                <a:cubicBezTo>
                  <a:pt x="2347" y="412"/>
                  <a:pt x="2347" y="412"/>
                  <a:pt x="2347" y="412"/>
                </a:cubicBezTo>
                <a:cubicBezTo>
                  <a:pt x="2346" y="412"/>
                  <a:pt x="2345" y="413"/>
                  <a:pt x="2344" y="414"/>
                </a:cubicBezTo>
                <a:cubicBezTo>
                  <a:pt x="2335" y="441"/>
                  <a:pt x="2335" y="441"/>
                  <a:pt x="2335" y="441"/>
                </a:cubicBezTo>
                <a:cubicBezTo>
                  <a:pt x="2381" y="441"/>
                  <a:pt x="2381" y="441"/>
                  <a:pt x="2381" y="441"/>
                </a:cubicBezTo>
                <a:cubicBezTo>
                  <a:pt x="2391" y="434"/>
                  <a:pt x="2391" y="434"/>
                  <a:pt x="2391" y="434"/>
                </a:cubicBezTo>
                <a:cubicBezTo>
                  <a:pt x="2392" y="434"/>
                  <a:pt x="2392" y="433"/>
                  <a:pt x="2392" y="433"/>
                </a:cubicBezTo>
                <a:cubicBezTo>
                  <a:pt x="2396" y="420"/>
                  <a:pt x="2396" y="420"/>
                  <a:pt x="2396" y="420"/>
                </a:cubicBezTo>
                <a:cubicBezTo>
                  <a:pt x="2397" y="420"/>
                  <a:pt x="2397" y="419"/>
                  <a:pt x="2396" y="418"/>
                </a:cubicBezTo>
                <a:close/>
                <a:moveTo>
                  <a:pt x="2301" y="410"/>
                </a:moveTo>
                <a:cubicBezTo>
                  <a:pt x="2301" y="411"/>
                  <a:pt x="2300" y="412"/>
                  <a:pt x="2299" y="412"/>
                </a:cubicBezTo>
                <a:cubicBezTo>
                  <a:pt x="2243" y="412"/>
                  <a:pt x="2243" y="412"/>
                  <a:pt x="2243" y="412"/>
                </a:cubicBezTo>
                <a:cubicBezTo>
                  <a:pt x="2242" y="412"/>
                  <a:pt x="2241" y="412"/>
                  <a:pt x="2240" y="413"/>
                </a:cubicBezTo>
                <a:cubicBezTo>
                  <a:pt x="2233" y="418"/>
                  <a:pt x="2233" y="418"/>
                  <a:pt x="2233" y="418"/>
                </a:cubicBezTo>
                <a:cubicBezTo>
                  <a:pt x="2232" y="419"/>
                  <a:pt x="2231" y="420"/>
                  <a:pt x="2231" y="421"/>
                </a:cubicBezTo>
                <a:cubicBezTo>
                  <a:pt x="2226" y="435"/>
                  <a:pt x="2226" y="435"/>
                  <a:pt x="2226" y="435"/>
                </a:cubicBezTo>
                <a:cubicBezTo>
                  <a:pt x="2290" y="435"/>
                  <a:pt x="2290" y="435"/>
                  <a:pt x="2290" y="435"/>
                </a:cubicBezTo>
                <a:cubicBezTo>
                  <a:pt x="2292" y="435"/>
                  <a:pt x="2292" y="435"/>
                  <a:pt x="2292" y="437"/>
                </a:cubicBezTo>
                <a:cubicBezTo>
                  <a:pt x="2289" y="445"/>
                  <a:pt x="2289" y="445"/>
                  <a:pt x="2289" y="445"/>
                </a:cubicBezTo>
                <a:cubicBezTo>
                  <a:pt x="2288" y="447"/>
                  <a:pt x="2287" y="447"/>
                  <a:pt x="2286" y="447"/>
                </a:cubicBezTo>
                <a:cubicBezTo>
                  <a:pt x="2222" y="447"/>
                  <a:pt x="2222" y="447"/>
                  <a:pt x="2222" y="447"/>
                </a:cubicBezTo>
                <a:cubicBezTo>
                  <a:pt x="2217" y="462"/>
                  <a:pt x="2217" y="462"/>
                  <a:pt x="2217" y="462"/>
                </a:cubicBezTo>
                <a:cubicBezTo>
                  <a:pt x="2217" y="462"/>
                  <a:pt x="2217" y="463"/>
                  <a:pt x="2218" y="464"/>
                </a:cubicBezTo>
                <a:cubicBezTo>
                  <a:pt x="2223" y="471"/>
                  <a:pt x="2223" y="471"/>
                  <a:pt x="2223" y="471"/>
                </a:cubicBezTo>
                <a:cubicBezTo>
                  <a:pt x="2223" y="472"/>
                  <a:pt x="2224" y="472"/>
                  <a:pt x="2225" y="472"/>
                </a:cubicBezTo>
                <a:cubicBezTo>
                  <a:pt x="2279" y="472"/>
                  <a:pt x="2279" y="472"/>
                  <a:pt x="2279" y="472"/>
                </a:cubicBezTo>
                <a:cubicBezTo>
                  <a:pt x="2280" y="472"/>
                  <a:pt x="2281" y="473"/>
                  <a:pt x="2280" y="474"/>
                </a:cubicBezTo>
                <a:cubicBezTo>
                  <a:pt x="2277" y="483"/>
                  <a:pt x="2277" y="483"/>
                  <a:pt x="2277" y="483"/>
                </a:cubicBezTo>
                <a:cubicBezTo>
                  <a:pt x="2277" y="485"/>
                  <a:pt x="2276" y="485"/>
                  <a:pt x="2274" y="485"/>
                </a:cubicBezTo>
                <a:cubicBezTo>
                  <a:pt x="2207" y="485"/>
                  <a:pt x="2207" y="485"/>
                  <a:pt x="2207" y="485"/>
                </a:cubicBezTo>
                <a:cubicBezTo>
                  <a:pt x="2206" y="485"/>
                  <a:pt x="2205" y="485"/>
                  <a:pt x="2204" y="484"/>
                </a:cubicBezTo>
                <a:cubicBezTo>
                  <a:pt x="2192" y="468"/>
                  <a:pt x="2192" y="468"/>
                  <a:pt x="2192" y="468"/>
                </a:cubicBezTo>
                <a:cubicBezTo>
                  <a:pt x="2192" y="467"/>
                  <a:pt x="2192" y="467"/>
                  <a:pt x="2192" y="465"/>
                </a:cubicBezTo>
                <a:cubicBezTo>
                  <a:pt x="2209" y="415"/>
                  <a:pt x="2209" y="415"/>
                  <a:pt x="2209" y="415"/>
                </a:cubicBezTo>
                <a:cubicBezTo>
                  <a:pt x="2210" y="414"/>
                  <a:pt x="2210" y="413"/>
                  <a:pt x="2211" y="412"/>
                </a:cubicBezTo>
                <a:cubicBezTo>
                  <a:pt x="2227" y="400"/>
                  <a:pt x="2227" y="400"/>
                  <a:pt x="2227" y="400"/>
                </a:cubicBezTo>
                <a:cubicBezTo>
                  <a:pt x="2229" y="399"/>
                  <a:pt x="2230" y="399"/>
                  <a:pt x="2231" y="399"/>
                </a:cubicBezTo>
                <a:cubicBezTo>
                  <a:pt x="2303" y="399"/>
                  <a:pt x="2303" y="399"/>
                  <a:pt x="2303" y="399"/>
                </a:cubicBezTo>
                <a:cubicBezTo>
                  <a:pt x="2305" y="399"/>
                  <a:pt x="2305" y="400"/>
                  <a:pt x="2305" y="401"/>
                </a:cubicBezTo>
                <a:lnTo>
                  <a:pt x="2301" y="410"/>
                </a:lnTo>
                <a:close/>
                <a:moveTo>
                  <a:pt x="2196" y="415"/>
                </a:moveTo>
                <a:cubicBezTo>
                  <a:pt x="2189" y="434"/>
                  <a:pt x="2189" y="434"/>
                  <a:pt x="2189" y="434"/>
                </a:cubicBezTo>
                <a:cubicBezTo>
                  <a:pt x="2189" y="435"/>
                  <a:pt x="2188" y="436"/>
                  <a:pt x="2187" y="437"/>
                </a:cubicBezTo>
                <a:cubicBezTo>
                  <a:pt x="2166" y="452"/>
                  <a:pt x="2166" y="452"/>
                  <a:pt x="2166" y="452"/>
                </a:cubicBezTo>
                <a:cubicBezTo>
                  <a:pt x="2165" y="453"/>
                  <a:pt x="2163" y="454"/>
                  <a:pt x="2161" y="454"/>
                </a:cubicBezTo>
                <a:cubicBezTo>
                  <a:pt x="2105" y="454"/>
                  <a:pt x="2105" y="454"/>
                  <a:pt x="2105" y="454"/>
                </a:cubicBezTo>
                <a:cubicBezTo>
                  <a:pt x="2095" y="483"/>
                  <a:pt x="2095" y="483"/>
                  <a:pt x="2095" y="483"/>
                </a:cubicBezTo>
                <a:cubicBezTo>
                  <a:pt x="2095" y="485"/>
                  <a:pt x="2094" y="485"/>
                  <a:pt x="2093" y="485"/>
                </a:cubicBezTo>
                <a:cubicBezTo>
                  <a:pt x="2073" y="485"/>
                  <a:pt x="2073" y="485"/>
                  <a:pt x="2073" y="485"/>
                </a:cubicBezTo>
                <a:cubicBezTo>
                  <a:pt x="2072" y="485"/>
                  <a:pt x="2071" y="485"/>
                  <a:pt x="2072" y="483"/>
                </a:cubicBezTo>
                <a:cubicBezTo>
                  <a:pt x="2099" y="402"/>
                  <a:pt x="2099" y="402"/>
                  <a:pt x="2099" y="402"/>
                </a:cubicBezTo>
                <a:cubicBezTo>
                  <a:pt x="2100" y="400"/>
                  <a:pt x="2101" y="399"/>
                  <a:pt x="2104" y="399"/>
                </a:cubicBezTo>
                <a:cubicBezTo>
                  <a:pt x="2184" y="399"/>
                  <a:pt x="2184" y="399"/>
                  <a:pt x="2184" y="399"/>
                </a:cubicBezTo>
                <a:cubicBezTo>
                  <a:pt x="2186" y="399"/>
                  <a:pt x="2187" y="399"/>
                  <a:pt x="2187" y="400"/>
                </a:cubicBezTo>
                <a:cubicBezTo>
                  <a:pt x="2196" y="412"/>
                  <a:pt x="2196" y="412"/>
                  <a:pt x="2196" y="412"/>
                </a:cubicBezTo>
                <a:cubicBezTo>
                  <a:pt x="2196" y="413"/>
                  <a:pt x="2196" y="414"/>
                  <a:pt x="2196" y="415"/>
                </a:cubicBezTo>
                <a:close/>
                <a:moveTo>
                  <a:pt x="2170" y="418"/>
                </a:moveTo>
                <a:cubicBezTo>
                  <a:pt x="2166" y="413"/>
                  <a:pt x="2166" y="413"/>
                  <a:pt x="2166" y="413"/>
                </a:cubicBezTo>
                <a:cubicBezTo>
                  <a:pt x="2166" y="412"/>
                  <a:pt x="2165" y="412"/>
                  <a:pt x="2164" y="412"/>
                </a:cubicBezTo>
                <a:cubicBezTo>
                  <a:pt x="2121" y="412"/>
                  <a:pt x="2121" y="412"/>
                  <a:pt x="2121" y="412"/>
                </a:cubicBezTo>
                <a:cubicBezTo>
                  <a:pt x="2120" y="412"/>
                  <a:pt x="2119" y="413"/>
                  <a:pt x="2119" y="414"/>
                </a:cubicBezTo>
                <a:cubicBezTo>
                  <a:pt x="2109" y="441"/>
                  <a:pt x="2109" y="441"/>
                  <a:pt x="2109" y="441"/>
                </a:cubicBezTo>
                <a:cubicBezTo>
                  <a:pt x="2152" y="441"/>
                  <a:pt x="2152" y="441"/>
                  <a:pt x="2152" y="441"/>
                </a:cubicBezTo>
                <a:cubicBezTo>
                  <a:pt x="2153" y="441"/>
                  <a:pt x="2154" y="441"/>
                  <a:pt x="2156" y="440"/>
                </a:cubicBezTo>
                <a:cubicBezTo>
                  <a:pt x="2165" y="433"/>
                  <a:pt x="2165" y="433"/>
                  <a:pt x="2165" y="433"/>
                </a:cubicBezTo>
                <a:cubicBezTo>
                  <a:pt x="2166" y="432"/>
                  <a:pt x="2167" y="432"/>
                  <a:pt x="2167" y="430"/>
                </a:cubicBezTo>
                <a:cubicBezTo>
                  <a:pt x="2170" y="421"/>
                  <a:pt x="2170" y="421"/>
                  <a:pt x="2170" y="421"/>
                </a:cubicBezTo>
                <a:cubicBezTo>
                  <a:pt x="2171" y="420"/>
                  <a:pt x="2170" y="419"/>
                  <a:pt x="2170" y="418"/>
                </a:cubicBezTo>
                <a:close/>
                <a:moveTo>
                  <a:pt x="2077" y="404"/>
                </a:moveTo>
                <a:cubicBezTo>
                  <a:pt x="2077" y="405"/>
                  <a:pt x="2077" y="405"/>
                  <a:pt x="2076" y="406"/>
                </a:cubicBezTo>
                <a:cubicBezTo>
                  <a:pt x="2029" y="440"/>
                  <a:pt x="2029" y="440"/>
                  <a:pt x="2029" y="440"/>
                </a:cubicBezTo>
                <a:cubicBezTo>
                  <a:pt x="2053" y="478"/>
                  <a:pt x="2053" y="478"/>
                  <a:pt x="2053" y="478"/>
                </a:cubicBezTo>
                <a:cubicBezTo>
                  <a:pt x="2054" y="479"/>
                  <a:pt x="2054" y="480"/>
                  <a:pt x="2053" y="480"/>
                </a:cubicBezTo>
                <a:cubicBezTo>
                  <a:pt x="2052" y="483"/>
                  <a:pt x="2052" y="483"/>
                  <a:pt x="2052" y="483"/>
                </a:cubicBezTo>
                <a:cubicBezTo>
                  <a:pt x="2052" y="485"/>
                  <a:pt x="2051" y="485"/>
                  <a:pt x="2050" y="485"/>
                </a:cubicBezTo>
                <a:cubicBezTo>
                  <a:pt x="2029" y="485"/>
                  <a:pt x="2029" y="485"/>
                  <a:pt x="2029" y="485"/>
                </a:cubicBezTo>
                <a:cubicBezTo>
                  <a:pt x="2027" y="485"/>
                  <a:pt x="2026" y="485"/>
                  <a:pt x="2025" y="484"/>
                </a:cubicBezTo>
                <a:cubicBezTo>
                  <a:pt x="2007" y="453"/>
                  <a:pt x="2007" y="453"/>
                  <a:pt x="2007" y="453"/>
                </a:cubicBezTo>
                <a:cubicBezTo>
                  <a:pt x="1968" y="483"/>
                  <a:pt x="1968" y="483"/>
                  <a:pt x="1968" y="483"/>
                </a:cubicBezTo>
                <a:cubicBezTo>
                  <a:pt x="1967" y="484"/>
                  <a:pt x="1967" y="484"/>
                  <a:pt x="1966" y="485"/>
                </a:cubicBezTo>
                <a:cubicBezTo>
                  <a:pt x="1965" y="485"/>
                  <a:pt x="1965" y="485"/>
                  <a:pt x="1964" y="485"/>
                </a:cubicBezTo>
                <a:cubicBezTo>
                  <a:pt x="1949" y="485"/>
                  <a:pt x="1949" y="485"/>
                  <a:pt x="1949" y="485"/>
                </a:cubicBezTo>
                <a:cubicBezTo>
                  <a:pt x="1948" y="485"/>
                  <a:pt x="1947" y="485"/>
                  <a:pt x="1947" y="485"/>
                </a:cubicBezTo>
                <a:cubicBezTo>
                  <a:pt x="1947" y="485"/>
                  <a:pt x="1947" y="484"/>
                  <a:pt x="1947" y="483"/>
                </a:cubicBezTo>
                <a:cubicBezTo>
                  <a:pt x="1948" y="480"/>
                  <a:pt x="1948" y="480"/>
                  <a:pt x="1948" y="480"/>
                </a:cubicBezTo>
                <a:cubicBezTo>
                  <a:pt x="1949" y="479"/>
                  <a:pt x="1949" y="478"/>
                  <a:pt x="1950" y="478"/>
                </a:cubicBezTo>
                <a:cubicBezTo>
                  <a:pt x="2000" y="442"/>
                  <a:pt x="2000" y="442"/>
                  <a:pt x="2000" y="442"/>
                </a:cubicBezTo>
                <a:cubicBezTo>
                  <a:pt x="1977" y="406"/>
                  <a:pt x="1977" y="406"/>
                  <a:pt x="1977" y="406"/>
                </a:cubicBezTo>
                <a:cubicBezTo>
                  <a:pt x="1977" y="405"/>
                  <a:pt x="1977" y="405"/>
                  <a:pt x="1977" y="404"/>
                </a:cubicBezTo>
                <a:cubicBezTo>
                  <a:pt x="1978" y="401"/>
                  <a:pt x="1978" y="401"/>
                  <a:pt x="1978" y="401"/>
                </a:cubicBezTo>
                <a:cubicBezTo>
                  <a:pt x="1978" y="400"/>
                  <a:pt x="1979" y="399"/>
                  <a:pt x="1981" y="399"/>
                </a:cubicBezTo>
                <a:cubicBezTo>
                  <a:pt x="2001" y="399"/>
                  <a:pt x="2001" y="399"/>
                  <a:pt x="2001" y="399"/>
                </a:cubicBezTo>
                <a:cubicBezTo>
                  <a:pt x="2002" y="399"/>
                  <a:pt x="2003" y="399"/>
                  <a:pt x="2004" y="399"/>
                </a:cubicBezTo>
                <a:cubicBezTo>
                  <a:pt x="2004" y="400"/>
                  <a:pt x="2005" y="400"/>
                  <a:pt x="2005" y="401"/>
                </a:cubicBezTo>
                <a:cubicBezTo>
                  <a:pt x="2022" y="428"/>
                  <a:pt x="2022" y="428"/>
                  <a:pt x="2022" y="428"/>
                </a:cubicBezTo>
                <a:cubicBezTo>
                  <a:pt x="2059" y="400"/>
                  <a:pt x="2059" y="400"/>
                  <a:pt x="2059" y="400"/>
                </a:cubicBezTo>
                <a:cubicBezTo>
                  <a:pt x="2060" y="399"/>
                  <a:pt x="2062" y="399"/>
                  <a:pt x="2063" y="399"/>
                </a:cubicBezTo>
                <a:cubicBezTo>
                  <a:pt x="2077" y="399"/>
                  <a:pt x="2077" y="399"/>
                  <a:pt x="2077" y="399"/>
                </a:cubicBezTo>
                <a:cubicBezTo>
                  <a:pt x="2078" y="399"/>
                  <a:pt x="2079" y="399"/>
                  <a:pt x="2078" y="401"/>
                </a:cubicBezTo>
                <a:lnTo>
                  <a:pt x="2077" y="404"/>
                </a:lnTo>
                <a:close/>
                <a:moveTo>
                  <a:pt x="1959" y="410"/>
                </a:moveTo>
                <a:cubicBezTo>
                  <a:pt x="1959" y="411"/>
                  <a:pt x="1958" y="412"/>
                  <a:pt x="1957" y="412"/>
                </a:cubicBezTo>
                <a:cubicBezTo>
                  <a:pt x="1900" y="412"/>
                  <a:pt x="1900" y="412"/>
                  <a:pt x="1900" y="412"/>
                </a:cubicBezTo>
                <a:cubicBezTo>
                  <a:pt x="1900" y="412"/>
                  <a:pt x="1899" y="412"/>
                  <a:pt x="1898" y="413"/>
                </a:cubicBezTo>
                <a:cubicBezTo>
                  <a:pt x="1891" y="418"/>
                  <a:pt x="1891" y="418"/>
                  <a:pt x="1891" y="418"/>
                </a:cubicBezTo>
                <a:cubicBezTo>
                  <a:pt x="1890" y="419"/>
                  <a:pt x="1889" y="420"/>
                  <a:pt x="1889" y="421"/>
                </a:cubicBezTo>
                <a:cubicBezTo>
                  <a:pt x="1884" y="435"/>
                  <a:pt x="1884" y="435"/>
                  <a:pt x="1884" y="435"/>
                </a:cubicBezTo>
                <a:cubicBezTo>
                  <a:pt x="1948" y="435"/>
                  <a:pt x="1948" y="435"/>
                  <a:pt x="1948" y="435"/>
                </a:cubicBezTo>
                <a:cubicBezTo>
                  <a:pt x="1950" y="435"/>
                  <a:pt x="1950" y="435"/>
                  <a:pt x="1950" y="437"/>
                </a:cubicBezTo>
                <a:cubicBezTo>
                  <a:pt x="1947" y="445"/>
                  <a:pt x="1947" y="445"/>
                  <a:pt x="1947" y="445"/>
                </a:cubicBezTo>
                <a:cubicBezTo>
                  <a:pt x="1946" y="447"/>
                  <a:pt x="1945" y="447"/>
                  <a:pt x="1944" y="447"/>
                </a:cubicBezTo>
                <a:cubicBezTo>
                  <a:pt x="1880" y="447"/>
                  <a:pt x="1880" y="447"/>
                  <a:pt x="1880" y="447"/>
                </a:cubicBezTo>
                <a:cubicBezTo>
                  <a:pt x="1875" y="462"/>
                  <a:pt x="1875" y="462"/>
                  <a:pt x="1875" y="462"/>
                </a:cubicBezTo>
                <a:cubicBezTo>
                  <a:pt x="1875" y="462"/>
                  <a:pt x="1875" y="463"/>
                  <a:pt x="1875" y="464"/>
                </a:cubicBezTo>
                <a:cubicBezTo>
                  <a:pt x="1881" y="471"/>
                  <a:pt x="1881" y="471"/>
                  <a:pt x="1881" y="471"/>
                </a:cubicBezTo>
                <a:cubicBezTo>
                  <a:pt x="1881" y="472"/>
                  <a:pt x="1882" y="472"/>
                  <a:pt x="1883" y="472"/>
                </a:cubicBezTo>
                <a:cubicBezTo>
                  <a:pt x="1937" y="472"/>
                  <a:pt x="1937" y="472"/>
                  <a:pt x="1937" y="472"/>
                </a:cubicBezTo>
                <a:cubicBezTo>
                  <a:pt x="1938" y="472"/>
                  <a:pt x="1938" y="473"/>
                  <a:pt x="1938" y="474"/>
                </a:cubicBezTo>
                <a:cubicBezTo>
                  <a:pt x="1935" y="483"/>
                  <a:pt x="1935" y="483"/>
                  <a:pt x="1935" y="483"/>
                </a:cubicBezTo>
                <a:cubicBezTo>
                  <a:pt x="1934" y="485"/>
                  <a:pt x="1934" y="485"/>
                  <a:pt x="1932" y="485"/>
                </a:cubicBezTo>
                <a:cubicBezTo>
                  <a:pt x="1865" y="485"/>
                  <a:pt x="1865" y="485"/>
                  <a:pt x="1865" y="485"/>
                </a:cubicBezTo>
                <a:cubicBezTo>
                  <a:pt x="1864" y="485"/>
                  <a:pt x="1862" y="485"/>
                  <a:pt x="1862" y="484"/>
                </a:cubicBezTo>
                <a:cubicBezTo>
                  <a:pt x="1850" y="468"/>
                  <a:pt x="1850" y="468"/>
                  <a:pt x="1850" y="468"/>
                </a:cubicBezTo>
                <a:cubicBezTo>
                  <a:pt x="1850" y="467"/>
                  <a:pt x="1850" y="467"/>
                  <a:pt x="1850" y="465"/>
                </a:cubicBezTo>
                <a:cubicBezTo>
                  <a:pt x="1867" y="415"/>
                  <a:pt x="1867" y="415"/>
                  <a:pt x="1867" y="415"/>
                </a:cubicBezTo>
                <a:cubicBezTo>
                  <a:pt x="1867" y="414"/>
                  <a:pt x="1868" y="413"/>
                  <a:pt x="1869" y="412"/>
                </a:cubicBezTo>
                <a:cubicBezTo>
                  <a:pt x="1885" y="400"/>
                  <a:pt x="1885" y="400"/>
                  <a:pt x="1885" y="400"/>
                </a:cubicBezTo>
                <a:cubicBezTo>
                  <a:pt x="1886" y="399"/>
                  <a:pt x="1888" y="399"/>
                  <a:pt x="1889" y="399"/>
                </a:cubicBezTo>
                <a:cubicBezTo>
                  <a:pt x="1961" y="399"/>
                  <a:pt x="1961" y="399"/>
                  <a:pt x="1961" y="399"/>
                </a:cubicBezTo>
                <a:cubicBezTo>
                  <a:pt x="1962" y="399"/>
                  <a:pt x="1963" y="400"/>
                  <a:pt x="1962" y="401"/>
                </a:cubicBezTo>
                <a:lnTo>
                  <a:pt x="1959" y="410"/>
                </a:lnTo>
                <a:close/>
                <a:moveTo>
                  <a:pt x="1776" y="411"/>
                </a:moveTo>
                <a:cubicBezTo>
                  <a:pt x="1776" y="412"/>
                  <a:pt x="1775" y="413"/>
                  <a:pt x="1773" y="413"/>
                </a:cubicBezTo>
                <a:cubicBezTo>
                  <a:pt x="1741" y="413"/>
                  <a:pt x="1741" y="413"/>
                  <a:pt x="1741" y="413"/>
                </a:cubicBezTo>
                <a:cubicBezTo>
                  <a:pt x="1717" y="483"/>
                  <a:pt x="1717" y="483"/>
                  <a:pt x="1717" y="483"/>
                </a:cubicBezTo>
                <a:cubicBezTo>
                  <a:pt x="1717" y="485"/>
                  <a:pt x="1716" y="485"/>
                  <a:pt x="1715" y="485"/>
                </a:cubicBezTo>
                <a:cubicBezTo>
                  <a:pt x="1695" y="485"/>
                  <a:pt x="1695" y="485"/>
                  <a:pt x="1695" y="485"/>
                </a:cubicBezTo>
                <a:cubicBezTo>
                  <a:pt x="1693" y="485"/>
                  <a:pt x="1693" y="485"/>
                  <a:pt x="1693" y="483"/>
                </a:cubicBezTo>
                <a:cubicBezTo>
                  <a:pt x="1717" y="413"/>
                  <a:pt x="1717" y="413"/>
                  <a:pt x="1717" y="413"/>
                </a:cubicBezTo>
                <a:cubicBezTo>
                  <a:pt x="1684" y="413"/>
                  <a:pt x="1684" y="413"/>
                  <a:pt x="1684" y="413"/>
                </a:cubicBezTo>
                <a:cubicBezTo>
                  <a:pt x="1683" y="413"/>
                  <a:pt x="1683" y="412"/>
                  <a:pt x="1683" y="411"/>
                </a:cubicBezTo>
                <a:cubicBezTo>
                  <a:pt x="1686" y="401"/>
                  <a:pt x="1686" y="401"/>
                  <a:pt x="1686" y="401"/>
                </a:cubicBezTo>
                <a:cubicBezTo>
                  <a:pt x="1687" y="400"/>
                  <a:pt x="1688" y="399"/>
                  <a:pt x="1689" y="399"/>
                </a:cubicBezTo>
                <a:cubicBezTo>
                  <a:pt x="1778" y="399"/>
                  <a:pt x="1778" y="399"/>
                  <a:pt x="1778" y="399"/>
                </a:cubicBezTo>
                <a:cubicBezTo>
                  <a:pt x="1779" y="399"/>
                  <a:pt x="1780" y="400"/>
                  <a:pt x="1779" y="401"/>
                </a:cubicBezTo>
                <a:lnTo>
                  <a:pt x="1776" y="411"/>
                </a:lnTo>
                <a:close/>
                <a:moveTo>
                  <a:pt x="1673" y="410"/>
                </a:moveTo>
                <a:cubicBezTo>
                  <a:pt x="1672" y="411"/>
                  <a:pt x="1671" y="412"/>
                  <a:pt x="1670" y="412"/>
                </a:cubicBezTo>
                <a:cubicBezTo>
                  <a:pt x="1616" y="412"/>
                  <a:pt x="1616" y="412"/>
                  <a:pt x="1616" y="412"/>
                </a:cubicBezTo>
                <a:cubicBezTo>
                  <a:pt x="1615" y="412"/>
                  <a:pt x="1615" y="412"/>
                  <a:pt x="1614" y="413"/>
                </a:cubicBezTo>
                <a:cubicBezTo>
                  <a:pt x="1606" y="419"/>
                  <a:pt x="1606" y="419"/>
                  <a:pt x="1606" y="419"/>
                </a:cubicBezTo>
                <a:cubicBezTo>
                  <a:pt x="1605" y="419"/>
                  <a:pt x="1605" y="420"/>
                  <a:pt x="1605" y="420"/>
                </a:cubicBezTo>
                <a:cubicBezTo>
                  <a:pt x="1591" y="462"/>
                  <a:pt x="1591" y="462"/>
                  <a:pt x="1591" y="462"/>
                </a:cubicBezTo>
                <a:cubicBezTo>
                  <a:pt x="1590" y="463"/>
                  <a:pt x="1590" y="463"/>
                  <a:pt x="1591" y="464"/>
                </a:cubicBezTo>
                <a:cubicBezTo>
                  <a:pt x="1596" y="471"/>
                  <a:pt x="1596" y="471"/>
                  <a:pt x="1596" y="471"/>
                </a:cubicBezTo>
                <a:cubicBezTo>
                  <a:pt x="1597" y="472"/>
                  <a:pt x="1597" y="472"/>
                  <a:pt x="1598" y="472"/>
                </a:cubicBezTo>
                <a:cubicBezTo>
                  <a:pt x="1650" y="472"/>
                  <a:pt x="1650" y="472"/>
                  <a:pt x="1650" y="472"/>
                </a:cubicBezTo>
                <a:cubicBezTo>
                  <a:pt x="1651" y="472"/>
                  <a:pt x="1652" y="473"/>
                  <a:pt x="1651" y="474"/>
                </a:cubicBezTo>
                <a:cubicBezTo>
                  <a:pt x="1648" y="483"/>
                  <a:pt x="1648" y="483"/>
                  <a:pt x="1648" y="483"/>
                </a:cubicBezTo>
                <a:cubicBezTo>
                  <a:pt x="1648" y="485"/>
                  <a:pt x="1647" y="485"/>
                  <a:pt x="1645" y="485"/>
                </a:cubicBezTo>
                <a:cubicBezTo>
                  <a:pt x="1580" y="485"/>
                  <a:pt x="1580" y="485"/>
                  <a:pt x="1580" y="485"/>
                </a:cubicBezTo>
                <a:cubicBezTo>
                  <a:pt x="1579" y="485"/>
                  <a:pt x="1578" y="485"/>
                  <a:pt x="1577" y="484"/>
                </a:cubicBezTo>
                <a:cubicBezTo>
                  <a:pt x="1566" y="468"/>
                  <a:pt x="1566" y="468"/>
                  <a:pt x="1566" y="468"/>
                </a:cubicBezTo>
                <a:cubicBezTo>
                  <a:pt x="1565" y="467"/>
                  <a:pt x="1565" y="467"/>
                  <a:pt x="1566" y="465"/>
                </a:cubicBezTo>
                <a:cubicBezTo>
                  <a:pt x="1583" y="415"/>
                  <a:pt x="1583" y="415"/>
                  <a:pt x="1583" y="415"/>
                </a:cubicBezTo>
                <a:cubicBezTo>
                  <a:pt x="1583" y="414"/>
                  <a:pt x="1584" y="413"/>
                  <a:pt x="1585" y="412"/>
                </a:cubicBezTo>
                <a:cubicBezTo>
                  <a:pt x="1601" y="400"/>
                  <a:pt x="1601" y="400"/>
                  <a:pt x="1601" y="400"/>
                </a:cubicBezTo>
                <a:cubicBezTo>
                  <a:pt x="1602" y="399"/>
                  <a:pt x="1603" y="399"/>
                  <a:pt x="1605" y="399"/>
                </a:cubicBezTo>
                <a:cubicBezTo>
                  <a:pt x="1674" y="399"/>
                  <a:pt x="1674" y="399"/>
                  <a:pt x="1674" y="399"/>
                </a:cubicBezTo>
                <a:cubicBezTo>
                  <a:pt x="1676" y="399"/>
                  <a:pt x="1676" y="400"/>
                  <a:pt x="1676" y="401"/>
                </a:cubicBezTo>
                <a:lnTo>
                  <a:pt x="1673" y="410"/>
                </a:lnTo>
                <a:close/>
                <a:moveTo>
                  <a:pt x="1564" y="410"/>
                </a:moveTo>
                <a:cubicBezTo>
                  <a:pt x="1564" y="411"/>
                  <a:pt x="1563" y="412"/>
                  <a:pt x="1562" y="412"/>
                </a:cubicBezTo>
                <a:cubicBezTo>
                  <a:pt x="1505" y="412"/>
                  <a:pt x="1505" y="412"/>
                  <a:pt x="1505" y="412"/>
                </a:cubicBezTo>
                <a:cubicBezTo>
                  <a:pt x="1505" y="412"/>
                  <a:pt x="1504" y="412"/>
                  <a:pt x="1503" y="413"/>
                </a:cubicBezTo>
                <a:cubicBezTo>
                  <a:pt x="1495" y="418"/>
                  <a:pt x="1495" y="418"/>
                  <a:pt x="1495" y="418"/>
                </a:cubicBezTo>
                <a:cubicBezTo>
                  <a:pt x="1495" y="419"/>
                  <a:pt x="1494" y="420"/>
                  <a:pt x="1494" y="421"/>
                </a:cubicBezTo>
                <a:cubicBezTo>
                  <a:pt x="1489" y="435"/>
                  <a:pt x="1489" y="435"/>
                  <a:pt x="1489" y="435"/>
                </a:cubicBezTo>
                <a:cubicBezTo>
                  <a:pt x="1553" y="435"/>
                  <a:pt x="1553" y="435"/>
                  <a:pt x="1553" y="435"/>
                </a:cubicBezTo>
                <a:cubicBezTo>
                  <a:pt x="1555" y="435"/>
                  <a:pt x="1555" y="435"/>
                  <a:pt x="1555" y="437"/>
                </a:cubicBezTo>
                <a:cubicBezTo>
                  <a:pt x="1552" y="445"/>
                  <a:pt x="1552" y="445"/>
                  <a:pt x="1552" y="445"/>
                </a:cubicBezTo>
                <a:cubicBezTo>
                  <a:pt x="1551" y="447"/>
                  <a:pt x="1550" y="447"/>
                  <a:pt x="1549" y="447"/>
                </a:cubicBezTo>
                <a:cubicBezTo>
                  <a:pt x="1485" y="447"/>
                  <a:pt x="1485" y="447"/>
                  <a:pt x="1485" y="447"/>
                </a:cubicBezTo>
                <a:cubicBezTo>
                  <a:pt x="1480" y="462"/>
                  <a:pt x="1480" y="462"/>
                  <a:pt x="1480" y="462"/>
                </a:cubicBezTo>
                <a:cubicBezTo>
                  <a:pt x="1480" y="462"/>
                  <a:pt x="1480" y="463"/>
                  <a:pt x="1480" y="464"/>
                </a:cubicBezTo>
                <a:cubicBezTo>
                  <a:pt x="1486" y="471"/>
                  <a:pt x="1486" y="471"/>
                  <a:pt x="1486" y="471"/>
                </a:cubicBezTo>
                <a:cubicBezTo>
                  <a:pt x="1486" y="472"/>
                  <a:pt x="1487" y="472"/>
                  <a:pt x="1488" y="472"/>
                </a:cubicBezTo>
                <a:cubicBezTo>
                  <a:pt x="1542" y="472"/>
                  <a:pt x="1542" y="472"/>
                  <a:pt x="1542" y="472"/>
                </a:cubicBezTo>
                <a:cubicBezTo>
                  <a:pt x="1543" y="472"/>
                  <a:pt x="1543" y="473"/>
                  <a:pt x="1543" y="474"/>
                </a:cubicBezTo>
                <a:cubicBezTo>
                  <a:pt x="1540" y="483"/>
                  <a:pt x="1540" y="483"/>
                  <a:pt x="1540" y="483"/>
                </a:cubicBezTo>
                <a:cubicBezTo>
                  <a:pt x="1539" y="485"/>
                  <a:pt x="1539" y="485"/>
                  <a:pt x="1537" y="485"/>
                </a:cubicBezTo>
                <a:cubicBezTo>
                  <a:pt x="1470" y="485"/>
                  <a:pt x="1470" y="485"/>
                  <a:pt x="1470" y="485"/>
                </a:cubicBezTo>
                <a:cubicBezTo>
                  <a:pt x="1469" y="485"/>
                  <a:pt x="1467" y="485"/>
                  <a:pt x="1467" y="484"/>
                </a:cubicBezTo>
                <a:cubicBezTo>
                  <a:pt x="1455" y="468"/>
                  <a:pt x="1455" y="468"/>
                  <a:pt x="1455" y="468"/>
                </a:cubicBezTo>
                <a:cubicBezTo>
                  <a:pt x="1455" y="467"/>
                  <a:pt x="1455" y="467"/>
                  <a:pt x="1455" y="465"/>
                </a:cubicBezTo>
                <a:cubicBezTo>
                  <a:pt x="1472" y="415"/>
                  <a:pt x="1472" y="415"/>
                  <a:pt x="1472" y="415"/>
                </a:cubicBezTo>
                <a:cubicBezTo>
                  <a:pt x="1472" y="414"/>
                  <a:pt x="1473" y="413"/>
                  <a:pt x="1474" y="412"/>
                </a:cubicBezTo>
                <a:cubicBezTo>
                  <a:pt x="1490" y="400"/>
                  <a:pt x="1490" y="400"/>
                  <a:pt x="1490" y="400"/>
                </a:cubicBezTo>
                <a:cubicBezTo>
                  <a:pt x="1491" y="399"/>
                  <a:pt x="1493" y="399"/>
                  <a:pt x="1494" y="399"/>
                </a:cubicBezTo>
                <a:cubicBezTo>
                  <a:pt x="1566" y="399"/>
                  <a:pt x="1566" y="399"/>
                  <a:pt x="1566" y="399"/>
                </a:cubicBezTo>
                <a:cubicBezTo>
                  <a:pt x="1567" y="399"/>
                  <a:pt x="1568" y="400"/>
                  <a:pt x="1567" y="401"/>
                </a:cubicBezTo>
                <a:lnTo>
                  <a:pt x="1564" y="410"/>
                </a:lnTo>
                <a:close/>
                <a:moveTo>
                  <a:pt x="1434" y="465"/>
                </a:moveTo>
                <a:cubicBezTo>
                  <a:pt x="1433" y="467"/>
                  <a:pt x="1433" y="467"/>
                  <a:pt x="1432" y="468"/>
                </a:cubicBezTo>
                <a:cubicBezTo>
                  <a:pt x="1410" y="484"/>
                  <a:pt x="1410" y="484"/>
                  <a:pt x="1410" y="484"/>
                </a:cubicBezTo>
                <a:cubicBezTo>
                  <a:pt x="1408" y="485"/>
                  <a:pt x="1407" y="485"/>
                  <a:pt x="1406" y="485"/>
                </a:cubicBezTo>
                <a:cubicBezTo>
                  <a:pt x="1359" y="485"/>
                  <a:pt x="1359" y="485"/>
                  <a:pt x="1359" y="485"/>
                </a:cubicBezTo>
                <a:cubicBezTo>
                  <a:pt x="1357" y="485"/>
                  <a:pt x="1357" y="485"/>
                  <a:pt x="1357" y="483"/>
                </a:cubicBezTo>
                <a:cubicBezTo>
                  <a:pt x="1361" y="473"/>
                  <a:pt x="1361" y="473"/>
                  <a:pt x="1361" y="473"/>
                </a:cubicBezTo>
                <a:cubicBezTo>
                  <a:pt x="1361" y="472"/>
                  <a:pt x="1362" y="471"/>
                  <a:pt x="1363" y="471"/>
                </a:cubicBezTo>
                <a:cubicBezTo>
                  <a:pt x="1397" y="471"/>
                  <a:pt x="1397" y="471"/>
                  <a:pt x="1397" y="471"/>
                </a:cubicBezTo>
                <a:cubicBezTo>
                  <a:pt x="1398" y="471"/>
                  <a:pt x="1399" y="471"/>
                  <a:pt x="1399" y="470"/>
                </a:cubicBezTo>
                <a:cubicBezTo>
                  <a:pt x="1410" y="463"/>
                  <a:pt x="1410" y="463"/>
                  <a:pt x="1410" y="463"/>
                </a:cubicBezTo>
                <a:cubicBezTo>
                  <a:pt x="1410" y="463"/>
                  <a:pt x="1411" y="462"/>
                  <a:pt x="1411" y="461"/>
                </a:cubicBezTo>
                <a:cubicBezTo>
                  <a:pt x="1431" y="401"/>
                  <a:pt x="1431" y="401"/>
                  <a:pt x="1431" y="401"/>
                </a:cubicBezTo>
                <a:cubicBezTo>
                  <a:pt x="1432" y="400"/>
                  <a:pt x="1433" y="399"/>
                  <a:pt x="1434" y="399"/>
                </a:cubicBezTo>
                <a:cubicBezTo>
                  <a:pt x="1454" y="399"/>
                  <a:pt x="1454" y="399"/>
                  <a:pt x="1454" y="399"/>
                </a:cubicBezTo>
                <a:cubicBezTo>
                  <a:pt x="1455" y="399"/>
                  <a:pt x="1456" y="400"/>
                  <a:pt x="1455" y="401"/>
                </a:cubicBezTo>
                <a:lnTo>
                  <a:pt x="1434" y="465"/>
                </a:lnTo>
                <a:close/>
                <a:moveTo>
                  <a:pt x="1369" y="415"/>
                </a:moveTo>
                <a:cubicBezTo>
                  <a:pt x="1350" y="469"/>
                  <a:pt x="1350" y="469"/>
                  <a:pt x="1350" y="469"/>
                </a:cubicBezTo>
                <a:cubicBezTo>
                  <a:pt x="1350" y="470"/>
                  <a:pt x="1349" y="472"/>
                  <a:pt x="1348" y="472"/>
                </a:cubicBezTo>
                <a:cubicBezTo>
                  <a:pt x="1332" y="484"/>
                  <a:pt x="1332" y="484"/>
                  <a:pt x="1332" y="484"/>
                </a:cubicBezTo>
                <a:cubicBezTo>
                  <a:pt x="1331" y="485"/>
                  <a:pt x="1330" y="485"/>
                  <a:pt x="1329" y="485"/>
                </a:cubicBezTo>
                <a:cubicBezTo>
                  <a:pt x="1260" y="485"/>
                  <a:pt x="1260" y="485"/>
                  <a:pt x="1260" y="485"/>
                </a:cubicBezTo>
                <a:cubicBezTo>
                  <a:pt x="1259" y="485"/>
                  <a:pt x="1258" y="485"/>
                  <a:pt x="1258" y="484"/>
                </a:cubicBezTo>
                <a:cubicBezTo>
                  <a:pt x="1250" y="472"/>
                  <a:pt x="1250" y="472"/>
                  <a:pt x="1250" y="472"/>
                </a:cubicBezTo>
                <a:cubicBezTo>
                  <a:pt x="1249" y="472"/>
                  <a:pt x="1249" y="470"/>
                  <a:pt x="1249" y="469"/>
                </a:cubicBezTo>
                <a:cubicBezTo>
                  <a:pt x="1267" y="415"/>
                  <a:pt x="1267" y="415"/>
                  <a:pt x="1267" y="415"/>
                </a:cubicBezTo>
                <a:cubicBezTo>
                  <a:pt x="1268" y="414"/>
                  <a:pt x="1269" y="413"/>
                  <a:pt x="1270" y="412"/>
                </a:cubicBezTo>
                <a:cubicBezTo>
                  <a:pt x="1286" y="400"/>
                  <a:pt x="1286" y="400"/>
                  <a:pt x="1286" y="400"/>
                </a:cubicBezTo>
                <a:cubicBezTo>
                  <a:pt x="1287" y="399"/>
                  <a:pt x="1288" y="399"/>
                  <a:pt x="1289" y="399"/>
                </a:cubicBezTo>
                <a:cubicBezTo>
                  <a:pt x="1357" y="399"/>
                  <a:pt x="1357" y="399"/>
                  <a:pt x="1357" y="399"/>
                </a:cubicBezTo>
                <a:cubicBezTo>
                  <a:pt x="1359" y="399"/>
                  <a:pt x="1360" y="399"/>
                  <a:pt x="1360" y="400"/>
                </a:cubicBezTo>
                <a:cubicBezTo>
                  <a:pt x="1368" y="412"/>
                  <a:pt x="1368" y="412"/>
                  <a:pt x="1368" y="412"/>
                </a:cubicBezTo>
                <a:cubicBezTo>
                  <a:pt x="1369" y="413"/>
                  <a:pt x="1369" y="414"/>
                  <a:pt x="1369" y="415"/>
                </a:cubicBezTo>
                <a:close/>
                <a:moveTo>
                  <a:pt x="1343" y="419"/>
                </a:moveTo>
                <a:cubicBezTo>
                  <a:pt x="1339" y="413"/>
                  <a:pt x="1339" y="413"/>
                  <a:pt x="1339" y="413"/>
                </a:cubicBezTo>
                <a:cubicBezTo>
                  <a:pt x="1339" y="412"/>
                  <a:pt x="1338" y="412"/>
                  <a:pt x="1337" y="412"/>
                </a:cubicBezTo>
                <a:cubicBezTo>
                  <a:pt x="1301" y="412"/>
                  <a:pt x="1301" y="412"/>
                  <a:pt x="1301" y="412"/>
                </a:cubicBezTo>
                <a:cubicBezTo>
                  <a:pt x="1300" y="412"/>
                  <a:pt x="1299" y="412"/>
                  <a:pt x="1298" y="413"/>
                </a:cubicBezTo>
                <a:cubicBezTo>
                  <a:pt x="1291" y="419"/>
                  <a:pt x="1291" y="419"/>
                  <a:pt x="1291" y="419"/>
                </a:cubicBezTo>
                <a:cubicBezTo>
                  <a:pt x="1290" y="419"/>
                  <a:pt x="1289" y="420"/>
                  <a:pt x="1289" y="421"/>
                </a:cubicBezTo>
                <a:cubicBezTo>
                  <a:pt x="1275" y="463"/>
                  <a:pt x="1275" y="463"/>
                  <a:pt x="1275" y="463"/>
                </a:cubicBezTo>
                <a:cubicBezTo>
                  <a:pt x="1274" y="464"/>
                  <a:pt x="1275" y="465"/>
                  <a:pt x="1275" y="466"/>
                </a:cubicBezTo>
                <a:cubicBezTo>
                  <a:pt x="1279" y="471"/>
                  <a:pt x="1279" y="471"/>
                  <a:pt x="1279" y="471"/>
                </a:cubicBezTo>
                <a:cubicBezTo>
                  <a:pt x="1279" y="472"/>
                  <a:pt x="1280" y="472"/>
                  <a:pt x="1281" y="472"/>
                </a:cubicBezTo>
                <a:cubicBezTo>
                  <a:pt x="1317" y="472"/>
                  <a:pt x="1317" y="472"/>
                  <a:pt x="1317" y="472"/>
                </a:cubicBezTo>
                <a:cubicBezTo>
                  <a:pt x="1318" y="472"/>
                  <a:pt x="1319" y="472"/>
                  <a:pt x="1320" y="471"/>
                </a:cubicBezTo>
                <a:cubicBezTo>
                  <a:pt x="1327" y="466"/>
                  <a:pt x="1327" y="466"/>
                  <a:pt x="1327" y="466"/>
                </a:cubicBezTo>
                <a:cubicBezTo>
                  <a:pt x="1328" y="465"/>
                  <a:pt x="1329" y="464"/>
                  <a:pt x="1329" y="463"/>
                </a:cubicBezTo>
                <a:cubicBezTo>
                  <a:pt x="1343" y="421"/>
                  <a:pt x="1343" y="421"/>
                  <a:pt x="1343" y="421"/>
                </a:cubicBezTo>
                <a:cubicBezTo>
                  <a:pt x="1343" y="420"/>
                  <a:pt x="1343" y="419"/>
                  <a:pt x="1343" y="419"/>
                </a:cubicBezTo>
                <a:close/>
                <a:moveTo>
                  <a:pt x="1246" y="415"/>
                </a:moveTo>
                <a:cubicBezTo>
                  <a:pt x="1240" y="435"/>
                  <a:pt x="1240" y="435"/>
                  <a:pt x="1240" y="435"/>
                </a:cubicBezTo>
                <a:cubicBezTo>
                  <a:pt x="1239" y="436"/>
                  <a:pt x="1238" y="438"/>
                  <a:pt x="1237" y="439"/>
                </a:cubicBezTo>
                <a:cubicBezTo>
                  <a:pt x="1223" y="449"/>
                  <a:pt x="1223" y="449"/>
                  <a:pt x="1223" y="449"/>
                </a:cubicBezTo>
                <a:cubicBezTo>
                  <a:pt x="1227" y="478"/>
                  <a:pt x="1227" y="478"/>
                  <a:pt x="1227" y="478"/>
                </a:cubicBezTo>
                <a:cubicBezTo>
                  <a:pt x="1227" y="479"/>
                  <a:pt x="1227" y="479"/>
                  <a:pt x="1227" y="480"/>
                </a:cubicBezTo>
                <a:cubicBezTo>
                  <a:pt x="1227" y="480"/>
                  <a:pt x="1227" y="481"/>
                  <a:pt x="1227" y="482"/>
                </a:cubicBezTo>
                <a:cubicBezTo>
                  <a:pt x="1226" y="483"/>
                  <a:pt x="1226" y="483"/>
                  <a:pt x="1226" y="483"/>
                </a:cubicBezTo>
                <a:cubicBezTo>
                  <a:pt x="1226" y="484"/>
                  <a:pt x="1226" y="484"/>
                  <a:pt x="1225" y="485"/>
                </a:cubicBezTo>
                <a:cubicBezTo>
                  <a:pt x="1225" y="485"/>
                  <a:pt x="1224" y="485"/>
                  <a:pt x="1223" y="485"/>
                </a:cubicBezTo>
                <a:cubicBezTo>
                  <a:pt x="1204" y="485"/>
                  <a:pt x="1204" y="485"/>
                  <a:pt x="1204" y="485"/>
                </a:cubicBezTo>
                <a:cubicBezTo>
                  <a:pt x="1204" y="485"/>
                  <a:pt x="1203" y="485"/>
                  <a:pt x="1203" y="484"/>
                </a:cubicBezTo>
                <a:cubicBezTo>
                  <a:pt x="1200" y="454"/>
                  <a:pt x="1200" y="454"/>
                  <a:pt x="1200" y="454"/>
                </a:cubicBezTo>
                <a:cubicBezTo>
                  <a:pt x="1156" y="454"/>
                  <a:pt x="1156" y="454"/>
                  <a:pt x="1156" y="454"/>
                </a:cubicBezTo>
                <a:cubicBezTo>
                  <a:pt x="1146" y="483"/>
                  <a:pt x="1146" y="483"/>
                  <a:pt x="1146" y="483"/>
                </a:cubicBezTo>
                <a:cubicBezTo>
                  <a:pt x="1145" y="485"/>
                  <a:pt x="1145" y="485"/>
                  <a:pt x="1143" y="485"/>
                </a:cubicBezTo>
                <a:cubicBezTo>
                  <a:pt x="1124" y="485"/>
                  <a:pt x="1124" y="485"/>
                  <a:pt x="1124" y="485"/>
                </a:cubicBezTo>
                <a:cubicBezTo>
                  <a:pt x="1122" y="485"/>
                  <a:pt x="1122" y="485"/>
                  <a:pt x="1122" y="483"/>
                </a:cubicBezTo>
                <a:cubicBezTo>
                  <a:pt x="1149" y="402"/>
                  <a:pt x="1149" y="402"/>
                  <a:pt x="1149" y="402"/>
                </a:cubicBezTo>
                <a:cubicBezTo>
                  <a:pt x="1150" y="400"/>
                  <a:pt x="1152" y="399"/>
                  <a:pt x="1154" y="399"/>
                </a:cubicBezTo>
                <a:cubicBezTo>
                  <a:pt x="1235" y="399"/>
                  <a:pt x="1235" y="399"/>
                  <a:pt x="1235" y="399"/>
                </a:cubicBezTo>
                <a:cubicBezTo>
                  <a:pt x="1236" y="399"/>
                  <a:pt x="1237" y="399"/>
                  <a:pt x="1238" y="400"/>
                </a:cubicBezTo>
                <a:cubicBezTo>
                  <a:pt x="1246" y="412"/>
                  <a:pt x="1246" y="412"/>
                  <a:pt x="1246" y="412"/>
                </a:cubicBezTo>
                <a:cubicBezTo>
                  <a:pt x="1247" y="413"/>
                  <a:pt x="1247" y="413"/>
                  <a:pt x="1246" y="415"/>
                </a:cubicBezTo>
                <a:close/>
                <a:moveTo>
                  <a:pt x="1221" y="418"/>
                </a:moveTo>
                <a:cubicBezTo>
                  <a:pt x="1217" y="413"/>
                  <a:pt x="1217" y="413"/>
                  <a:pt x="1217" y="413"/>
                </a:cubicBezTo>
                <a:cubicBezTo>
                  <a:pt x="1217" y="412"/>
                  <a:pt x="1216" y="412"/>
                  <a:pt x="1215" y="412"/>
                </a:cubicBezTo>
                <a:cubicBezTo>
                  <a:pt x="1172" y="412"/>
                  <a:pt x="1172" y="412"/>
                  <a:pt x="1172" y="412"/>
                </a:cubicBezTo>
                <a:cubicBezTo>
                  <a:pt x="1170" y="412"/>
                  <a:pt x="1169" y="413"/>
                  <a:pt x="1169" y="414"/>
                </a:cubicBezTo>
                <a:cubicBezTo>
                  <a:pt x="1160" y="441"/>
                  <a:pt x="1160" y="441"/>
                  <a:pt x="1160" y="441"/>
                </a:cubicBezTo>
                <a:cubicBezTo>
                  <a:pt x="1205" y="441"/>
                  <a:pt x="1205" y="441"/>
                  <a:pt x="1205" y="441"/>
                </a:cubicBezTo>
                <a:cubicBezTo>
                  <a:pt x="1215" y="434"/>
                  <a:pt x="1215" y="434"/>
                  <a:pt x="1215" y="434"/>
                </a:cubicBezTo>
                <a:cubicBezTo>
                  <a:pt x="1216" y="434"/>
                  <a:pt x="1217" y="433"/>
                  <a:pt x="1217" y="433"/>
                </a:cubicBezTo>
                <a:cubicBezTo>
                  <a:pt x="1221" y="420"/>
                  <a:pt x="1221" y="420"/>
                  <a:pt x="1221" y="420"/>
                </a:cubicBezTo>
                <a:cubicBezTo>
                  <a:pt x="1221" y="420"/>
                  <a:pt x="1221" y="419"/>
                  <a:pt x="1221" y="418"/>
                </a:cubicBezTo>
                <a:close/>
                <a:moveTo>
                  <a:pt x="1131" y="415"/>
                </a:moveTo>
                <a:cubicBezTo>
                  <a:pt x="1124" y="434"/>
                  <a:pt x="1124" y="434"/>
                  <a:pt x="1124" y="434"/>
                </a:cubicBezTo>
                <a:cubicBezTo>
                  <a:pt x="1124" y="435"/>
                  <a:pt x="1123" y="436"/>
                  <a:pt x="1122" y="437"/>
                </a:cubicBezTo>
                <a:cubicBezTo>
                  <a:pt x="1102" y="452"/>
                  <a:pt x="1102" y="452"/>
                  <a:pt x="1102" y="452"/>
                </a:cubicBezTo>
                <a:cubicBezTo>
                  <a:pt x="1100" y="453"/>
                  <a:pt x="1098" y="454"/>
                  <a:pt x="1096" y="454"/>
                </a:cubicBezTo>
                <a:cubicBezTo>
                  <a:pt x="1040" y="454"/>
                  <a:pt x="1040" y="454"/>
                  <a:pt x="1040" y="454"/>
                </a:cubicBezTo>
                <a:cubicBezTo>
                  <a:pt x="1031" y="483"/>
                  <a:pt x="1031" y="483"/>
                  <a:pt x="1031" y="483"/>
                </a:cubicBezTo>
                <a:cubicBezTo>
                  <a:pt x="1030" y="485"/>
                  <a:pt x="1029" y="485"/>
                  <a:pt x="1028" y="485"/>
                </a:cubicBezTo>
                <a:cubicBezTo>
                  <a:pt x="1008" y="485"/>
                  <a:pt x="1008" y="485"/>
                  <a:pt x="1008" y="485"/>
                </a:cubicBezTo>
                <a:cubicBezTo>
                  <a:pt x="1007" y="485"/>
                  <a:pt x="1007" y="485"/>
                  <a:pt x="1007" y="483"/>
                </a:cubicBezTo>
                <a:cubicBezTo>
                  <a:pt x="1034" y="402"/>
                  <a:pt x="1034" y="402"/>
                  <a:pt x="1034" y="402"/>
                </a:cubicBezTo>
                <a:cubicBezTo>
                  <a:pt x="1035" y="400"/>
                  <a:pt x="1036" y="399"/>
                  <a:pt x="1039" y="399"/>
                </a:cubicBezTo>
                <a:cubicBezTo>
                  <a:pt x="1119" y="399"/>
                  <a:pt x="1119" y="399"/>
                  <a:pt x="1119" y="399"/>
                </a:cubicBezTo>
                <a:cubicBezTo>
                  <a:pt x="1121" y="399"/>
                  <a:pt x="1122" y="399"/>
                  <a:pt x="1123" y="400"/>
                </a:cubicBezTo>
                <a:cubicBezTo>
                  <a:pt x="1131" y="412"/>
                  <a:pt x="1131" y="412"/>
                  <a:pt x="1131" y="412"/>
                </a:cubicBezTo>
                <a:cubicBezTo>
                  <a:pt x="1131" y="413"/>
                  <a:pt x="1131" y="414"/>
                  <a:pt x="1131" y="415"/>
                </a:cubicBezTo>
                <a:close/>
                <a:moveTo>
                  <a:pt x="1105" y="418"/>
                </a:moveTo>
                <a:cubicBezTo>
                  <a:pt x="1101" y="413"/>
                  <a:pt x="1101" y="413"/>
                  <a:pt x="1101" y="413"/>
                </a:cubicBezTo>
                <a:cubicBezTo>
                  <a:pt x="1101" y="412"/>
                  <a:pt x="1100" y="412"/>
                  <a:pt x="1099" y="412"/>
                </a:cubicBezTo>
                <a:cubicBezTo>
                  <a:pt x="1056" y="412"/>
                  <a:pt x="1056" y="412"/>
                  <a:pt x="1056" y="412"/>
                </a:cubicBezTo>
                <a:cubicBezTo>
                  <a:pt x="1055" y="412"/>
                  <a:pt x="1054" y="413"/>
                  <a:pt x="1054" y="414"/>
                </a:cubicBezTo>
                <a:cubicBezTo>
                  <a:pt x="1045" y="441"/>
                  <a:pt x="1045" y="441"/>
                  <a:pt x="1045" y="441"/>
                </a:cubicBezTo>
                <a:cubicBezTo>
                  <a:pt x="1087" y="441"/>
                  <a:pt x="1087" y="441"/>
                  <a:pt x="1087" y="441"/>
                </a:cubicBezTo>
                <a:cubicBezTo>
                  <a:pt x="1088" y="441"/>
                  <a:pt x="1090" y="441"/>
                  <a:pt x="1091" y="440"/>
                </a:cubicBezTo>
                <a:cubicBezTo>
                  <a:pt x="1100" y="433"/>
                  <a:pt x="1100" y="433"/>
                  <a:pt x="1100" y="433"/>
                </a:cubicBezTo>
                <a:cubicBezTo>
                  <a:pt x="1101" y="432"/>
                  <a:pt x="1102" y="432"/>
                  <a:pt x="1102" y="430"/>
                </a:cubicBezTo>
                <a:cubicBezTo>
                  <a:pt x="1105" y="421"/>
                  <a:pt x="1105" y="421"/>
                  <a:pt x="1105" y="421"/>
                </a:cubicBezTo>
                <a:cubicBezTo>
                  <a:pt x="1106" y="420"/>
                  <a:pt x="1106" y="419"/>
                  <a:pt x="1105" y="418"/>
                </a:cubicBezTo>
                <a:close/>
                <a:moveTo>
                  <a:pt x="911" y="415"/>
                </a:moveTo>
                <a:cubicBezTo>
                  <a:pt x="905" y="435"/>
                  <a:pt x="905" y="435"/>
                  <a:pt x="905" y="435"/>
                </a:cubicBezTo>
                <a:cubicBezTo>
                  <a:pt x="904" y="436"/>
                  <a:pt x="903" y="438"/>
                  <a:pt x="902" y="439"/>
                </a:cubicBezTo>
                <a:cubicBezTo>
                  <a:pt x="888" y="449"/>
                  <a:pt x="888" y="449"/>
                  <a:pt x="888" y="449"/>
                </a:cubicBezTo>
                <a:cubicBezTo>
                  <a:pt x="892" y="478"/>
                  <a:pt x="892" y="478"/>
                  <a:pt x="892" y="478"/>
                </a:cubicBezTo>
                <a:cubicBezTo>
                  <a:pt x="892" y="479"/>
                  <a:pt x="892" y="479"/>
                  <a:pt x="892" y="480"/>
                </a:cubicBezTo>
                <a:cubicBezTo>
                  <a:pt x="892" y="480"/>
                  <a:pt x="892" y="481"/>
                  <a:pt x="892" y="482"/>
                </a:cubicBezTo>
                <a:cubicBezTo>
                  <a:pt x="891" y="483"/>
                  <a:pt x="891" y="483"/>
                  <a:pt x="891" y="483"/>
                </a:cubicBezTo>
                <a:cubicBezTo>
                  <a:pt x="891" y="484"/>
                  <a:pt x="891" y="484"/>
                  <a:pt x="890" y="485"/>
                </a:cubicBezTo>
                <a:cubicBezTo>
                  <a:pt x="890" y="485"/>
                  <a:pt x="889" y="485"/>
                  <a:pt x="888" y="485"/>
                </a:cubicBezTo>
                <a:cubicBezTo>
                  <a:pt x="869" y="485"/>
                  <a:pt x="869" y="485"/>
                  <a:pt x="869" y="485"/>
                </a:cubicBezTo>
                <a:cubicBezTo>
                  <a:pt x="869" y="485"/>
                  <a:pt x="868" y="485"/>
                  <a:pt x="868" y="484"/>
                </a:cubicBezTo>
                <a:cubicBezTo>
                  <a:pt x="865" y="454"/>
                  <a:pt x="865" y="454"/>
                  <a:pt x="865" y="454"/>
                </a:cubicBezTo>
                <a:cubicBezTo>
                  <a:pt x="821" y="454"/>
                  <a:pt x="821" y="454"/>
                  <a:pt x="821" y="454"/>
                </a:cubicBezTo>
                <a:cubicBezTo>
                  <a:pt x="811" y="483"/>
                  <a:pt x="811" y="483"/>
                  <a:pt x="811" y="483"/>
                </a:cubicBezTo>
                <a:cubicBezTo>
                  <a:pt x="810" y="485"/>
                  <a:pt x="810" y="485"/>
                  <a:pt x="808" y="485"/>
                </a:cubicBezTo>
                <a:cubicBezTo>
                  <a:pt x="789" y="485"/>
                  <a:pt x="789" y="485"/>
                  <a:pt x="789" y="485"/>
                </a:cubicBezTo>
                <a:cubicBezTo>
                  <a:pt x="787" y="485"/>
                  <a:pt x="787" y="485"/>
                  <a:pt x="787" y="483"/>
                </a:cubicBezTo>
                <a:cubicBezTo>
                  <a:pt x="814" y="402"/>
                  <a:pt x="814" y="402"/>
                  <a:pt x="814" y="402"/>
                </a:cubicBezTo>
                <a:cubicBezTo>
                  <a:pt x="815" y="400"/>
                  <a:pt x="817" y="399"/>
                  <a:pt x="819" y="399"/>
                </a:cubicBezTo>
                <a:cubicBezTo>
                  <a:pt x="900" y="399"/>
                  <a:pt x="900" y="399"/>
                  <a:pt x="900" y="399"/>
                </a:cubicBezTo>
                <a:cubicBezTo>
                  <a:pt x="901" y="399"/>
                  <a:pt x="902" y="399"/>
                  <a:pt x="903" y="400"/>
                </a:cubicBezTo>
                <a:cubicBezTo>
                  <a:pt x="911" y="412"/>
                  <a:pt x="911" y="412"/>
                  <a:pt x="911" y="412"/>
                </a:cubicBezTo>
                <a:cubicBezTo>
                  <a:pt x="912" y="413"/>
                  <a:pt x="912" y="413"/>
                  <a:pt x="911" y="415"/>
                </a:cubicBezTo>
                <a:close/>
                <a:moveTo>
                  <a:pt x="886" y="418"/>
                </a:moveTo>
                <a:cubicBezTo>
                  <a:pt x="882" y="413"/>
                  <a:pt x="882" y="413"/>
                  <a:pt x="882" y="413"/>
                </a:cubicBezTo>
                <a:cubicBezTo>
                  <a:pt x="881" y="412"/>
                  <a:pt x="881" y="412"/>
                  <a:pt x="880" y="412"/>
                </a:cubicBezTo>
                <a:cubicBezTo>
                  <a:pt x="837" y="412"/>
                  <a:pt x="837" y="412"/>
                  <a:pt x="837" y="412"/>
                </a:cubicBezTo>
                <a:cubicBezTo>
                  <a:pt x="835" y="412"/>
                  <a:pt x="834" y="413"/>
                  <a:pt x="834" y="414"/>
                </a:cubicBezTo>
                <a:cubicBezTo>
                  <a:pt x="825" y="441"/>
                  <a:pt x="825" y="441"/>
                  <a:pt x="825" y="441"/>
                </a:cubicBezTo>
                <a:cubicBezTo>
                  <a:pt x="870" y="441"/>
                  <a:pt x="870" y="441"/>
                  <a:pt x="870" y="441"/>
                </a:cubicBezTo>
                <a:cubicBezTo>
                  <a:pt x="880" y="434"/>
                  <a:pt x="880" y="434"/>
                  <a:pt x="880" y="434"/>
                </a:cubicBezTo>
                <a:cubicBezTo>
                  <a:pt x="881" y="434"/>
                  <a:pt x="882" y="433"/>
                  <a:pt x="882" y="433"/>
                </a:cubicBezTo>
                <a:cubicBezTo>
                  <a:pt x="886" y="420"/>
                  <a:pt x="886" y="420"/>
                  <a:pt x="886" y="420"/>
                </a:cubicBezTo>
                <a:cubicBezTo>
                  <a:pt x="886" y="420"/>
                  <a:pt x="886" y="419"/>
                  <a:pt x="886" y="418"/>
                </a:cubicBezTo>
                <a:close/>
                <a:moveTo>
                  <a:pt x="770" y="468"/>
                </a:moveTo>
                <a:cubicBezTo>
                  <a:pt x="770" y="469"/>
                  <a:pt x="769" y="470"/>
                  <a:pt x="768" y="470"/>
                </a:cubicBezTo>
                <a:cubicBezTo>
                  <a:pt x="751" y="483"/>
                  <a:pt x="751" y="483"/>
                  <a:pt x="751" y="483"/>
                </a:cubicBezTo>
                <a:cubicBezTo>
                  <a:pt x="750" y="484"/>
                  <a:pt x="749" y="485"/>
                  <a:pt x="748" y="485"/>
                </a:cubicBezTo>
                <a:cubicBezTo>
                  <a:pt x="747" y="485"/>
                  <a:pt x="746" y="485"/>
                  <a:pt x="745" y="485"/>
                </a:cubicBezTo>
                <a:cubicBezTo>
                  <a:pt x="683" y="485"/>
                  <a:pt x="683" y="485"/>
                  <a:pt x="683" y="485"/>
                </a:cubicBezTo>
                <a:cubicBezTo>
                  <a:pt x="681" y="485"/>
                  <a:pt x="680" y="485"/>
                  <a:pt x="679" y="483"/>
                </a:cubicBezTo>
                <a:cubicBezTo>
                  <a:pt x="670" y="470"/>
                  <a:pt x="670" y="470"/>
                  <a:pt x="670" y="470"/>
                </a:cubicBezTo>
                <a:cubicBezTo>
                  <a:pt x="669" y="470"/>
                  <a:pt x="669" y="469"/>
                  <a:pt x="669" y="468"/>
                </a:cubicBezTo>
                <a:cubicBezTo>
                  <a:pt x="692" y="401"/>
                  <a:pt x="692" y="401"/>
                  <a:pt x="692" y="401"/>
                </a:cubicBezTo>
                <a:cubicBezTo>
                  <a:pt x="692" y="400"/>
                  <a:pt x="693" y="399"/>
                  <a:pt x="695" y="399"/>
                </a:cubicBezTo>
                <a:cubicBezTo>
                  <a:pt x="714" y="399"/>
                  <a:pt x="714" y="399"/>
                  <a:pt x="714" y="399"/>
                </a:cubicBezTo>
                <a:cubicBezTo>
                  <a:pt x="716" y="399"/>
                  <a:pt x="716" y="400"/>
                  <a:pt x="716" y="401"/>
                </a:cubicBezTo>
                <a:cubicBezTo>
                  <a:pt x="695" y="463"/>
                  <a:pt x="695" y="463"/>
                  <a:pt x="695" y="463"/>
                </a:cubicBezTo>
                <a:cubicBezTo>
                  <a:pt x="695" y="464"/>
                  <a:pt x="695" y="464"/>
                  <a:pt x="695" y="465"/>
                </a:cubicBezTo>
                <a:cubicBezTo>
                  <a:pt x="700" y="471"/>
                  <a:pt x="700" y="471"/>
                  <a:pt x="700" y="471"/>
                </a:cubicBezTo>
                <a:cubicBezTo>
                  <a:pt x="700" y="472"/>
                  <a:pt x="701" y="472"/>
                  <a:pt x="701" y="472"/>
                </a:cubicBezTo>
                <a:cubicBezTo>
                  <a:pt x="736" y="472"/>
                  <a:pt x="736" y="472"/>
                  <a:pt x="736" y="472"/>
                </a:cubicBezTo>
                <a:cubicBezTo>
                  <a:pt x="737" y="472"/>
                  <a:pt x="737" y="472"/>
                  <a:pt x="738" y="471"/>
                </a:cubicBezTo>
                <a:cubicBezTo>
                  <a:pt x="747" y="465"/>
                  <a:pt x="747" y="465"/>
                  <a:pt x="747" y="465"/>
                </a:cubicBezTo>
                <a:cubicBezTo>
                  <a:pt x="748" y="464"/>
                  <a:pt x="748" y="464"/>
                  <a:pt x="749" y="463"/>
                </a:cubicBezTo>
                <a:cubicBezTo>
                  <a:pt x="770" y="401"/>
                  <a:pt x="770" y="401"/>
                  <a:pt x="770" y="401"/>
                </a:cubicBezTo>
                <a:cubicBezTo>
                  <a:pt x="770" y="400"/>
                  <a:pt x="771" y="399"/>
                  <a:pt x="772" y="399"/>
                </a:cubicBezTo>
                <a:cubicBezTo>
                  <a:pt x="792" y="399"/>
                  <a:pt x="792" y="399"/>
                  <a:pt x="792" y="399"/>
                </a:cubicBezTo>
                <a:cubicBezTo>
                  <a:pt x="793" y="399"/>
                  <a:pt x="793" y="400"/>
                  <a:pt x="793" y="401"/>
                </a:cubicBezTo>
                <a:lnTo>
                  <a:pt x="770" y="468"/>
                </a:lnTo>
                <a:close/>
                <a:moveTo>
                  <a:pt x="666" y="415"/>
                </a:moveTo>
                <a:cubicBezTo>
                  <a:pt x="648" y="469"/>
                  <a:pt x="648" y="469"/>
                  <a:pt x="648" y="469"/>
                </a:cubicBezTo>
                <a:cubicBezTo>
                  <a:pt x="647" y="470"/>
                  <a:pt x="647" y="472"/>
                  <a:pt x="645" y="472"/>
                </a:cubicBezTo>
                <a:cubicBezTo>
                  <a:pt x="629" y="484"/>
                  <a:pt x="629" y="484"/>
                  <a:pt x="629" y="484"/>
                </a:cubicBezTo>
                <a:cubicBezTo>
                  <a:pt x="628" y="485"/>
                  <a:pt x="627" y="485"/>
                  <a:pt x="626" y="485"/>
                </a:cubicBezTo>
                <a:cubicBezTo>
                  <a:pt x="558" y="485"/>
                  <a:pt x="558" y="485"/>
                  <a:pt x="558" y="485"/>
                </a:cubicBezTo>
                <a:cubicBezTo>
                  <a:pt x="556" y="485"/>
                  <a:pt x="556" y="485"/>
                  <a:pt x="555" y="484"/>
                </a:cubicBezTo>
                <a:cubicBezTo>
                  <a:pt x="547" y="472"/>
                  <a:pt x="547" y="472"/>
                  <a:pt x="547" y="472"/>
                </a:cubicBezTo>
                <a:cubicBezTo>
                  <a:pt x="546" y="472"/>
                  <a:pt x="546" y="470"/>
                  <a:pt x="547" y="469"/>
                </a:cubicBezTo>
                <a:cubicBezTo>
                  <a:pt x="565" y="415"/>
                  <a:pt x="565" y="415"/>
                  <a:pt x="565" y="415"/>
                </a:cubicBezTo>
                <a:cubicBezTo>
                  <a:pt x="565" y="414"/>
                  <a:pt x="566" y="413"/>
                  <a:pt x="567" y="412"/>
                </a:cubicBezTo>
                <a:cubicBezTo>
                  <a:pt x="583" y="400"/>
                  <a:pt x="583" y="400"/>
                  <a:pt x="583" y="400"/>
                </a:cubicBezTo>
                <a:cubicBezTo>
                  <a:pt x="584" y="399"/>
                  <a:pt x="585" y="399"/>
                  <a:pt x="587" y="399"/>
                </a:cubicBezTo>
                <a:cubicBezTo>
                  <a:pt x="655" y="399"/>
                  <a:pt x="655" y="399"/>
                  <a:pt x="655" y="399"/>
                </a:cubicBezTo>
                <a:cubicBezTo>
                  <a:pt x="656" y="399"/>
                  <a:pt x="657" y="399"/>
                  <a:pt x="657" y="400"/>
                </a:cubicBezTo>
                <a:cubicBezTo>
                  <a:pt x="666" y="412"/>
                  <a:pt x="666" y="412"/>
                  <a:pt x="666" y="412"/>
                </a:cubicBezTo>
                <a:cubicBezTo>
                  <a:pt x="666" y="413"/>
                  <a:pt x="666" y="414"/>
                  <a:pt x="666" y="415"/>
                </a:cubicBezTo>
                <a:close/>
                <a:moveTo>
                  <a:pt x="640" y="419"/>
                </a:moveTo>
                <a:cubicBezTo>
                  <a:pt x="637" y="413"/>
                  <a:pt x="637" y="413"/>
                  <a:pt x="637" y="413"/>
                </a:cubicBezTo>
                <a:cubicBezTo>
                  <a:pt x="636" y="412"/>
                  <a:pt x="635" y="412"/>
                  <a:pt x="635" y="412"/>
                </a:cubicBezTo>
                <a:cubicBezTo>
                  <a:pt x="598" y="412"/>
                  <a:pt x="598" y="412"/>
                  <a:pt x="598" y="412"/>
                </a:cubicBezTo>
                <a:cubicBezTo>
                  <a:pt x="597" y="412"/>
                  <a:pt x="596" y="412"/>
                  <a:pt x="595" y="413"/>
                </a:cubicBezTo>
                <a:cubicBezTo>
                  <a:pt x="588" y="419"/>
                  <a:pt x="588" y="419"/>
                  <a:pt x="588" y="419"/>
                </a:cubicBezTo>
                <a:cubicBezTo>
                  <a:pt x="587" y="419"/>
                  <a:pt x="587" y="420"/>
                  <a:pt x="586" y="421"/>
                </a:cubicBezTo>
                <a:cubicBezTo>
                  <a:pt x="572" y="463"/>
                  <a:pt x="572" y="463"/>
                  <a:pt x="572" y="463"/>
                </a:cubicBezTo>
                <a:cubicBezTo>
                  <a:pt x="572" y="464"/>
                  <a:pt x="572" y="465"/>
                  <a:pt x="572" y="466"/>
                </a:cubicBezTo>
                <a:cubicBezTo>
                  <a:pt x="576" y="471"/>
                  <a:pt x="576" y="471"/>
                  <a:pt x="576" y="471"/>
                </a:cubicBezTo>
                <a:cubicBezTo>
                  <a:pt x="576" y="472"/>
                  <a:pt x="577" y="472"/>
                  <a:pt x="578" y="472"/>
                </a:cubicBezTo>
                <a:cubicBezTo>
                  <a:pt x="614" y="472"/>
                  <a:pt x="614" y="472"/>
                  <a:pt x="614" y="472"/>
                </a:cubicBezTo>
                <a:cubicBezTo>
                  <a:pt x="615" y="472"/>
                  <a:pt x="616" y="472"/>
                  <a:pt x="617" y="471"/>
                </a:cubicBezTo>
                <a:cubicBezTo>
                  <a:pt x="625" y="466"/>
                  <a:pt x="625" y="466"/>
                  <a:pt x="625" y="466"/>
                </a:cubicBezTo>
                <a:cubicBezTo>
                  <a:pt x="625" y="465"/>
                  <a:pt x="626" y="464"/>
                  <a:pt x="626" y="463"/>
                </a:cubicBezTo>
                <a:cubicBezTo>
                  <a:pt x="640" y="421"/>
                  <a:pt x="640" y="421"/>
                  <a:pt x="640" y="421"/>
                </a:cubicBezTo>
                <a:cubicBezTo>
                  <a:pt x="641" y="420"/>
                  <a:pt x="641" y="419"/>
                  <a:pt x="640" y="419"/>
                </a:cubicBezTo>
                <a:close/>
                <a:moveTo>
                  <a:pt x="547" y="428"/>
                </a:moveTo>
                <a:cubicBezTo>
                  <a:pt x="546" y="429"/>
                  <a:pt x="546" y="429"/>
                  <a:pt x="545" y="430"/>
                </a:cubicBezTo>
                <a:cubicBezTo>
                  <a:pt x="501" y="456"/>
                  <a:pt x="501" y="456"/>
                  <a:pt x="501" y="456"/>
                </a:cubicBezTo>
                <a:cubicBezTo>
                  <a:pt x="492" y="483"/>
                  <a:pt x="492" y="483"/>
                  <a:pt x="492" y="483"/>
                </a:cubicBezTo>
                <a:cubicBezTo>
                  <a:pt x="492" y="485"/>
                  <a:pt x="491" y="485"/>
                  <a:pt x="489" y="485"/>
                </a:cubicBezTo>
                <a:cubicBezTo>
                  <a:pt x="470" y="485"/>
                  <a:pt x="470" y="485"/>
                  <a:pt x="470" y="485"/>
                </a:cubicBezTo>
                <a:cubicBezTo>
                  <a:pt x="468" y="485"/>
                  <a:pt x="468" y="485"/>
                  <a:pt x="468" y="483"/>
                </a:cubicBezTo>
                <a:cubicBezTo>
                  <a:pt x="477" y="456"/>
                  <a:pt x="477" y="456"/>
                  <a:pt x="477" y="456"/>
                </a:cubicBezTo>
                <a:cubicBezTo>
                  <a:pt x="451" y="430"/>
                  <a:pt x="451" y="430"/>
                  <a:pt x="451" y="430"/>
                </a:cubicBezTo>
                <a:cubicBezTo>
                  <a:pt x="451" y="429"/>
                  <a:pt x="450" y="429"/>
                  <a:pt x="451" y="428"/>
                </a:cubicBezTo>
                <a:cubicBezTo>
                  <a:pt x="460" y="401"/>
                  <a:pt x="460" y="401"/>
                  <a:pt x="460" y="401"/>
                </a:cubicBezTo>
                <a:cubicBezTo>
                  <a:pt x="460" y="400"/>
                  <a:pt x="461" y="399"/>
                  <a:pt x="462" y="399"/>
                </a:cubicBezTo>
                <a:cubicBezTo>
                  <a:pt x="481" y="399"/>
                  <a:pt x="481" y="399"/>
                  <a:pt x="481" y="399"/>
                </a:cubicBezTo>
                <a:cubicBezTo>
                  <a:pt x="482" y="399"/>
                  <a:pt x="483" y="400"/>
                  <a:pt x="482" y="401"/>
                </a:cubicBezTo>
                <a:cubicBezTo>
                  <a:pt x="474" y="425"/>
                  <a:pt x="474" y="425"/>
                  <a:pt x="474" y="425"/>
                </a:cubicBezTo>
                <a:cubicBezTo>
                  <a:pt x="474" y="426"/>
                  <a:pt x="474" y="427"/>
                  <a:pt x="474" y="427"/>
                </a:cubicBezTo>
                <a:cubicBezTo>
                  <a:pt x="493" y="446"/>
                  <a:pt x="493" y="446"/>
                  <a:pt x="493" y="446"/>
                </a:cubicBezTo>
                <a:cubicBezTo>
                  <a:pt x="524" y="427"/>
                  <a:pt x="524" y="427"/>
                  <a:pt x="524" y="427"/>
                </a:cubicBezTo>
                <a:cubicBezTo>
                  <a:pt x="524" y="427"/>
                  <a:pt x="525" y="426"/>
                  <a:pt x="526" y="425"/>
                </a:cubicBezTo>
                <a:cubicBezTo>
                  <a:pt x="534" y="401"/>
                  <a:pt x="534" y="401"/>
                  <a:pt x="534" y="401"/>
                </a:cubicBezTo>
                <a:cubicBezTo>
                  <a:pt x="534" y="400"/>
                  <a:pt x="535" y="399"/>
                  <a:pt x="536" y="399"/>
                </a:cubicBezTo>
                <a:cubicBezTo>
                  <a:pt x="554" y="399"/>
                  <a:pt x="554" y="399"/>
                  <a:pt x="554" y="399"/>
                </a:cubicBezTo>
                <a:cubicBezTo>
                  <a:pt x="556" y="399"/>
                  <a:pt x="556" y="400"/>
                  <a:pt x="556" y="401"/>
                </a:cubicBezTo>
                <a:lnTo>
                  <a:pt x="547" y="428"/>
                </a:lnTo>
                <a:close/>
              </a:path>
            </a:pathLst>
          </a:custGeom>
          <a:solidFill>
            <a:srgbClr val="777777"/>
          </a:solidFill>
          <a:ln>
            <a:noFill/>
          </a:ln>
        </p:spPr>
        <p:txBody>
          <a:bodyPr vert="horz" wrap="square" lIns="91427" tIns="45713" rIns="91427" bIns="45713" numCol="1" anchor="t" anchorCtr="0" compatLnSpc="1">
            <a:prstTxWarp prst="textNoShape">
              <a:avLst/>
            </a:prstTxWarp>
          </a:bodyPr>
          <a:lstStyle/>
          <a:p>
            <a:pPr defTabSz="932563"/>
            <a:endParaRPr lang="en-US" dirty="0">
              <a:solidFill>
                <a:srgbClr val="282828"/>
              </a:solidFill>
            </a:endParaRPr>
          </a:p>
        </p:txBody>
      </p:sp>
    </p:spTree>
    <p:extLst>
      <p:ext uri="{BB962C8B-B14F-4D97-AF65-F5344CB8AC3E}">
        <p14:creationId xmlns:p14="http://schemas.microsoft.com/office/powerpoint/2010/main" val="3517479664"/>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302">
          <p15:clr>
            <a:srgbClr val="C35EA4"/>
          </p15:clr>
        </p15:guide>
        <p15:guide id="2" pos="288">
          <p15:clr>
            <a:srgbClr val="C35EA4"/>
          </p15:clr>
        </p15:guide>
        <p15:guide id="3" pos="7546">
          <p15:clr>
            <a:srgbClr val="C35EA4"/>
          </p15:clr>
        </p15:guide>
        <p15:guide id="4" orient="horz" pos="4104">
          <p15:clr>
            <a:srgbClr val="C35EA4"/>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Slide 1">
    <p:bg>
      <p:bgRef idx="1001">
        <a:schemeClr val="bg2"/>
      </p:bgRef>
    </p:bg>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3954458"/>
            <a:ext cx="6399213" cy="1830388"/>
          </a:xfrm>
          <a:noFill/>
        </p:spPr>
        <p:txBody>
          <a:bodyPr lIns="182880" tIns="146304" rIns="182880" bIns="146304">
            <a:noAutofit/>
          </a:bodyPr>
          <a:lstStyle>
            <a:lvl1pPr marL="0" indent="0">
              <a:spcBef>
                <a:spcPts val="0"/>
              </a:spcBef>
              <a:buNone/>
              <a:defRPr sz="3599"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9" name="Title 1"/>
          <p:cNvSpPr>
            <a:spLocks noGrp="1"/>
          </p:cNvSpPr>
          <p:nvPr>
            <p:ph type="title" hasCustomPrompt="1"/>
          </p:nvPr>
        </p:nvSpPr>
        <p:spPr>
          <a:xfrm>
            <a:off x="274703" y="2125677"/>
            <a:ext cx="10058336" cy="1828800"/>
          </a:xfrm>
          <a:noFill/>
        </p:spPr>
        <p:txBody>
          <a:bodyPr lIns="146304" tIns="91440" rIns="146304" bIns="91440" anchor="t" anchorCtr="0"/>
          <a:lstStyle>
            <a:lvl1pPr>
              <a:defRPr sz="5999" spc="-100" baseline="0">
                <a:gradFill>
                  <a:gsLst>
                    <a:gs pos="3333">
                      <a:schemeClr val="tx1"/>
                    </a:gs>
                    <a:gs pos="39000">
                      <a:schemeClr val="tx1"/>
                    </a:gs>
                  </a:gsLst>
                  <a:lin ang="5400000" scaled="0"/>
                </a:gradFill>
              </a:defRPr>
            </a:lvl1pPr>
          </a:lstStyle>
          <a:p>
            <a:r>
              <a:rPr lang="en-US" dirty="0" smtClean="0"/>
              <a:t>Presentation title</a:t>
            </a:r>
            <a:endParaRPr lang="en-US"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invGray">
          <a:xfrm>
            <a:off x="458839" y="481460"/>
            <a:ext cx="1841945" cy="393192"/>
          </a:xfrm>
          <a:prstGeom prst="rect">
            <a:avLst/>
          </a:prstGeom>
        </p:spPr>
      </p:pic>
      <p:sp>
        <p:nvSpPr>
          <p:cNvPr id="10" name="Freeform 9"/>
          <p:cNvSpPr>
            <a:spLocks noEditPoints="1"/>
          </p:cNvSpPr>
          <p:nvPr userDrawn="1"/>
        </p:nvSpPr>
        <p:spPr bwMode="auto">
          <a:xfrm>
            <a:off x="10698749" y="6031429"/>
            <a:ext cx="1280527" cy="483672"/>
          </a:xfrm>
          <a:custGeom>
            <a:avLst/>
            <a:gdLst>
              <a:gd name="T0" fmla="*/ 78 w 582"/>
              <a:gd name="T1" fmla="*/ 103 h 218"/>
              <a:gd name="T2" fmla="*/ 63 w 582"/>
              <a:gd name="T3" fmla="*/ 112 h 218"/>
              <a:gd name="T4" fmla="*/ 63 w 582"/>
              <a:gd name="T5" fmla="*/ 81 h 218"/>
              <a:gd name="T6" fmla="*/ 78 w 582"/>
              <a:gd name="T7" fmla="*/ 89 h 218"/>
              <a:gd name="T8" fmla="*/ 322 w 582"/>
              <a:gd name="T9" fmla="*/ 112 h 218"/>
              <a:gd name="T10" fmla="*/ 292 w 582"/>
              <a:gd name="T11" fmla="*/ 147 h 218"/>
              <a:gd name="T12" fmla="*/ 304 w 582"/>
              <a:gd name="T13" fmla="*/ 71 h 218"/>
              <a:gd name="T14" fmla="*/ 302 w 582"/>
              <a:gd name="T15" fmla="*/ 79 h 218"/>
              <a:gd name="T16" fmla="*/ 301 w 582"/>
              <a:gd name="T17" fmla="*/ 110 h 218"/>
              <a:gd name="T18" fmla="*/ 354 w 582"/>
              <a:gd name="T19" fmla="*/ 95 h 218"/>
              <a:gd name="T20" fmla="*/ 349 w 582"/>
              <a:gd name="T21" fmla="*/ 93 h 218"/>
              <a:gd name="T22" fmla="*/ 349 w 582"/>
              <a:gd name="T23" fmla="*/ 147 h 218"/>
              <a:gd name="T24" fmla="*/ 362 w 582"/>
              <a:gd name="T25" fmla="*/ 100 h 218"/>
              <a:gd name="T26" fmla="*/ 363 w 582"/>
              <a:gd name="T27" fmla="*/ 92 h 218"/>
              <a:gd name="T28" fmla="*/ 396 w 582"/>
              <a:gd name="T29" fmla="*/ 149 h 218"/>
              <a:gd name="T30" fmla="*/ 377 w 582"/>
              <a:gd name="T31" fmla="*/ 99 h 218"/>
              <a:gd name="T32" fmla="*/ 423 w 582"/>
              <a:gd name="T33" fmla="*/ 120 h 218"/>
              <a:gd name="T34" fmla="*/ 409 w 582"/>
              <a:gd name="T35" fmla="*/ 104 h 218"/>
              <a:gd name="T36" fmla="*/ 378 w 582"/>
              <a:gd name="T37" fmla="*/ 120 h 218"/>
              <a:gd name="T38" fmla="*/ 409 w 582"/>
              <a:gd name="T39" fmla="*/ 136 h 218"/>
              <a:gd name="T40" fmla="*/ 434 w 582"/>
              <a:gd name="T41" fmla="*/ 69 h 218"/>
              <a:gd name="T42" fmla="*/ 438 w 582"/>
              <a:gd name="T43" fmla="*/ 79 h 218"/>
              <a:gd name="T44" fmla="*/ 442 w 582"/>
              <a:gd name="T45" fmla="*/ 69 h 218"/>
              <a:gd name="T46" fmla="*/ 422 w 582"/>
              <a:gd name="T47" fmla="*/ 166 h 218"/>
              <a:gd name="T48" fmla="*/ 421 w 582"/>
              <a:gd name="T49" fmla="*/ 173 h 218"/>
              <a:gd name="T50" fmla="*/ 442 w 582"/>
              <a:gd name="T51" fmla="*/ 93 h 218"/>
              <a:gd name="T52" fmla="*/ 494 w 582"/>
              <a:gd name="T53" fmla="*/ 98 h 218"/>
              <a:gd name="T54" fmla="*/ 462 w 582"/>
              <a:gd name="T55" fmla="*/ 122 h 218"/>
              <a:gd name="T56" fmla="*/ 497 w 582"/>
              <a:gd name="T57" fmla="*/ 135 h 218"/>
              <a:gd name="T58" fmla="*/ 459 w 582"/>
              <a:gd name="T59" fmla="*/ 141 h 218"/>
              <a:gd name="T60" fmla="*/ 465 w 582"/>
              <a:gd name="T61" fmla="*/ 95 h 218"/>
              <a:gd name="T62" fmla="*/ 491 w 582"/>
              <a:gd name="T63" fmla="*/ 115 h 218"/>
              <a:gd name="T64" fmla="*/ 467 w 582"/>
              <a:gd name="T65" fmla="*/ 103 h 218"/>
              <a:gd name="T66" fmla="*/ 514 w 582"/>
              <a:gd name="T67" fmla="*/ 100 h 218"/>
              <a:gd name="T68" fmla="*/ 519 w 582"/>
              <a:gd name="T69" fmla="*/ 145 h 218"/>
              <a:gd name="T70" fmla="*/ 547 w 582"/>
              <a:gd name="T71" fmla="*/ 137 h 218"/>
              <a:gd name="T72" fmla="*/ 515 w 582"/>
              <a:gd name="T73" fmla="*/ 121 h 218"/>
              <a:gd name="T74" fmla="*/ 547 w 582"/>
              <a:gd name="T75" fmla="*/ 103 h 218"/>
              <a:gd name="T76" fmla="*/ 514 w 582"/>
              <a:gd name="T77" fmla="*/ 100 h 218"/>
              <a:gd name="T78" fmla="*/ 569 w 582"/>
              <a:gd name="T79" fmla="*/ 93 h 218"/>
              <a:gd name="T80" fmla="*/ 560 w 582"/>
              <a:gd name="T81" fmla="*/ 93 h 218"/>
              <a:gd name="T82" fmla="*/ 560 w 582"/>
              <a:gd name="T83" fmla="*/ 100 h 218"/>
              <a:gd name="T84" fmla="*/ 582 w 582"/>
              <a:gd name="T85" fmla="*/ 147 h 218"/>
              <a:gd name="T86" fmla="*/ 571 w 582"/>
              <a:gd name="T87" fmla="*/ 139 h 218"/>
              <a:gd name="T88" fmla="*/ 582 w 582"/>
              <a:gd name="T89" fmla="*/ 100 h 218"/>
              <a:gd name="T90" fmla="*/ 206 w 582"/>
              <a:gd name="T91" fmla="*/ 200 h 218"/>
              <a:gd name="T92" fmla="*/ 0 w 582"/>
              <a:gd name="T93" fmla="*/ 195 h 218"/>
              <a:gd name="T94" fmla="*/ 127 w 582"/>
              <a:gd name="T95" fmla="*/ 18 h 218"/>
              <a:gd name="T96" fmla="*/ 100 w 582"/>
              <a:gd name="T97" fmla="*/ 94 h 218"/>
              <a:gd name="T98" fmla="*/ 81 w 582"/>
              <a:gd name="T99" fmla="*/ 64 h 218"/>
              <a:gd name="T100" fmla="*/ 37 w 582"/>
              <a:gd name="T101" fmla="*/ 161 h 218"/>
              <a:gd name="T102" fmla="*/ 65 w 582"/>
              <a:gd name="T103" fmla="*/ 129 h 218"/>
              <a:gd name="T104" fmla="*/ 85 w 582"/>
              <a:gd name="T105" fmla="*/ 123 h 218"/>
              <a:gd name="T106" fmla="*/ 98 w 582"/>
              <a:gd name="T107" fmla="*/ 108 h 218"/>
              <a:gd name="T108" fmla="*/ 209 w 582"/>
              <a:gd name="T109" fmla="*/ 31 h 218"/>
              <a:gd name="T110" fmla="*/ 127 w 582"/>
              <a:gd name="T111" fmla="*/ 45 h 218"/>
              <a:gd name="T112" fmla="*/ 181 w 582"/>
              <a:gd name="T113" fmla="*/ 100 h 218"/>
              <a:gd name="T114" fmla="*/ 172 w 582"/>
              <a:gd name="T115" fmla="*/ 136 h 218"/>
              <a:gd name="T116" fmla="*/ 163 w 582"/>
              <a:gd name="T117" fmla="*/ 100 h 218"/>
              <a:gd name="T118" fmla="*/ 127 w 582"/>
              <a:gd name="T119" fmla="*/ 136 h 218"/>
              <a:gd name="T120" fmla="*/ 136 w 582"/>
              <a:gd name="T121" fmla="*/ 181 h 218"/>
              <a:gd name="T122" fmla="*/ 206 w 582"/>
              <a:gd name="T123" fmla="*/ 190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2" h="218">
                <a:moveTo>
                  <a:pt x="78" y="89"/>
                </a:moveTo>
                <a:cubicBezTo>
                  <a:pt x="78" y="91"/>
                  <a:pt x="79" y="93"/>
                  <a:pt x="79" y="96"/>
                </a:cubicBezTo>
                <a:cubicBezTo>
                  <a:pt x="79" y="98"/>
                  <a:pt x="78" y="101"/>
                  <a:pt x="78" y="103"/>
                </a:cubicBezTo>
                <a:cubicBezTo>
                  <a:pt x="77" y="105"/>
                  <a:pt x="76" y="106"/>
                  <a:pt x="75" y="108"/>
                </a:cubicBezTo>
                <a:cubicBezTo>
                  <a:pt x="73" y="109"/>
                  <a:pt x="72" y="110"/>
                  <a:pt x="70" y="111"/>
                </a:cubicBezTo>
                <a:cubicBezTo>
                  <a:pt x="68" y="111"/>
                  <a:pt x="66" y="111"/>
                  <a:pt x="63" y="112"/>
                </a:cubicBezTo>
                <a:cubicBezTo>
                  <a:pt x="56" y="112"/>
                  <a:pt x="56" y="112"/>
                  <a:pt x="56" y="112"/>
                </a:cubicBezTo>
                <a:cubicBezTo>
                  <a:pt x="56" y="81"/>
                  <a:pt x="56" y="81"/>
                  <a:pt x="56" y="81"/>
                </a:cubicBezTo>
                <a:cubicBezTo>
                  <a:pt x="63" y="81"/>
                  <a:pt x="63" y="81"/>
                  <a:pt x="63" y="81"/>
                </a:cubicBezTo>
                <a:cubicBezTo>
                  <a:pt x="66" y="80"/>
                  <a:pt x="68" y="81"/>
                  <a:pt x="70" y="81"/>
                </a:cubicBezTo>
                <a:cubicBezTo>
                  <a:pt x="72" y="82"/>
                  <a:pt x="73" y="83"/>
                  <a:pt x="75" y="84"/>
                </a:cubicBezTo>
                <a:cubicBezTo>
                  <a:pt x="76" y="85"/>
                  <a:pt x="77" y="87"/>
                  <a:pt x="78" y="89"/>
                </a:cubicBezTo>
                <a:close/>
                <a:moveTo>
                  <a:pt x="323" y="77"/>
                </a:moveTo>
                <a:cubicBezTo>
                  <a:pt x="327" y="81"/>
                  <a:pt x="330" y="87"/>
                  <a:pt x="330" y="94"/>
                </a:cubicBezTo>
                <a:cubicBezTo>
                  <a:pt x="330" y="101"/>
                  <a:pt x="327" y="107"/>
                  <a:pt x="322" y="112"/>
                </a:cubicBezTo>
                <a:cubicBezTo>
                  <a:pt x="317" y="116"/>
                  <a:pt x="310" y="118"/>
                  <a:pt x="302" y="118"/>
                </a:cubicBezTo>
                <a:cubicBezTo>
                  <a:pt x="292" y="118"/>
                  <a:pt x="292" y="118"/>
                  <a:pt x="292" y="118"/>
                </a:cubicBezTo>
                <a:cubicBezTo>
                  <a:pt x="292" y="147"/>
                  <a:pt x="292" y="147"/>
                  <a:pt x="292" y="147"/>
                </a:cubicBezTo>
                <a:cubicBezTo>
                  <a:pt x="283" y="147"/>
                  <a:pt x="283" y="147"/>
                  <a:pt x="283" y="147"/>
                </a:cubicBezTo>
                <a:cubicBezTo>
                  <a:pt x="283" y="71"/>
                  <a:pt x="283" y="71"/>
                  <a:pt x="283" y="71"/>
                </a:cubicBezTo>
                <a:cubicBezTo>
                  <a:pt x="304" y="71"/>
                  <a:pt x="304" y="71"/>
                  <a:pt x="304" y="71"/>
                </a:cubicBezTo>
                <a:cubicBezTo>
                  <a:pt x="312" y="71"/>
                  <a:pt x="318" y="73"/>
                  <a:pt x="323" y="77"/>
                </a:cubicBezTo>
                <a:close/>
                <a:moveTo>
                  <a:pt x="320" y="94"/>
                </a:moveTo>
                <a:cubicBezTo>
                  <a:pt x="320" y="84"/>
                  <a:pt x="314" y="79"/>
                  <a:pt x="302" y="79"/>
                </a:cubicBezTo>
                <a:cubicBezTo>
                  <a:pt x="292" y="79"/>
                  <a:pt x="292" y="79"/>
                  <a:pt x="292" y="79"/>
                </a:cubicBezTo>
                <a:cubicBezTo>
                  <a:pt x="292" y="110"/>
                  <a:pt x="292" y="110"/>
                  <a:pt x="292" y="110"/>
                </a:cubicBezTo>
                <a:cubicBezTo>
                  <a:pt x="301" y="110"/>
                  <a:pt x="301" y="110"/>
                  <a:pt x="301" y="110"/>
                </a:cubicBezTo>
                <a:cubicBezTo>
                  <a:pt x="307" y="110"/>
                  <a:pt x="312" y="109"/>
                  <a:pt x="315" y="106"/>
                </a:cubicBezTo>
                <a:cubicBezTo>
                  <a:pt x="319" y="103"/>
                  <a:pt x="320" y="99"/>
                  <a:pt x="320" y="94"/>
                </a:cubicBezTo>
                <a:close/>
                <a:moveTo>
                  <a:pt x="354" y="95"/>
                </a:moveTo>
                <a:cubicBezTo>
                  <a:pt x="352" y="97"/>
                  <a:pt x="350" y="100"/>
                  <a:pt x="349" y="104"/>
                </a:cubicBezTo>
                <a:cubicBezTo>
                  <a:pt x="349" y="104"/>
                  <a:pt x="349" y="104"/>
                  <a:pt x="349" y="104"/>
                </a:cubicBezTo>
                <a:cubicBezTo>
                  <a:pt x="349" y="93"/>
                  <a:pt x="349" y="93"/>
                  <a:pt x="349" y="93"/>
                </a:cubicBezTo>
                <a:cubicBezTo>
                  <a:pt x="340" y="93"/>
                  <a:pt x="340" y="93"/>
                  <a:pt x="340" y="93"/>
                </a:cubicBezTo>
                <a:cubicBezTo>
                  <a:pt x="340" y="147"/>
                  <a:pt x="340" y="147"/>
                  <a:pt x="340" y="147"/>
                </a:cubicBezTo>
                <a:cubicBezTo>
                  <a:pt x="349" y="147"/>
                  <a:pt x="349" y="147"/>
                  <a:pt x="349" y="147"/>
                </a:cubicBezTo>
                <a:cubicBezTo>
                  <a:pt x="349" y="120"/>
                  <a:pt x="349" y="120"/>
                  <a:pt x="349" y="120"/>
                </a:cubicBezTo>
                <a:cubicBezTo>
                  <a:pt x="349" y="114"/>
                  <a:pt x="350" y="109"/>
                  <a:pt x="352" y="105"/>
                </a:cubicBezTo>
                <a:cubicBezTo>
                  <a:pt x="355" y="102"/>
                  <a:pt x="358" y="100"/>
                  <a:pt x="362" y="100"/>
                </a:cubicBezTo>
                <a:cubicBezTo>
                  <a:pt x="364" y="100"/>
                  <a:pt x="367" y="101"/>
                  <a:pt x="368" y="102"/>
                </a:cubicBezTo>
                <a:cubicBezTo>
                  <a:pt x="368" y="93"/>
                  <a:pt x="368" y="93"/>
                  <a:pt x="368" y="93"/>
                </a:cubicBezTo>
                <a:cubicBezTo>
                  <a:pt x="367" y="92"/>
                  <a:pt x="365" y="92"/>
                  <a:pt x="363" y="92"/>
                </a:cubicBezTo>
                <a:cubicBezTo>
                  <a:pt x="360" y="92"/>
                  <a:pt x="357" y="93"/>
                  <a:pt x="354" y="95"/>
                </a:cubicBezTo>
                <a:close/>
                <a:moveTo>
                  <a:pt x="416" y="141"/>
                </a:moveTo>
                <a:cubicBezTo>
                  <a:pt x="411" y="146"/>
                  <a:pt x="404" y="149"/>
                  <a:pt x="396" y="149"/>
                </a:cubicBezTo>
                <a:cubicBezTo>
                  <a:pt x="388" y="149"/>
                  <a:pt x="381" y="146"/>
                  <a:pt x="376" y="141"/>
                </a:cubicBezTo>
                <a:cubicBezTo>
                  <a:pt x="372" y="136"/>
                  <a:pt x="369" y="129"/>
                  <a:pt x="369" y="121"/>
                </a:cubicBezTo>
                <a:cubicBezTo>
                  <a:pt x="369" y="112"/>
                  <a:pt x="372" y="105"/>
                  <a:pt x="377" y="99"/>
                </a:cubicBezTo>
                <a:cubicBezTo>
                  <a:pt x="382" y="94"/>
                  <a:pt x="388" y="92"/>
                  <a:pt x="397" y="92"/>
                </a:cubicBezTo>
                <a:cubicBezTo>
                  <a:pt x="405" y="92"/>
                  <a:pt x="411" y="94"/>
                  <a:pt x="416" y="99"/>
                </a:cubicBezTo>
                <a:cubicBezTo>
                  <a:pt x="421" y="104"/>
                  <a:pt x="423" y="111"/>
                  <a:pt x="423" y="120"/>
                </a:cubicBezTo>
                <a:cubicBezTo>
                  <a:pt x="423" y="129"/>
                  <a:pt x="420" y="136"/>
                  <a:pt x="416" y="141"/>
                </a:cubicBezTo>
                <a:close/>
                <a:moveTo>
                  <a:pt x="414" y="120"/>
                </a:moveTo>
                <a:cubicBezTo>
                  <a:pt x="414" y="113"/>
                  <a:pt x="412" y="108"/>
                  <a:pt x="409" y="104"/>
                </a:cubicBezTo>
                <a:cubicBezTo>
                  <a:pt x="406" y="101"/>
                  <a:pt x="402" y="99"/>
                  <a:pt x="396" y="99"/>
                </a:cubicBezTo>
                <a:cubicBezTo>
                  <a:pt x="391" y="99"/>
                  <a:pt x="386" y="101"/>
                  <a:pt x="383" y="105"/>
                </a:cubicBezTo>
                <a:cubicBezTo>
                  <a:pt x="380" y="108"/>
                  <a:pt x="378" y="114"/>
                  <a:pt x="378" y="120"/>
                </a:cubicBezTo>
                <a:cubicBezTo>
                  <a:pt x="378" y="127"/>
                  <a:pt x="380" y="132"/>
                  <a:pt x="383" y="136"/>
                </a:cubicBezTo>
                <a:cubicBezTo>
                  <a:pt x="386" y="139"/>
                  <a:pt x="391" y="141"/>
                  <a:pt x="396" y="141"/>
                </a:cubicBezTo>
                <a:cubicBezTo>
                  <a:pt x="402" y="141"/>
                  <a:pt x="406" y="139"/>
                  <a:pt x="409" y="136"/>
                </a:cubicBezTo>
                <a:cubicBezTo>
                  <a:pt x="412" y="132"/>
                  <a:pt x="414" y="127"/>
                  <a:pt x="414" y="120"/>
                </a:cubicBezTo>
                <a:close/>
                <a:moveTo>
                  <a:pt x="438" y="68"/>
                </a:moveTo>
                <a:cubicBezTo>
                  <a:pt x="436" y="68"/>
                  <a:pt x="435" y="68"/>
                  <a:pt x="434" y="69"/>
                </a:cubicBezTo>
                <a:cubicBezTo>
                  <a:pt x="433" y="70"/>
                  <a:pt x="432" y="72"/>
                  <a:pt x="432" y="73"/>
                </a:cubicBezTo>
                <a:cubicBezTo>
                  <a:pt x="432" y="75"/>
                  <a:pt x="433" y="76"/>
                  <a:pt x="434" y="77"/>
                </a:cubicBezTo>
                <a:cubicBezTo>
                  <a:pt x="435" y="78"/>
                  <a:pt x="436" y="79"/>
                  <a:pt x="438" y="79"/>
                </a:cubicBezTo>
                <a:cubicBezTo>
                  <a:pt x="440" y="79"/>
                  <a:pt x="441" y="78"/>
                  <a:pt x="442" y="77"/>
                </a:cubicBezTo>
                <a:cubicBezTo>
                  <a:pt x="443" y="76"/>
                  <a:pt x="444" y="75"/>
                  <a:pt x="444" y="73"/>
                </a:cubicBezTo>
                <a:cubicBezTo>
                  <a:pt x="444" y="72"/>
                  <a:pt x="443" y="70"/>
                  <a:pt x="442" y="69"/>
                </a:cubicBezTo>
                <a:cubicBezTo>
                  <a:pt x="441" y="68"/>
                  <a:pt x="440" y="68"/>
                  <a:pt x="438" y="68"/>
                </a:cubicBezTo>
                <a:close/>
                <a:moveTo>
                  <a:pt x="434" y="147"/>
                </a:moveTo>
                <a:cubicBezTo>
                  <a:pt x="434" y="159"/>
                  <a:pt x="430" y="166"/>
                  <a:pt x="422" y="166"/>
                </a:cubicBezTo>
                <a:cubicBezTo>
                  <a:pt x="419" y="166"/>
                  <a:pt x="417" y="165"/>
                  <a:pt x="414" y="163"/>
                </a:cubicBezTo>
                <a:cubicBezTo>
                  <a:pt x="414" y="171"/>
                  <a:pt x="414" y="171"/>
                  <a:pt x="414" y="171"/>
                </a:cubicBezTo>
                <a:cubicBezTo>
                  <a:pt x="416" y="172"/>
                  <a:pt x="419" y="173"/>
                  <a:pt x="421" y="173"/>
                </a:cubicBezTo>
                <a:cubicBezTo>
                  <a:pt x="428" y="173"/>
                  <a:pt x="433" y="171"/>
                  <a:pt x="437" y="166"/>
                </a:cubicBezTo>
                <a:cubicBezTo>
                  <a:pt x="440" y="161"/>
                  <a:pt x="442" y="154"/>
                  <a:pt x="442" y="145"/>
                </a:cubicBezTo>
                <a:cubicBezTo>
                  <a:pt x="442" y="93"/>
                  <a:pt x="442" y="93"/>
                  <a:pt x="442" y="93"/>
                </a:cubicBezTo>
                <a:cubicBezTo>
                  <a:pt x="434" y="93"/>
                  <a:pt x="434" y="93"/>
                  <a:pt x="434" y="93"/>
                </a:cubicBezTo>
                <a:lnTo>
                  <a:pt x="434" y="147"/>
                </a:lnTo>
                <a:close/>
                <a:moveTo>
                  <a:pt x="494" y="98"/>
                </a:moveTo>
                <a:cubicBezTo>
                  <a:pt x="498" y="103"/>
                  <a:pt x="500" y="109"/>
                  <a:pt x="500" y="118"/>
                </a:cubicBezTo>
                <a:cubicBezTo>
                  <a:pt x="500" y="122"/>
                  <a:pt x="500" y="122"/>
                  <a:pt x="500" y="122"/>
                </a:cubicBezTo>
                <a:cubicBezTo>
                  <a:pt x="462" y="122"/>
                  <a:pt x="462" y="122"/>
                  <a:pt x="462" y="122"/>
                </a:cubicBezTo>
                <a:cubicBezTo>
                  <a:pt x="462" y="128"/>
                  <a:pt x="464" y="133"/>
                  <a:pt x="467" y="136"/>
                </a:cubicBezTo>
                <a:cubicBezTo>
                  <a:pt x="470" y="140"/>
                  <a:pt x="474" y="141"/>
                  <a:pt x="480" y="141"/>
                </a:cubicBezTo>
                <a:cubicBezTo>
                  <a:pt x="486" y="141"/>
                  <a:pt x="491" y="139"/>
                  <a:pt x="497" y="135"/>
                </a:cubicBezTo>
                <a:cubicBezTo>
                  <a:pt x="497" y="143"/>
                  <a:pt x="497" y="143"/>
                  <a:pt x="497" y="143"/>
                </a:cubicBezTo>
                <a:cubicBezTo>
                  <a:pt x="492" y="147"/>
                  <a:pt x="485" y="149"/>
                  <a:pt x="478" y="149"/>
                </a:cubicBezTo>
                <a:cubicBezTo>
                  <a:pt x="470" y="149"/>
                  <a:pt x="464" y="146"/>
                  <a:pt x="459" y="141"/>
                </a:cubicBezTo>
                <a:cubicBezTo>
                  <a:pt x="455" y="136"/>
                  <a:pt x="453" y="129"/>
                  <a:pt x="453" y="120"/>
                </a:cubicBezTo>
                <a:cubicBezTo>
                  <a:pt x="453" y="115"/>
                  <a:pt x="454" y="110"/>
                  <a:pt x="456" y="106"/>
                </a:cubicBezTo>
                <a:cubicBezTo>
                  <a:pt x="458" y="101"/>
                  <a:pt x="461" y="98"/>
                  <a:pt x="465" y="95"/>
                </a:cubicBezTo>
                <a:cubicBezTo>
                  <a:pt x="469" y="93"/>
                  <a:pt x="473" y="92"/>
                  <a:pt x="478" y="92"/>
                </a:cubicBezTo>
                <a:cubicBezTo>
                  <a:pt x="485" y="92"/>
                  <a:pt x="490" y="94"/>
                  <a:pt x="494" y="98"/>
                </a:cubicBezTo>
                <a:close/>
                <a:moveTo>
                  <a:pt x="491" y="115"/>
                </a:moveTo>
                <a:cubicBezTo>
                  <a:pt x="491" y="110"/>
                  <a:pt x="490" y="106"/>
                  <a:pt x="488" y="103"/>
                </a:cubicBezTo>
                <a:cubicBezTo>
                  <a:pt x="485" y="100"/>
                  <a:pt x="482" y="99"/>
                  <a:pt x="478" y="99"/>
                </a:cubicBezTo>
                <a:cubicBezTo>
                  <a:pt x="474" y="99"/>
                  <a:pt x="470" y="100"/>
                  <a:pt x="467" y="103"/>
                </a:cubicBezTo>
                <a:cubicBezTo>
                  <a:pt x="465" y="106"/>
                  <a:pt x="463" y="110"/>
                  <a:pt x="462" y="115"/>
                </a:cubicBezTo>
                <a:lnTo>
                  <a:pt x="491" y="115"/>
                </a:lnTo>
                <a:close/>
                <a:moveTo>
                  <a:pt x="514" y="100"/>
                </a:moveTo>
                <a:cubicBezTo>
                  <a:pt x="509" y="105"/>
                  <a:pt x="506" y="112"/>
                  <a:pt x="506" y="121"/>
                </a:cubicBezTo>
                <a:cubicBezTo>
                  <a:pt x="506" y="127"/>
                  <a:pt x="507" y="131"/>
                  <a:pt x="509" y="136"/>
                </a:cubicBezTo>
                <a:cubicBezTo>
                  <a:pt x="512" y="140"/>
                  <a:pt x="515" y="143"/>
                  <a:pt x="519" y="145"/>
                </a:cubicBezTo>
                <a:cubicBezTo>
                  <a:pt x="523" y="148"/>
                  <a:pt x="527" y="149"/>
                  <a:pt x="532" y="149"/>
                </a:cubicBezTo>
                <a:cubicBezTo>
                  <a:pt x="538" y="149"/>
                  <a:pt x="543" y="147"/>
                  <a:pt x="547" y="145"/>
                </a:cubicBezTo>
                <a:cubicBezTo>
                  <a:pt x="547" y="137"/>
                  <a:pt x="547" y="137"/>
                  <a:pt x="547" y="137"/>
                </a:cubicBezTo>
                <a:cubicBezTo>
                  <a:pt x="543" y="140"/>
                  <a:pt x="538" y="141"/>
                  <a:pt x="533" y="141"/>
                </a:cubicBezTo>
                <a:cubicBezTo>
                  <a:pt x="528" y="141"/>
                  <a:pt x="523" y="139"/>
                  <a:pt x="520" y="136"/>
                </a:cubicBezTo>
                <a:cubicBezTo>
                  <a:pt x="517" y="132"/>
                  <a:pt x="515" y="127"/>
                  <a:pt x="515" y="121"/>
                </a:cubicBezTo>
                <a:cubicBezTo>
                  <a:pt x="515" y="114"/>
                  <a:pt x="517" y="109"/>
                  <a:pt x="520" y="105"/>
                </a:cubicBezTo>
                <a:cubicBezTo>
                  <a:pt x="524" y="101"/>
                  <a:pt x="528" y="99"/>
                  <a:pt x="534" y="99"/>
                </a:cubicBezTo>
                <a:cubicBezTo>
                  <a:pt x="539" y="99"/>
                  <a:pt x="543" y="100"/>
                  <a:pt x="547" y="103"/>
                </a:cubicBezTo>
                <a:cubicBezTo>
                  <a:pt x="547" y="94"/>
                  <a:pt x="547" y="94"/>
                  <a:pt x="547" y="94"/>
                </a:cubicBezTo>
                <a:cubicBezTo>
                  <a:pt x="543" y="92"/>
                  <a:pt x="539" y="92"/>
                  <a:pt x="534" y="92"/>
                </a:cubicBezTo>
                <a:cubicBezTo>
                  <a:pt x="526" y="92"/>
                  <a:pt x="519" y="94"/>
                  <a:pt x="514" y="100"/>
                </a:cubicBezTo>
                <a:close/>
                <a:moveTo>
                  <a:pt x="582" y="100"/>
                </a:moveTo>
                <a:cubicBezTo>
                  <a:pt x="582" y="93"/>
                  <a:pt x="582" y="93"/>
                  <a:pt x="582" y="93"/>
                </a:cubicBezTo>
                <a:cubicBezTo>
                  <a:pt x="569" y="93"/>
                  <a:pt x="569" y="93"/>
                  <a:pt x="569" y="93"/>
                </a:cubicBezTo>
                <a:cubicBezTo>
                  <a:pt x="569" y="77"/>
                  <a:pt x="569" y="77"/>
                  <a:pt x="569" y="77"/>
                </a:cubicBezTo>
                <a:cubicBezTo>
                  <a:pt x="560" y="80"/>
                  <a:pt x="560" y="80"/>
                  <a:pt x="560" y="80"/>
                </a:cubicBezTo>
                <a:cubicBezTo>
                  <a:pt x="560" y="93"/>
                  <a:pt x="560" y="93"/>
                  <a:pt x="560" y="93"/>
                </a:cubicBezTo>
                <a:cubicBezTo>
                  <a:pt x="551" y="93"/>
                  <a:pt x="551" y="93"/>
                  <a:pt x="551" y="93"/>
                </a:cubicBezTo>
                <a:cubicBezTo>
                  <a:pt x="551" y="100"/>
                  <a:pt x="551" y="100"/>
                  <a:pt x="551" y="100"/>
                </a:cubicBezTo>
                <a:cubicBezTo>
                  <a:pt x="560" y="100"/>
                  <a:pt x="560" y="100"/>
                  <a:pt x="560" y="100"/>
                </a:cubicBezTo>
                <a:cubicBezTo>
                  <a:pt x="560" y="133"/>
                  <a:pt x="560" y="133"/>
                  <a:pt x="560" y="133"/>
                </a:cubicBezTo>
                <a:cubicBezTo>
                  <a:pt x="560" y="143"/>
                  <a:pt x="565" y="149"/>
                  <a:pt x="574" y="149"/>
                </a:cubicBezTo>
                <a:cubicBezTo>
                  <a:pt x="578" y="149"/>
                  <a:pt x="580" y="148"/>
                  <a:pt x="582" y="147"/>
                </a:cubicBezTo>
                <a:cubicBezTo>
                  <a:pt x="582" y="139"/>
                  <a:pt x="582" y="139"/>
                  <a:pt x="582" y="139"/>
                </a:cubicBezTo>
                <a:cubicBezTo>
                  <a:pt x="581" y="141"/>
                  <a:pt x="579" y="141"/>
                  <a:pt x="577" y="141"/>
                </a:cubicBezTo>
                <a:cubicBezTo>
                  <a:pt x="574" y="141"/>
                  <a:pt x="572" y="140"/>
                  <a:pt x="571" y="139"/>
                </a:cubicBezTo>
                <a:cubicBezTo>
                  <a:pt x="569" y="137"/>
                  <a:pt x="569" y="135"/>
                  <a:pt x="569" y="131"/>
                </a:cubicBezTo>
                <a:cubicBezTo>
                  <a:pt x="569" y="100"/>
                  <a:pt x="569" y="100"/>
                  <a:pt x="569" y="100"/>
                </a:cubicBezTo>
                <a:lnTo>
                  <a:pt x="582" y="100"/>
                </a:lnTo>
                <a:close/>
                <a:moveTo>
                  <a:pt x="218" y="31"/>
                </a:moveTo>
                <a:cubicBezTo>
                  <a:pt x="218" y="187"/>
                  <a:pt x="218" y="187"/>
                  <a:pt x="218" y="187"/>
                </a:cubicBezTo>
                <a:cubicBezTo>
                  <a:pt x="218" y="194"/>
                  <a:pt x="212" y="200"/>
                  <a:pt x="206" y="200"/>
                </a:cubicBezTo>
                <a:cubicBezTo>
                  <a:pt x="127" y="200"/>
                  <a:pt x="127" y="200"/>
                  <a:pt x="127" y="200"/>
                </a:cubicBezTo>
                <a:cubicBezTo>
                  <a:pt x="127" y="218"/>
                  <a:pt x="127" y="218"/>
                  <a:pt x="127" y="218"/>
                </a:cubicBezTo>
                <a:cubicBezTo>
                  <a:pt x="0" y="195"/>
                  <a:pt x="0" y="195"/>
                  <a:pt x="0" y="195"/>
                </a:cubicBezTo>
                <a:cubicBezTo>
                  <a:pt x="0" y="22"/>
                  <a:pt x="0" y="22"/>
                  <a:pt x="0" y="22"/>
                </a:cubicBezTo>
                <a:cubicBezTo>
                  <a:pt x="127" y="0"/>
                  <a:pt x="127" y="0"/>
                  <a:pt x="127" y="0"/>
                </a:cubicBezTo>
                <a:cubicBezTo>
                  <a:pt x="127" y="18"/>
                  <a:pt x="127" y="18"/>
                  <a:pt x="127" y="18"/>
                </a:cubicBezTo>
                <a:cubicBezTo>
                  <a:pt x="206" y="18"/>
                  <a:pt x="206" y="18"/>
                  <a:pt x="206" y="18"/>
                </a:cubicBezTo>
                <a:cubicBezTo>
                  <a:pt x="212" y="18"/>
                  <a:pt x="218" y="24"/>
                  <a:pt x="218" y="31"/>
                </a:cubicBezTo>
                <a:close/>
                <a:moveTo>
                  <a:pt x="100" y="94"/>
                </a:moveTo>
                <a:cubicBezTo>
                  <a:pt x="100" y="89"/>
                  <a:pt x="99" y="84"/>
                  <a:pt x="98" y="80"/>
                </a:cubicBezTo>
                <a:cubicBezTo>
                  <a:pt x="96" y="76"/>
                  <a:pt x="94" y="73"/>
                  <a:pt x="91" y="70"/>
                </a:cubicBezTo>
                <a:cubicBezTo>
                  <a:pt x="89" y="67"/>
                  <a:pt x="85" y="66"/>
                  <a:pt x="81" y="64"/>
                </a:cubicBezTo>
                <a:cubicBezTo>
                  <a:pt x="77" y="63"/>
                  <a:pt x="72" y="63"/>
                  <a:pt x="66" y="63"/>
                </a:cubicBezTo>
                <a:cubicBezTo>
                  <a:pt x="37" y="65"/>
                  <a:pt x="37" y="65"/>
                  <a:pt x="37" y="65"/>
                </a:cubicBezTo>
                <a:cubicBezTo>
                  <a:pt x="37" y="161"/>
                  <a:pt x="37" y="161"/>
                  <a:pt x="37" y="161"/>
                </a:cubicBezTo>
                <a:cubicBezTo>
                  <a:pt x="56" y="162"/>
                  <a:pt x="56" y="162"/>
                  <a:pt x="56" y="162"/>
                </a:cubicBezTo>
                <a:cubicBezTo>
                  <a:pt x="56" y="128"/>
                  <a:pt x="56" y="128"/>
                  <a:pt x="56" y="128"/>
                </a:cubicBezTo>
                <a:cubicBezTo>
                  <a:pt x="65" y="129"/>
                  <a:pt x="65" y="129"/>
                  <a:pt x="65" y="129"/>
                </a:cubicBezTo>
                <a:cubicBezTo>
                  <a:pt x="67" y="129"/>
                  <a:pt x="70" y="128"/>
                  <a:pt x="72" y="128"/>
                </a:cubicBezTo>
                <a:cubicBezTo>
                  <a:pt x="75" y="128"/>
                  <a:pt x="77" y="127"/>
                  <a:pt x="79" y="126"/>
                </a:cubicBezTo>
                <a:cubicBezTo>
                  <a:pt x="81" y="126"/>
                  <a:pt x="83" y="125"/>
                  <a:pt x="85" y="123"/>
                </a:cubicBezTo>
                <a:cubicBezTo>
                  <a:pt x="87" y="122"/>
                  <a:pt x="89" y="121"/>
                  <a:pt x="91" y="119"/>
                </a:cubicBezTo>
                <a:cubicBezTo>
                  <a:pt x="92" y="117"/>
                  <a:pt x="94" y="116"/>
                  <a:pt x="95" y="114"/>
                </a:cubicBezTo>
                <a:cubicBezTo>
                  <a:pt x="96" y="112"/>
                  <a:pt x="97" y="110"/>
                  <a:pt x="98" y="108"/>
                </a:cubicBezTo>
                <a:cubicBezTo>
                  <a:pt x="99" y="106"/>
                  <a:pt x="99" y="104"/>
                  <a:pt x="100" y="102"/>
                </a:cubicBezTo>
                <a:cubicBezTo>
                  <a:pt x="100" y="99"/>
                  <a:pt x="100" y="97"/>
                  <a:pt x="100" y="94"/>
                </a:cubicBezTo>
                <a:close/>
                <a:moveTo>
                  <a:pt x="209" y="31"/>
                </a:moveTo>
                <a:cubicBezTo>
                  <a:pt x="209" y="29"/>
                  <a:pt x="207" y="27"/>
                  <a:pt x="206" y="27"/>
                </a:cubicBezTo>
                <a:cubicBezTo>
                  <a:pt x="127" y="27"/>
                  <a:pt x="127" y="27"/>
                  <a:pt x="127" y="27"/>
                </a:cubicBezTo>
                <a:cubicBezTo>
                  <a:pt x="127" y="45"/>
                  <a:pt x="127" y="45"/>
                  <a:pt x="127" y="45"/>
                </a:cubicBezTo>
                <a:cubicBezTo>
                  <a:pt x="147" y="45"/>
                  <a:pt x="172" y="45"/>
                  <a:pt x="173" y="45"/>
                </a:cubicBezTo>
                <a:cubicBezTo>
                  <a:pt x="178" y="45"/>
                  <a:pt x="181" y="48"/>
                  <a:pt x="181" y="54"/>
                </a:cubicBezTo>
                <a:cubicBezTo>
                  <a:pt x="181" y="54"/>
                  <a:pt x="181" y="99"/>
                  <a:pt x="181" y="100"/>
                </a:cubicBezTo>
                <a:cubicBezTo>
                  <a:pt x="190" y="100"/>
                  <a:pt x="190" y="100"/>
                  <a:pt x="190" y="100"/>
                </a:cubicBezTo>
                <a:cubicBezTo>
                  <a:pt x="200" y="106"/>
                  <a:pt x="200" y="106"/>
                  <a:pt x="200" y="106"/>
                </a:cubicBezTo>
                <a:cubicBezTo>
                  <a:pt x="172" y="136"/>
                  <a:pt x="172" y="136"/>
                  <a:pt x="172" y="136"/>
                </a:cubicBezTo>
                <a:cubicBezTo>
                  <a:pt x="146" y="106"/>
                  <a:pt x="146" y="106"/>
                  <a:pt x="146" y="106"/>
                </a:cubicBezTo>
                <a:cubicBezTo>
                  <a:pt x="154" y="100"/>
                  <a:pt x="154" y="100"/>
                  <a:pt x="154" y="100"/>
                </a:cubicBezTo>
                <a:cubicBezTo>
                  <a:pt x="163" y="100"/>
                  <a:pt x="163" y="100"/>
                  <a:pt x="163" y="100"/>
                </a:cubicBezTo>
                <a:cubicBezTo>
                  <a:pt x="163" y="99"/>
                  <a:pt x="163" y="63"/>
                  <a:pt x="163" y="63"/>
                </a:cubicBezTo>
                <a:cubicBezTo>
                  <a:pt x="127" y="63"/>
                  <a:pt x="127" y="63"/>
                  <a:pt x="127" y="63"/>
                </a:cubicBezTo>
                <a:cubicBezTo>
                  <a:pt x="127" y="136"/>
                  <a:pt x="127" y="136"/>
                  <a:pt x="127" y="136"/>
                </a:cubicBezTo>
                <a:cubicBezTo>
                  <a:pt x="136" y="127"/>
                  <a:pt x="136" y="127"/>
                  <a:pt x="136" y="127"/>
                </a:cubicBezTo>
                <a:cubicBezTo>
                  <a:pt x="163" y="154"/>
                  <a:pt x="163" y="154"/>
                  <a:pt x="163" y="154"/>
                </a:cubicBezTo>
                <a:cubicBezTo>
                  <a:pt x="136" y="181"/>
                  <a:pt x="136" y="181"/>
                  <a:pt x="136" y="181"/>
                </a:cubicBezTo>
                <a:cubicBezTo>
                  <a:pt x="127" y="172"/>
                  <a:pt x="127" y="172"/>
                  <a:pt x="127" y="172"/>
                </a:cubicBezTo>
                <a:cubicBezTo>
                  <a:pt x="127" y="190"/>
                  <a:pt x="127" y="190"/>
                  <a:pt x="127" y="190"/>
                </a:cubicBezTo>
                <a:cubicBezTo>
                  <a:pt x="206" y="190"/>
                  <a:pt x="206" y="190"/>
                  <a:pt x="206" y="190"/>
                </a:cubicBezTo>
                <a:cubicBezTo>
                  <a:pt x="207" y="190"/>
                  <a:pt x="209" y="189"/>
                  <a:pt x="209" y="187"/>
                </a:cubicBezTo>
                <a:lnTo>
                  <a:pt x="209" y="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defTabSz="932563"/>
            <a:endParaRPr lang="en-US">
              <a:solidFill>
                <a:srgbClr val="FFFFFF"/>
              </a:solidFill>
            </a:endParaRPr>
          </a:p>
        </p:txBody>
      </p:sp>
      <p:sp>
        <p:nvSpPr>
          <p:cNvPr id="6" name="Freeform 5"/>
          <p:cNvSpPr>
            <a:spLocks noChangeAspect="1" noEditPoints="1"/>
          </p:cNvSpPr>
          <p:nvPr userDrawn="1"/>
        </p:nvSpPr>
        <p:spPr bwMode="auto">
          <a:xfrm>
            <a:off x="457200" y="6245328"/>
            <a:ext cx="1463040" cy="269773"/>
          </a:xfrm>
          <a:custGeom>
            <a:avLst/>
            <a:gdLst>
              <a:gd name="T0" fmla="*/ 1326 w 2637"/>
              <a:gd name="T1" fmla="*/ 170 h 485"/>
              <a:gd name="T2" fmla="*/ 590 w 2637"/>
              <a:gd name="T3" fmla="*/ 0 h 485"/>
              <a:gd name="T4" fmla="*/ 699 w 2637"/>
              <a:gd name="T5" fmla="*/ 274 h 485"/>
              <a:gd name="T6" fmla="*/ 0 w 2637"/>
              <a:gd name="T7" fmla="*/ 40 h 485"/>
              <a:gd name="T8" fmla="*/ 2631 w 2637"/>
              <a:gd name="T9" fmla="*/ 412 h 485"/>
              <a:gd name="T10" fmla="*/ 2612 w 2637"/>
              <a:gd name="T11" fmla="*/ 434 h 485"/>
              <a:gd name="T12" fmla="*/ 2514 w 2637"/>
              <a:gd name="T13" fmla="*/ 485 h 485"/>
              <a:gd name="T14" fmla="*/ 2597 w 2637"/>
              <a:gd name="T15" fmla="*/ 454 h 485"/>
              <a:gd name="T16" fmla="*/ 2539 w 2637"/>
              <a:gd name="T17" fmla="*/ 412 h 485"/>
              <a:gd name="T18" fmla="*/ 2492 w 2637"/>
              <a:gd name="T19" fmla="*/ 413 h 485"/>
              <a:gd name="T20" fmla="*/ 2440 w 2637"/>
              <a:gd name="T21" fmla="*/ 399 h 485"/>
              <a:gd name="T22" fmla="*/ 2402 w 2637"/>
              <a:gd name="T23" fmla="*/ 480 h 485"/>
              <a:gd name="T24" fmla="*/ 2321 w 2637"/>
              <a:gd name="T25" fmla="*/ 483 h 485"/>
              <a:gd name="T26" fmla="*/ 2422 w 2637"/>
              <a:gd name="T27" fmla="*/ 415 h 485"/>
              <a:gd name="T28" fmla="*/ 2392 w 2637"/>
              <a:gd name="T29" fmla="*/ 433 h 485"/>
              <a:gd name="T30" fmla="*/ 2226 w 2637"/>
              <a:gd name="T31" fmla="*/ 435 h 485"/>
              <a:gd name="T32" fmla="*/ 2225 w 2637"/>
              <a:gd name="T33" fmla="*/ 472 h 485"/>
              <a:gd name="T34" fmla="*/ 2209 w 2637"/>
              <a:gd name="T35" fmla="*/ 415 h 485"/>
              <a:gd name="T36" fmla="*/ 2187 w 2637"/>
              <a:gd name="T37" fmla="*/ 437 h 485"/>
              <a:gd name="T38" fmla="*/ 2104 w 2637"/>
              <a:gd name="T39" fmla="*/ 399 h 485"/>
              <a:gd name="T40" fmla="*/ 2119 w 2637"/>
              <a:gd name="T41" fmla="*/ 414 h 485"/>
              <a:gd name="T42" fmla="*/ 2076 w 2637"/>
              <a:gd name="T43" fmla="*/ 406 h 485"/>
              <a:gd name="T44" fmla="*/ 1968 w 2637"/>
              <a:gd name="T45" fmla="*/ 483 h 485"/>
              <a:gd name="T46" fmla="*/ 1977 w 2637"/>
              <a:gd name="T47" fmla="*/ 406 h 485"/>
              <a:gd name="T48" fmla="*/ 2063 w 2637"/>
              <a:gd name="T49" fmla="*/ 399 h 485"/>
              <a:gd name="T50" fmla="*/ 1889 w 2637"/>
              <a:gd name="T51" fmla="*/ 421 h 485"/>
              <a:gd name="T52" fmla="*/ 1881 w 2637"/>
              <a:gd name="T53" fmla="*/ 471 h 485"/>
              <a:gd name="T54" fmla="*/ 1850 w 2637"/>
              <a:gd name="T55" fmla="*/ 465 h 485"/>
              <a:gd name="T56" fmla="*/ 1773 w 2637"/>
              <a:gd name="T57" fmla="*/ 413 h 485"/>
              <a:gd name="T58" fmla="*/ 1686 w 2637"/>
              <a:gd name="T59" fmla="*/ 401 h 485"/>
              <a:gd name="T60" fmla="*/ 1606 w 2637"/>
              <a:gd name="T61" fmla="*/ 419 h 485"/>
              <a:gd name="T62" fmla="*/ 1645 w 2637"/>
              <a:gd name="T63" fmla="*/ 485 h 485"/>
              <a:gd name="T64" fmla="*/ 1674 w 2637"/>
              <a:gd name="T65" fmla="*/ 399 h 485"/>
              <a:gd name="T66" fmla="*/ 1489 w 2637"/>
              <a:gd name="T67" fmla="*/ 435 h 485"/>
              <a:gd name="T68" fmla="*/ 1488 w 2637"/>
              <a:gd name="T69" fmla="*/ 472 h 485"/>
              <a:gd name="T70" fmla="*/ 1472 w 2637"/>
              <a:gd name="T71" fmla="*/ 415 h 485"/>
              <a:gd name="T72" fmla="*/ 1410 w 2637"/>
              <a:gd name="T73" fmla="*/ 484 h 485"/>
              <a:gd name="T74" fmla="*/ 1411 w 2637"/>
              <a:gd name="T75" fmla="*/ 461 h 485"/>
              <a:gd name="T76" fmla="*/ 1332 w 2637"/>
              <a:gd name="T77" fmla="*/ 484 h 485"/>
              <a:gd name="T78" fmla="*/ 1289 w 2637"/>
              <a:gd name="T79" fmla="*/ 399 h 485"/>
              <a:gd name="T80" fmla="*/ 1298 w 2637"/>
              <a:gd name="T81" fmla="*/ 413 h 485"/>
              <a:gd name="T82" fmla="*/ 1327 w 2637"/>
              <a:gd name="T83" fmla="*/ 466 h 485"/>
              <a:gd name="T84" fmla="*/ 1227 w 2637"/>
              <a:gd name="T85" fmla="*/ 480 h 485"/>
              <a:gd name="T86" fmla="*/ 1146 w 2637"/>
              <a:gd name="T87" fmla="*/ 483 h 485"/>
              <a:gd name="T88" fmla="*/ 1246 w 2637"/>
              <a:gd name="T89" fmla="*/ 415 h 485"/>
              <a:gd name="T90" fmla="*/ 1217 w 2637"/>
              <a:gd name="T91" fmla="*/ 433 h 485"/>
              <a:gd name="T92" fmla="*/ 1031 w 2637"/>
              <a:gd name="T93" fmla="*/ 483 h 485"/>
              <a:gd name="T94" fmla="*/ 1131 w 2637"/>
              <a:gd name="T95" fmla="*/ 415 h 485"/>
              <a:gd name="T96" fmla="*/ 1100 w 2637"/>
              <a:gd name="T97" fmla="*/ 433 h 485"/>
              <a:gd name="T98" fmla="*/ 892 w 2637"/>
              <a:gd name="T99" fmla="*/ 480 h 485"/>
              <a:gd name="T100" fmla="*/ 811 w 2637"/>
              <a:gd name="T101" fmla="*/ 483 h 485"/>
              <a:gd name="T102" fmla="*/ 911 w 2637"/>
              <a:gd name="T103" fmla="*/ 415 h 485"/>
              <a:gd name="T104" fmla="*/ 882 w 2637"/>
              <a:gd name="T105" fmla="*/ 433 h 485"/>
              <a:gd name="T106" fmla="*/ 679 w 2637"/>
              <a:gd name="T107" fmla="*/ 483 h 485"/>
              <a:gd name="T108" fmla="*/ 700 w 2637"/>
              <a:gd name="T109" fmla="*/ 471 h 485"/>
              <a:gd name="T110" fmla="*/ 793 w 2637"/>
              <a:gd name="T111" fmla="*/ 401 h 485"/>
              <a:gd name="T112" fmla="*/ 547 w 2637"/>
              <a:gd name="T113" fmla="*/ 472 h 485"/>
              <a:gd name="T114" fmla="*/ 666 w 2637"/>
              <a:gd name="T115" fmla="*/ 415 h 485"/>
              <a:gd name="T116" fmla="*/ 572 w 2637"/>
              <a:gd name="T117" fmla="*/ 466 h 485"/>
              <a:gd name="T118" fmla="*/ 547 w 2637"/>
              <a:gd name="T119" fmla="*/ 428 h 485"/>
              <a:gd name="T120" fmla="*/ 451 w 2637"/>
              <a:gd name="T121" fmla="*/ 428 h 485"/>
              <a:gd name="T122" fmla="*/ 526 w 2637"/>
              <a:gd name="T123" fmla="*/ 425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37" h="485">
                <a:moveTo>
                  <a:pt x="1135" y="1"/>
                </a:moveTo>
                <a:cubicBezTo>
                  <a:pt x="1694" y="1"/>
                  <a:pt x="1694" y="1"/>
                  <a:pt x="1694" y="1"/>
                </a:cubicBezTo>
                <a:cubicBezTo>
                  <a:pt x="1681" y="40"/>
                  <a:pt x="1681" y="40"/>
                  <a:pt x="1681" y="40"/>
                </a:cubicBezTo>
                <a:cubicBezTo>
                  <a:pt x="1297" y="40"/>
                  <a:pt x="1297" y="40"/>
                  <a:pt x="1297" y="40"/>
                </a:cubicBezTo>
                <a:cubicBezTo>
                  <a:pt x="1233" y="235"/>
                  <a:pt x="1233" y="235"/>
                  <a:pt x="1233" y="235"/>
                </a:cubicBezTo>
                <a:cubicBezTo>
                  <a:pt x="1440" y="235"/>
                  <a:pt x="1440" y="235"/>
                  <a:pt x="1440" y="235"/>
                </a:cubicBezTo>
                <a:cubicBezTo>
                  <a:pt x="1454" y="192"/>
                  <a:pt x="1454" y="192"/>
                  <a:pt x="1454" y="192"/>
                </a:cubicBezTo>
                <a:cubicBezTo>
                  <a:pt x="1438" y="170"/>
                  <a:pt x="1438" y="170"/>
                  <a:pt x="1438" y="170"/>
                </a:cubicBezTo>
                <a:cubicBezTo>
                  <a:pt x="1326" y="170"/>
                  <a:pt x="1326" y="170"/>
                  <a:pt x="1326" y="170"/>
                </a:cubicBezTo>
                <a:cubicBezTo>
                  <a:pt x="1339" y="130"/>
                  <a:pt x="1339" y="130"/>
                  <a:pt x="1339" y="130"/>
                </a:cubicBezTo>
                <a:cubicBezTo>
                  <a:pt x="1629" y="130"/>
                  <a:pt x="1629" y="130"/>
                  <a:pt x="1629" y="130"/>
                </a:cubicBezTo>
                <a:cubicBezTo>
                  <a:pt x="1644" y="153"/>
                  <a:pt x="1644" y="153"/>
                  <a:pt x="1644" y="153"/>
                </a:cubicBezTo>
                <a:cubicBezTo>
                  <a:pt x="1605" y="274"/>
                  <a:pt x="1605" y="274"/>
                  <a:pt x="1605" y="274"/>
                </a:cubicBezTo>
                <a:cubicBezTo>
                  <a:pt x="1046" y="274"/>
                  <a:pt x="1046" y="274"/>
                  <a:pt x="1046" y="274"/>
                </a:cubicBezTo>
                <a:cubicBezTo>
                  <a:pt x="1030" y="251"/>
                  <a:pt x="1030" y="251"/>
                  <a:pt x="1030" y="251"/>
                </a:cubicBezTo>
                <a:cubicBezTo>
                  <a:pt x="1104" y="23"/>
                  <a:pt x="1104" y="23"/>
                  <a:pt x="1104" y="23"/>
                </a:cubicBezTo>
                <a:lnTo>
                  <a:pt x="1135" y="1"/>
                </a:lnTo>
                <a:close/>
                <a:moveTo>
                  <a:pt x="590" y="0"/>
                </a:moveTo>
                <a:cubicBezTo>
                  <a:pt x="578" y="40"/>
                  <a:pt x="578" y="40"/>
                  <a:pt x="578" y="40"/>
                </a:cubicBezTo>
                <a:cubicBezTo>
                  <a:pt x="846" y="40"/>
                  <a:pt x="846" y="40"/>
                  <a:pt x="846" y="40"/>
                </a:cubicBezTo>
                <a:cubicBezTo>
                  <a:pt x="862" y="62"/>
                  <a:pt x="862" y="62"/>
                  <a:pt x="862" y="62"/>
                </a:cubicBezTo>
                <a:cubicBezTo>
                  <a:pt x="847" y="107"/>
                  <a:pt x="847" y="107"/>
                  <a:pt x="847" y="107"/>
                </a:cubicBezTo>
                <a:cubicBezTo>
                  <a:pt x="816" y="130"/>
                  <a:pt x="816" y="130"/>
                  <a:pt x="816" y="130"/>
                </a:cubicBezTo>
                <a:cubicBezTo>
                  <a:pt x="548" y="130"/>
                  <a:pt x="548" y="130"/>
                  <a:pt x="548" y="130"/>
                </a:cubicBezTo>
                <a:cubicBezTo>
                  <a:pt x="509" y="251"/>
                  <a:pt x="509" y="251"/>
                  <a:pt x="509" y="251"/>
                </a:cubicBezTo>
                <a:cubicBezTo>
                  <a:pt x="524" y="274"/>
                  <a:pt x="524" y="274"/>
                  <a:pt x="524" y="274"/>
                </a:cubicBezTo>
                <a:cubicBezTo>
                  <a:pt x="699" y="274"/>
                  <a:pt x="699" y="274"/>
                  <a:pt x="699" y="274"/>
                </a:cubicBezTo>
                <a:cubicBezTo>
                  <a:pt x="733" y="170"/>
                  <a:pt x="733" y="170"/>
                  <a:pt x="733" y="170"/>
                </a:cubicBezTo>
                <a:cubicBezTo>
                  <a:pt x="998" y="170"/>
                  <a:pt x="998" y="170"/>
                  <a:pt x="998" y="170"/>
                </a:cubicBezTo>
                <a:cubicBezTo>
                  <a:pt x="1029" y="146"/>
                  <a:pt x="1029" y="146"/>
                  <a:pt x="1029" y="146"/>
                </a:cubicBezTo>
                <a:cubicBezTo>
                  <a:pt x="1069" y="23"/>
                  <a:pt x="1069" y="23"/>
                  <a:pt x="1069" y="23"/>
                </a:cubicBezTo>
                <a:cubicBezTo>
                  <a:pt x="1053" y="0"/>
                  <a:pt x="1053" y="0"/>
                  <a:pt x="1053" y="0"/>
                </a:cubicBezTo>
                <a:lnTo>
                  <a:pt x="590" y="0"/>
                </a:lnTo>
                <a:close/>
                <a:moveTo>
                  <a:pt x="555" y="1"/>
                </a:moveTo>
                <a:cubicBezTo>
                  <a:pt x="13" y="0"/>
                  <a:pt x="13" y="0"/>
                  <a:pt x="13" y="0"/>
                </a:cubicBezTo>
                <a:cubicBezTo>
                  <a:pt x="0" y="40"/>
                  <a:pt x="0" y="40"/>
                  <a:pt x="0" y="40"/>
                </a:cubicBezTo>
                <a:cubicBezTo>
                  <a:pt x="222" y="40"/>
                  <a:pt x="222" y="40"/>
                  <a:pt x="222" y="40"/>
                </a:cubicBezTo>
                <a:cubicBezTo>
                  <a:pt x="154" y="251"/>
                  <a:pt x="154" y="251"/>
                  <a:pt x="154" y="251"/>
                </a:cubicBezTo>
                <a:cubicBezTo>
                  <a:pt x="169" y="274"/>
                  <a:pt x="169" y="274"/>
                  <a:pt x="169" y="274"/>
                </a:cubicBezTo>
                <a:cubicBezTo>
                  <a:pt x="345" y="274"/>
                  <a:pt x="345" y="274"/>
                  <a:pt x="345" y="274"/>
                </a:cubicBezTo>
                <a:cubicBezTo>
                  <a:pt x="421" y="40"/>
                  <a:pt x="421" y="40"/>
                  <a:pt x="421" y="40"/>
                </a:cubicBezTo>
                <a:cubicBezTo>
                  <a:pt x="542" y="40"/>
                  <a:pt x="542" y="40"/>
                  <a:pt x="542" y="40"/>
                </a:cubicBezTo>
                <a:lnTo>
                  <a:pt x="555" y="1"/>
                </a:lnTo>
                <a:close/>
                <a:moveTo>
                  <a:pt x="2634" y="410"/>
                </a:moveTo>
                <a:cubicBezTo>
                  <a:pt x="2633" y="411"/>
                  <a:pt x="2633" y="412"/>
                  <a:pt x="2631" y="412"/>
                </a:cubicBezTo>
                <a:cubicBezTo>
                  <a:pt x="2570" y="412"/>
                  <a:pt x="2570" y="412"/>
                  <a:pt x="2570" y="412"/>
                </a:cubicBezTo>
                <a:cubicBezTo>
                  <a:pt x="2569" y="412"/>
                  <a:pt x="2567" y="412"/>
                  <a:pt x="2566" y="413"/>
                </a:cubicBezTo>
                <a:cubicBezTo>
                  <a:pt x="2561" y="417"/>
                  <a:pt x="2561" y="417"/>
                  <a:pt x="2561" y="417"/>
                </a:cubicBezTo>
                <a:cubicBezTo>
                  <a:pt x="2560" y="418"/>
                  <a:pt x="2559" y="419"/>
                  <a:pt x="2559" y="420"/>
                </a:cubicBezTo>
                <a:cubicBezTo>
                  <a:pt x="2556" y="427"/>
                  <a:pt x="2556" y="427"/>
                  <a:pt x="2556" y="427"/>
                </a:cubicBezTo>
                <a:cubicBezTo>
                  <a:pt x="2556" y="428"/>
                  <a:pt x="2556" y="428"/>
                  <a:pt x="2557" y="429"/>
                </a:cubicBezTo>
                <a:cubicBezTo>
                  <a:pt x="2560" y="434"/>
                  <a:pt x="2560" y="434"/>
                  <a:pt x="2560" y="434"/>
                </a:cubicBezTo>
                <a:cubicBezTo>
                  <a:pt x="2560" y="434"/>
                  <a:pt x="2561" y="434"/>
                  <a:pt x="2561" y="434"/>
                </a:cubicBezTo>
                <a:cubicBezTo>
                  <a:pt x="2612" y="434"/>
                  <a:pt x="2612" y="434"/>
                  <a:pt x="2612" y="434"/>
                </a:cubicBezTo>
                <a:cubicBezTo>
                  <a:pt x="2614" y="434"/>
                  <a:pt x="2615" y="435"/>
                  <a:pt x="2616" y="436"/>
                </a:cubicBezTo>
                <a:cubicBezTo>
                  <a:pt x="2622" y="446"/>
                  <a:pt x="2622" y="446"/>
                  <a:pt x="2622" y="446"/>
                </a:cubicBezTo>
                <a:cubicBezTo>
                  <a:pt x="2623" y="447"/>
                  <a:pt x="2623" y="448"/>
                  <a:pt x="2622" y="450"/>
                </a:cubicBezTo>
                <a:cubicBezTo>
                  <a:pt x="2616" y="469"/>
                  <a:pt x="2616" y="469"/>
                  <a:pt x="2616" y="469"/>
                </a:cubicBezTo>
                <a:cubicBezTo>
                  <a:pt x="2615" y="470"/>
                  <a:pt x="2614" y="471"/>
                  <a:pt x="2613" y="472"/>
                </a:cubicBezTo>
                <a:cubicBezTo>
                  <a:pt x="2598" y="483"/>
                  <a:pt x="2598" y="483"/>
                  <a:pt x="2598" y="483"/>
                </a:cubicBezTo>
                <a:cubicBezTo>
                  <a:pt x="2597" y="484"/>
                  <a:pt x="2596" y="485"/>
                  <a:pt x="2595" y="485"/>
                </a:cubicBezTo>
                <a:cubicBezTo>
                  <a:pt x="2594" y="485"/>
                  <a:pt x="2594" y="485"/>
                  <a:pt x="2593" y="485"/>
                </a:cubicBezTo>
                <a:cubicBezTo>
                  <a:pt x="2514" y="485"/>
                  <a:pt x="2514" y="485"/>
                  <a:pt x="2514" y="485"/>
                </a:cubicBezTo>
                <a:cubicBezTo>
                  <a:pt x="2513" y="485"/>
                  <a:pt x="2512" y="485"/>
                  <a:pt x="2513" y="483"/>
                </a:cubicBezTo>
                <a:cubicBezTo>
                  <a:pt x="2516" y="474"/>
                  <a:pt x="2516" y="474"/>
                  <a:pt x="2516" y="474"/>
                </a:cubicBezTo>
                <a:cubicBezTo>
                  <a:pt x="2516" y="473"/>
                  <a:pt x="2517" y="472"/>
                  <a:pt x="2518" y="472"/>
                </a:cubicBezTo>
                <a:cubicBezTo>
                  <a:pt x="2584" y="472"/>
                  <a:pt x="2584" y="472"/>
                  <a:pt x="2584" y="472"/>
                </a:cubicBezTo>
                <a:cubicBezTo>
                  <a:pt x="2585" y="472"/>
                  <a:pt x="2586" y="472"/>
                  <a:pt x="2587" y="471"/>
                </a:cubicBezTo>
                <a:cubicBezTo>
                  <a:pt x="2592" y="467"/>
                  <a:pt x="2592" y="467"/>
                  <a:pt x="2592" y="467"/>
                </a:cubicBezTo>
                <a:cubicBezTo>
                  <a:pt x="2593" y="466"/>
                  <a:pt x="2594" y="466"/>
                  <a:pt x="2594" y="465"/>
                </a:cubicBezTo>
                <a:cubicBezTo>
                  <a:pt x="2597" y="455"/>
                  <a:pt x="2597" y="455"/>
                  <a:pt x="2597" y="455"/>
                </a:cubicBezTo>
                <a:cubicBezTo>
                  <a:pt x="2597" y="455"/>
                  <a:pt x="2597" y="454"/>
                  <a:pt x="2597" y="454"/>
                </a:cubicBezTo>
                <a:cubicBezTo>
                  <a:pt x="2594" y="449"/>
                  <a:pt x="2594" y="449"/>
                  <a:pt x="2594" y="449"/>
                </a:cubicBezTo>
                <a:cubicBezTo>
                  <a:pt x="2593" y="449"/>
                  <a:pt x="2592" y="448"/>
                  <a:pt x="2591" y="448"/>
                </a:cubicBezTo>
                <a:cubicBezTo>
                  <a:pt x="2539" y="448"/>
                  <a:pt x="2539" y="448"/>
                  <a:pt x="2539" y="448"/>
                </a:cubicBezTo>
                <a:cubicBezTo>
                  <a:pt x="2538" y="448"/>
                  <a:pt x="2538" y="448"/>
                  <a:pt x="2537" y="447"/>
                </a:cubicBezTo>
                <a:cubicBezTo>
                  <a:pt x="2531" y="437"/>
                  <a:pt x="2531" y="437"/>
                  <a:pt x="2531" y="437"/>
                </a:cubicBezTo>
                <a:cubicBezTo>
                  <a:pt x="2531" y="436"/>
                  <a:pt x="2531" y="436"/>
                  <a:pt x="2531" y="435"/>
                </a:cubicBezTo>
                <a:cubicBezTo>
                  <a:pt x="2530" y="435"/>
                  <a:pt x="2531" y="434"/>
                  <a:pt x="2531" y="433"/>
                </a:cubicBezTo>
                <a:cubicBezTo>
                  <a:pt x="2537" y="414"/>
                  <a:pt x="2537" y="414"/>
                  <a:pt x="2537" y="414"/>
                </a:cubicBezTo>
                <a:cubicBezTo>
                  <a:pt x="2538" y="413"/>
                  <a:pt x="2538" y="413"/>
                  <a:pt x="2539" y="412"/>
                </a:cubicBezTo>
                <a:cubicBezTo>
                  <a:pt x="2539" y="412"/>
                  <a:pt x="2540" y="411"/>
                  <a:pt x="2541" y="410"/>
                </a:cubicBezTo>
                <a:cubicBezTo>
                  <a:pt x="2555" y="400"/>
                  <a:pt x="2555" y="400"/>
                  <a:pt x="2555" y="400"/>
                </a:cubicBezTo>
                <a:cubicBezTo>
                  <a:pt x="2556" y="399"/>
                  <a:pt x="2558" y="399"/>
                  <a:pt x="2559" y="399"/>
                </a:cubicBezTo>
                <a:cubicBezTo>
                  <a:pt x="2636" y="399"/>
                  <a:pt x="2636" y="399"/>
                  <a:pt x="2636" y="399"/>
                </a:cubicBezTo>
                <a:cubicBezTo>
                  <a:pt x="2637" y="399"/>
                  <a:pt x="2637" y="400"/>
                  <a:pt x="2637" y="401"/>
                </a:cubicBezTo>
                <a:lnTo>
                  <a:pt x="2634" y="410"/>
                </a:lnTo>
                <a:close/>
                <a:moveTo>
                  <a:pt x="2527" y="411"/>
                </a:moveTo>
                <a:cubicBezTo>
                  <a:pt x="2527" y="412"/>
                  <a:pt x="2526" y="413"/>
                  <a:pt x="2525" y="413"/>
                </a:cubicBezTo>
                <a:cubicBezTo>
                  <a:pt x="2492" y="413"/>
                  <a:pt x="2492" y="413"/>
                  <a:pt x="2492" y="413"/>
                </a:cubicBezTo>
                <a:cubicBezTo>
                  <a:pt x="2469" y="483"/>
                  <a:pt x="2469" y="483"/>
                  <a:pt x="2469" y="483"/>
                </a:cubicBezTo>
                <a:cubicBezTo>
                  <a:pt x="2468" y="485"/>
                  <a:pt x="2467" y="485"/>
                  <a:pt x="2466" y="485"/>
                </a:cubicBezTo>
                <a:cubicBezTo>
                  <a:pt x="2446" y="485"/>
                  <a:pt x="2446" y="485"/>
                  <a:pt x="2446" y="485"/>
                </a:cubicBezTo>
                <a:cubicBezTo>
                  <a:pt x="2445" y="485"/>
                  <a:pt x="2444" y="485"/>
                  <a:pt x="2445" y="483"/>
                </a:cubicBezTo>
                <a:cubicBezTo>
                  <a:pt x="2468" y="413"/>
                  <a:pt x="2468" y="413"/>
                  <a:pt x="2468" y="413"/>
                </a:cubicBezTo>
                <a:cubicBezTo>
                  <a:pt x="2436" y="413"/>
                  <a:pt x="2436" y="413"/>
                  <a:pt x="2436" y="413"/>
                </a:cubicBezTo>
                <a:cubicBezTo>
                  <a:pt x="2434" y="413"/>
                  <a:pt x="2434" y="412"/>
                  <a:pt x="2434" y="411"/>
                </a:cubicBezTo>
                <a:cubicBezTo>
                  <a:pt x="2438" y="401"/>
                  <a:pt x="2438" y="401"/>
                  <a:pt x="2438" y="401"/>
                </a:cubicBezTo>
                <a:cubicBezTo>
                  <a:pt x="2438" y="400"/>
                  <a:pt x="2439" y="399"/>
                  <a:pt x="2440" y="399"/>
                </a:cubicBezTo>
                <a:cubicBezTo>
                  <a:pt x="2529" y="399"/>
                  <a:pt x="2529" y="399"/>
                  <a:pt x="2529" y="399"/>
                </a:cubicBezTo>
                <a:cubicBezTo>
                  <a:pt x="2531" y="399"/>
                  <a:pt x="2531" y="400"/>
                  <a:pt x="2531" y="401"/>
                </a:cubicBezTo>
                <a:lnTo>
                  <a:pt x="2527" y="411"/>
                </a:lnTo>
                <a:close/>
                <a:moveTo>
                  <a:pt x="2422" y="415"/>
                </a:moveTo>
                <a:cubicBezTo>
                  <a:pt x="2415" y="435"/>
                  <a:pt x="2415" y="435"/>
                  <a:pt x="2415" y="435"/>
                </a:cubicBezTo>
                <a:cubicBezTo>
                  <a:pt x="2415" y="436"/>
                  <a:pt x="2414" y="438"/>
                  <a:pt x="2412" y="439"/>
                </a:cubicBezTo>
                <a:cubicBezTo>
                  <a:pt x="2398" y="449"/>
                  <a:pt x="2398" y="449"/>
                  <a:pt x="2398" y="449"/>
                </a:cubicBezTo>
                <a:cubicBezTo>
                  <a:pt x="2402" y="478"/>
                  <a:pt x="2402" y="478"/>
                  <a:pt x="2402" y="478"/>
                </a:cubicBezTo>
                <a:cubicBezTo>
                  <a:pt x="2402" y="479"/>
                  <a:pt x="2403" y="479"/>
                  <a:pt x="2402" y="480"/>
                </a:cubicBezTo>
                <a:cubicBezTo>
                  <a:pt x="2402" y="480"/>
                  <a:pt x="2402" y="481"/>
                  <a:pt x="2402" y="482"/>
                </a:cubicBezTo>
                <a:cubicBezTo>
                  <a:pt x="2402" y="483"/>
                  <a:pt x="2402" y="483"/>
                  <a:pt x="2402" y="483"/>
                </a:cubicBezTo>
                <a:cubicBezTo>
                  <a:pt x="2401" y="484"/>
                  <a:pt x="2401" y="484"/>
                  <a:pt x="2401" y="485"/>
                </a:cubicBezTo>
                <a:cubicBezTo>
                  <a:pt x="2400" y="485"/>
                  <a:pt x="2400" y="485"/>
                  <a:pt x="2399" y="485"/>
                </a:cubicBezTo>
                <a:cubicBezTo>
                  <a:pt x="2380" y="485"/>
                  <a:pt x="2380" y="485"/>
                  <a:pt x="2380" y="485"/>
                </a:cubicBezTo>
                <a:cubicBezTo>
                  <a:pt x="2379" y="485"/>
                  <a:pt x="2379" y="485"/>
                  <a:pt x="2378" y="484"/>
                </a:cubicBezTo>
                <a:cubicBezTo>
                  <a:pt x="2376" y="454"/>
                  <a:pt x="2376" y="454"/>
                  <a:pt x="2376" y="454"/>
                </a:cubicBezTo>
                <a:cubicBezTo>
                  <a:pt x="2331" y="454"/>
                  <a:pt x="2331" y="454"/>
                  <a:pt x="2331" y="454"/>
                </a:cubicBezTo>
                <a:cubicBezTo>
                  <a:pt x="2321" y="483"/>
                  <a:pt x="2321" y="483"/>
                  <a:pt x="2321" y="483"/>
                </a:cubicBezTo>
                <a:cubicBezTo>
                  <a:pt x="2321" y="485"/>
                  <a:pt x="2320" y="485"/>
                  <a:pt x="2319" y="485"/>
                </a:cubicBezTo>
                <a:cubicBezTo>
                  <a:pt x="2299" y="485"/>
                  <a:pt x="2299" y="485"/>
                  <a:pt x="2299" y="485"/>
                </a:cubicBezTo>
                <a:cubicBezTo>
                  <a:pt x="2298" y="485"/>
                  <a:pt x="2297" y="485"/>
                  <a:pt x="2298" y="483"/>
                </a:cubicBezTo>
                <a:cubicBezTo>
                  <a:pt x="2325" y="402"/>
                  <a:pt x="2325" y="402"/>
                  <a:pt x="2325" y="402"/>
                </a:cubicBezTo>
                <a:cubicBezTo>
                  <a:pt x="2326" y="400"/>
                  <a:pt x="2327" y="399"/>
                  <a:pt x="2330" y="399"/>
                </a:cubicBezTo>
                <a:cubicBezTo>
                  <a:pt x="2410" y="399"/>
                  <a:pt x="2410" y="399"/>
                  <a:pt x="2410" y="399"/>
                </a:cubicBezTo>
                <a:cubicBezTo>
                  <a:pt x="2412" y="399"/>
                  <a:pt x="2413" y="399"/>
                  <a:pt x="2414" y="400"/>
                </a:cubicBezTo>
                <a:cubicBezTo>
                  <a:pt x="2422" y="412"/>
                  <a:pt x="2422" y="412"/>
                  <a:pt x="2422" y="412"/>
                </a:cubicBezTo>
                <a:cubicBezTo>
                  <a:pt x="2422" y="413"/>
                  <a:pt x="2422" y="413"/>
                  <a:pt x="2422" y="415"/>
                </a:cubicBezTo>
                <a:close/>
                <a:moveTo>
                  <a:pt x="2396" y="418"/>
                </a:moveTo>
                <a:cubicBezTo>
                  <a:pt x="2392" y="413"/>
                  <a:pt x="2392" y="413"/>
                  <a:pt x="2392" y="413"/>
                </a:cubicBezTo>
                <a:cubicBezTo>
                  <a:pt x="2392" y="412"/>
                  <a:pt x="2391" y="412"/>
                  <a:pt x="2391" y="412"/>
                </a:cubicBezTo>
                <a:cubicBezTo>
                  <a:pt x="2347" y="412"/>
                  <a:pt x="2347" y="412"/>
                  <a:pt x="2347" y="412"/>
                </a:cubicBezTo>
                <a:cubicBezTo>
                  <a:pt x="2346" y="412"/>
                  <a:pt x="2345" y="413"/>
                  <a:pt x="2344" y="414"/>
                </a:cubicBezTo>
                <a:cubicBezTo>
                  <a:pt x="2335" y="441"/>
                  <a:pt x="2335" y="441"/>
                  <a:pt x="2335" y="441"/>
                </a:cubicBezTo>
                <a:cubicBezTo>
                  <a:pt x="2381" y="441"/>
                  <a:pt x="2381" y="441"/>
                  <a:pt x="2381" y="441"/>
                </a:cubicBezTo>
                <a:cubicBezTo>
                  <a:pt x="2391" y="434"/>
                  <a:pt x="2391" y="434"/>
                  <a:pt x="2391" y="434"/>
                </a:cubicBezTo>
                <a:cubicBezTo>
                  <a:pt x="2392" y="434"/>
                  <a:pt x="2392" y="433"/>
                  <a:pt x="2392" y="433"/>
                </a:cubicBezTo>
                <a:cubicBezTo>
                  <a:pt x="2396" y="420"/>
                  <a:pt x="2396" y="420"/>
                  <a:pt x="2396" y="420"/>
                </a:cubicBezTo>
                <a:cubicBezTo>
                  <a:pt x="2397" y="420"/>
                  <a:pt x="2397" y="419"/>
                  <a:pt x="2396" y="418"/>
                </a:cubicBezTo>
                <a:close/>
                <a:moveTo>
                  <a:pt x="2301" y="410"/>
                </a:moveTo>
                <a:cubicBezTo>
                  <a:pt x="2301" y="411"/>
                  <a:pt x="2300" y="412"/>
                  <a:pt x="2299" y="412"/>
                </a:cubicBezTo>
                <a:cubicBezTo>
                  <a:pt x="2243" y="412"/>
                  <a:pt x="2243" y="412"/>
                  <a:pt x="2243" y="412"/>
                </a:cubicBezTo>
                <a:cubicBezTo>
                  <a:pt x="2242" y="412"/>
                  <a:pt x="2241" y="412"/>
                  <a:pt x="2240" y="413"/>
                </a:cubicBezTo>
                <a:cubicBezTo>
                  <a:pt x="2233" y="418"/>
                  <a:pt x="2233" y="418"/>
                  <a:pt x="2233" y="418"/>
                </a:cubicBezTo>
                <a:cubicBezTo>
                  <a:pt x="2232" y="419"/>
                  <a:pt x="2231" y="420"/>
                  <a:pt x="2231" y="421"/>
                </a:cubicBezTo>
                <a:cubicBezTo>
                  <a:pt x="2226" y="435"/>
                  <a:pt x="2226" y="435"/>
                  <a:pt x="2226" y="435"/>
                </a:cubicBezTo>
                <a:cubicBezTo>
                  <a:pt x="2290" y="435"/>
                  <a:pt x="2290" y="435"/>
                  <a:pt x="2290" y="435"/>
                </a:cubicBezTo>
                <a:cubicBezTo>
                  <a:pt x="2292" y="435"/>
                  <a:pt x="2292" y="435"/>
                  <a:pt x="2292" y="437"/>
                </a:cubicBezTo>
                <a:cubicBezTo>
                  <a:pt x="2289" y="445"/>
                  <a:pt x="2289" y="445"/>
                  <a:pt x="2289" y="445"/>
                </a:cubicBezTo>
                <a:cubicBezTo>
                  <a:pt x="2288" y="447"/>
                  <a:pt x="2287" y="447"/>
                  <a:pt x="2286" y="447"/>
                </a:cubicBezTo>
                <a:cubicBezTo>
                  <a:pt x="2222" y="447"/>
                  <a:pt x="2222" y="447"/>
                  <a:pt x="2222" y="447"/>
                </a:cubicBezTo>
                <a:cubicBezTo>
                  <a:pt x="2217" y="462"/>
                  <a:pt x="2217" y="462"/>
                  <a:pt x="2217" y="462"/>
                </a:cubicBezTo>
                <a:cubicBezTo>
                  <a:pt x="2217" y="462"/>
                  <a:pt x="2217" y="463"/>
                  <a:pt x="2218" y="464"/>
                </a:cubicBezTo>
                <a:cubicBezTo>
                  <a:pt x="2223" y="471"/>
                  <a:pt x="2223" y="471"/>
                  <a:pt x="2223" y="471"/>
                </a:cubicBezTo>
                <a:cubicBezTo>
                  <a:pt x="2223" y="472"/>
                  <a:pt x="2224" y="472"/>
                  <a:pt x="2225" y="472"/>
                </a:cubicBezTo>
                <a:cubicBezTo>
                  <a:pt x="2279" y="472"/>
                  <a:pt x="2279" y="472"/>
                  <a:pt x="2279" y="472"/>
                </a:cubicBezTo>
                <a:cubicBezTo>
                  <a:pt x="2280" y="472"/>
                  <a:pt x="2281" y="473"/>
                  <a:pt x="2280" y="474"/>
                </a:cubicBezTo>
                <a:cubicBezTo>
                  <a:pt x="2277" y="483"/>
                  <a:pt x="2277" y="483"/>
                  <a:pt x="2277" y="483"/>
                </a:cubicBezTo>
                <a:cubicBezTo>
                  <a:pt x="2277" y="485"/>
                  <a:pt x="2276" y="485"/>
                  <a:pt x="2274" y="485"/>
                </a:cubicBezTo>
                <a:cubicBezTo>
                  <a:pt x="2207" y="485"/>
                  <a:pt x="2207" y="485"/>
                  <a:pt x="2207" y="485"/>
                </a:cubicBezTo>
                <a:cubicBezTo>
                  <a:pt x="2206" y="485"/>
                  <a:pt x="2205" y="485"/>
                  <a:pt x="2204" y="484"/>
                </a:cubicBezTo>
                <a:cubicBezTo>
                  <a:pt x="2192" y="468"/>
                  <a:pt x="2192" y="468"/>
                  <a:pt x="2192" y="468"/>
                </a:cubicBezTo>
                <a:cubicBezTo>
                  <a:pt x="2192" y="467"/>
                  <a:pt x="2192" y="467"/>
                  <a:pt x="2192" y="465"/>
                </a:cubicBezTo>
                <a:cubicBezTo>
                  <a:pt x="2209" y="415"/>
                  <a:pt x="2209" y="415"/>
                  <a:pt x="2209" y="415"/>
                </a:cubicBezTo>
                <a:cubicBezTo>
                  <a:pt x="2210" y="414"/>
                  <a:pt x="2210" y="413"/>
                  <a:pt x="2211" y="412"/>
                </a:cubicBezTo>
                <a:cubicBezTo>
                  <a:pt x="2227" y="400"/>
                  <a:pt x="2227" y="400"/>
                  <a:pt x="2227" y="400"/>
                </a:cubicBezTo>
                <a:cubicBezTo>
                  <a:pt x="2229" y="399"/>
                  <a:pt x="2230" y="399"/>
                  <a:pt x="2231" y="399"/>
                </a:cubicBezTo>
                <a:cubicBezTo>
                  <a:pt x="2303" y="399"/>
                  <a:pt x="2303" y="399"/>
                  <a:pt x="2303" y="399"/>
                </a:cubicBezTo>
                <a:cubicBezTo>
                  <a:pt x="2305" y="399"/>
                  <a:pt x="2305" y="400"/>
                  <a:pt x="2305" y="401"/>
                </a:cubicBezTo>
                <a:lnTo>
                  <a:pt x="2301" y="410"/>
                </a:lnTo>
                <a:close/>
                <a:moveTo>
                  <a:pt x="2196" y="415"/>
                </a:moveTo>
                <a:cubicBezTo>
                  <a:pt x="2189" y="434"/>
                  <a:pt x="2189" y="434"/>
                  <a:pt x="2189" y="434"/>
                </a:cubicBezTo>
                <a:cubicBezTo>
                  <a:pt x="2189" y="435"/>
                  <a:pt x="2188" y="436"/>
                  <a:pt x="2187" y="437"/>
                </a:cubicBezTo>
                <a:cubicBezTo>
                  <a:pt x="2166" y="452"/>
                  <a:pt x="2166" y="452"/>
                  <a:pt x="2166" y="452"/>
                </a:cubicBezTo>
                <a:cubicBezTo>
                  <a:pt x="2165" y="453"/>
                  <a:pt x="2163" y="454"/>
                  <a:pt x="2161" y="454"/>
                </a:cubicBezTo>
                <a:cubicBezTo>
                  <a:pt x="2105" y="454"/>
                  <a:pt x="2105" y="454"/>
                  <a:pt x="2105" y="454"/>
                </a:cubicBezTo>
                <a:cubicBezTo>
                  <a:pt x="2095" y="483"/>
                  <a:pt x="2095" y="483"/>
                  <a:pt x="2095" y="483"/>
                </a:cubicBezTo>
                <a:cubicBezTo>
                  <a:pt x="2095" y="485"/>
                  <a:pt x="2094" y="485"/>
                  <a:pt x="2093" y="485"/>
                </a:cubicBezTo>
                <a:cubicBezTo>
                  <a:pt x="2073" y="485"/>
                  <a:pt x="2073" y="485"/>
                  <a:pt x="2073" y="485"/>
                </a:cubicBezTo>
                <a:cubicBezTo>
                  <a:pt x="2072" y="485"/>
                  <a:pt x="2071" y="485"/>
                  <a:pt x="2072" y="483"/>
                </a:cubicBezTo>
                <a:cubicBezTo>
                  <a:pt x="2099" y="402"/>
                  <a:pt x="2099" y="402"/>
                  <a:pt x="2099" y="402"/>
                </a:cubicBezTo>
                <a:cubicBezTo>
                  <a:pt x="2100" y="400"/>
                  <a:pt x="2101" y="399"/>
                  <a:pt x="2104" y="399"/>
                </a:cubicBezTo>
                <a:cubicBezTo>
                  <a:pt x="2184" y="399"/>
                  <a:pt x="2184" y="399"/>
                  <a:pt x="2184" y="399"/>
                </a:cubicBezTo>
                <a:cubicBezTo>
                  <a:pt x="2186" y="399"/>
                  <a:pt x="2187" y="399"/>
                  <a:pt x="2187" y="400"/>
                </a:cubicBezTo>
                <a:cubicBezTo>
                  <a:pt x="2196" y="412"/>
                  <a:pt x="2196" y="412"/>
                  <a:pt x="2196" y="412"/>
                </a:cubicBezTo>
                <a:cubicBezTo>
                  <a:pt x="2196" y="413"/>
                  <a:pt x="2196" y="414"/>
                  <a:pt x="2196" y="415"/>
                </a:cubicBezTo>
                <a:close/>
                <a:moveTo>
                  <a:pt x="2170" y="418"/>
                </a:moveTo>
                <a:cubicBezTo>
                  <a:pt x="2166" y="413"/>
                  <a:pt x="2166" y="413"/>
                  <a:pt x="2166" y="413"/>
                </a:cubicBezTo>
                <a:cubicBezTo>
                  <a:pt x="2166" y="412"/>
                  <a:pt x="2165" y="412"/>
                  <a:pt x="2164" y="412"/>
                </a:cubicBezTo>
                <a:cubicBezTo>
                  <a:pt x="2121" y="412"/>
                  <a:pt x="2121" y="412"/>
                  <a:pt x="2121" y="412"/>
                </a:cubicBezTo>
                <a:cubicBezTo>
                  <a:pt x="2120" y="412"/>
                  <a:pt x="2119" y="413"/>
                  <a:pt x="2119" y="414"/>
                </a:cubicBezTo>
                <a:cubicBezTo>
                  <a:pt x="2109" y="441"/>
                  <a:pt x="2109" y="441"/>
                  <a:pt x="2109" y="441"/>
                </a:cubicBezTo>
                <a:cubicBezTo>
                  <a:pt x="2152" y="441"/>
                  <a:pt x="2152" y="441"/>
                  <a:pt x="2152" y="441"/>
                </a:cubicBezTo>
                <a:cubicBezTo>
                  <a:pt x="2153" y="441"/>
                  <a:pt x="2154" y="441"/>
                  <a:pt x="2156" y="440"/>
                </a:cubicBezTo>
                <a:cubicBezTo>
                  <a:pt x="2165" y="433"/>
                  <a:pt x="2165" y="433"/>
                  <a:pt x="2165" y="433"/>
                </a:cubicBezTo>
                <a:cubicBezTo>
                  <a:pt x="2166" y="432"/>
                  <a:pt x="2167" y="432"/>
                  <a:pt x="2167" y="430"/>
                </a:cubicBezTo>
                <a:cubicBezTo>
                  <a:pt x="2170" y="421"/>
                  <a:pt x="2170" y="421"/>
                  <a:pt x="2170" y="421"/>
                </a:cubicBezTo>
                <a:cubicBezTo>
                  <a:pt x="2171" y="420"/>
                  <a:pt x="2170" y="419"/>
                  <a:pt x="2170" y="418"/>
                </a:cubicBezTo>
                <a:close/>
                <a:moveTo>
                  <a:pt x="2077" y="404"/>
                </a:moveTo>
                <a:cubicBezTo>
                  <a:pt x="2077" y="405"/>
                  <a:pt x="2077" y="405"/>
                  <a:pt x="2076" y="406"/>
                </a:cubicBezTo>
                <a:cubicBezTo>
                  <a:pt x="2029" y="440"/>
                  <a:pt x="2029" y="440"/>
                  <a:pt x="2029" y="440"/>
                </a:cubicBezTo>
                <a:cubicBezTo>
                  <a:pt x="2053" y="478"/>
                  <a:pt x="2053" y="478"/>
                  <a:pt x="2053" y="478"/>
                </a:cubicBezTo>
                <a:cubicBezTo>
                  <a:pt x="2054" y="479"/>
                  <a:pt x="2054" y="480"/>
                  <a:pt x="2053" y="480"/>
                </a:cubicBezTo>
                <a:cubicBezTo>
                  <a:pt x="2052" y="483"/>
                  <a:pt x="2052" y="483"/>
                  <a:pt x="2052" y="483"/>
                </a:cubicBezTo>
                <a:cubicBezTo>
                  <a:pt x="2052" y="485"/>
                  <a:pt x="2051" y="485"/>
                  <a:pt x="2050" y="485"/>
                </a:cubicBezTo>
                <a:cubicBezTo>
                  <a:pt x="2029" y="485"/>
                  <a:pt x="2029" y="485"/>
                  <a:pt x="2029" y="485"/>
                </a:cubicBezTo>
                <a:cubicBezTo>
                  <a:pt x="2027" y="485"/>
                  <a:pt x="2026" y="485"/>
                  <a:pt x="2025" y="484"/>
                </a:cubicBezTo>
                <a:cubicBezTo>
                  <a:pt x="2007" y="453"/>
                  <a:pt x="2007" y="453"/>
                  <a:pt x="2007" y="453"/>
                </a:cubicBezTo>
                <a:cubicBezTo>
                  <a:pt x="1968" y="483"/>
                  <a:pt x="1968" y="483"/>
                  <a:pt x="1968" y="483"/>
                </a:cubicBezTo>
                <a:cubicBezTo>
                  <a:pt x="1967" y="484"/>
                  <a:pt x="1967" y="484"/>
                  <a:pt x="1966" y="485"/>
                </a:cubicBezTo>
                <a:cubicBezTo>
                  <a:pt x="1965" y="485"/>
                  <a:pt x="1965" y="485"/>
                  <a:pt x="1964" y="485"/>
                </a:cubicBezTo>
                <a:cubicBezTo>
                  <a:pt x="1949" y="485"/>
                  <a:pt x="1949" y="485"/>
                  <a:pt x="1949" y="485"/>
                </a:cubicBezTo>
                <a:cubicBezTo>
                  <a:pt x="1948" y="485"/>
                  <a:pt x="1947" y="485"/>
                  <a:pt x="1947" y="485"/>
                </a:cubicBezTo>
                <a:cubicBezTo>
                  <a:pt x="1947" y="485"/>
                  <a:pt x="1947" y="484"/>
                  <a:pt x="1947" y="483"/>
                </a:cubicBezTo>
                <a:cubicBezTo>
                  <a:pt x="1948" y="480"/>
                  <a:pt x="1948" y="480"/>
                  <a:pt x="1948" y="480"/>
                </a:cubicBezTo>
                <a:cubicBezTo>
                  <a:pt x="1949" y="479"/>
                  <a:pt x="1949" y="478"/>
                  <a:pt x="1950" y="478"/>
                </a:cubicBezTo>
                <a:cubicBezTo>
                  <a:pt x="2000" y="442"/>
                  <a:pt x="2000" y="442"/>
                  <a:pt x="2000" y="442"/>
                </a:cubicBezTo>
                <a:cubicBezTo>
                  <a:pt x="1977" y="406"/>
                  <a:pt x="1977" y="406"/>
                  <a:pt x="1977" y="406"/>
                </a:cubicBezTo>
                <a:cubicBezTo>
                  <a:pt x="1977" y="405"/>
                  <a:pt x="1977" y="405"/>
                  <a:pt x="1977" y="404"/>
                </a:cubicBezTo>
                <a:cubicBezTo>
                  <a:pt x="1978" y="401"/>
                  <a:pt x="1978" y="401"/>
                  <a:pt x="1978" y="401"/>
                </a:cubicBezTo>
                <a:cubicBezTo>
                  <a:pt x="1978" y="400"/>
                  <a:pt x="1979" y="399"/>
                  <a:pt x="1981" y="399"/>
                </a:cubicBezTo>
                <a:cubicBezTo>
                  <a:pt x="2001" y="399"/>
                  <a:pt x="2001" y="399"/>
                  <a:pt x="2001" y="399"/>
                </a:cubicBezTo>
                <a:cubicBezTo>
                  <a:pt x="2002" y="399"/>
                  <a:pt x="2003" y="399"/>
                  <a:pt x="2004" y="399"/>
                </a:cubicBezTo>
                <a:cubicBezTo>
                  <a:pt x="2004" y="400"/>
                  <a:pt x="2005" y="400"/>
                  <a:pt x="2005" y="401"/>
                </a:cubicBezTo>
                <a:cubicBezTo>
                  <a:pt x="2022" y="428"/>
                  <a:pt x="2022" y="428"/>
                  <a:pt x="2022" y="428"/>
                </a:cubicBezTo>
                <a:cubicBezTo>
                  <a:pt x="2059" y="400"/>
                  <a:pt x="2059" y="400"/>
                  <a:pt x="2059" y="400"/>
                </a:cubicBezTo>
                <a:cubicBezTo>
                  <a:pt x="2060" y="399"/>
                  <a:pt x="2062" y="399"/>
                  <a:pt x="2063" y="399"/>
                </a:cubicBezTo>
                <a:cubicBezTo>
                  <a:pt x="2077" y="399"/>
                  <a:pt x="2077" y="399"/>
                  <a:pt x="2077" y="399"/>
                </a:cubicBezTo>
                <a:cubicBezTo>
                  <a:pt x="2078" y="399"/>
                  <a:pt x="2079" y="399"/>
                  <a:pt x="2078" y="401"/>
                </a:cubicBezTo>
                <a:lnTo>
                  <a:pt x="2077" y="404"/>
                </a:lnTo>
                <a:close/>
                <a:moveTo>
                  <a:pt x="1959" y="410"/>
                </a:moveTo>
                <a:cubicBezTo>
                  <a:pt x="1959" y="411"/>
                  <a:pt x="1958" y="412"/>
                  <a:pt x="1957" y="412"/>
                </a:cubicBezTo>
                <a:cubicBezTo>
                  <a:pt x="1900" y="412"/>
                  <a:pt x="1900" y="412"/>
                  <a:pt x="1900" y="412"/>
                </a:cubicBezTo>
                <a:cubicBezTo>
                  <a:pt x="1900" y="412"/>
                  <a:pt x="1899" y="412"/>
                  <a:pt x="1898" y="413"/>
                </a:cubicBezTo>
                <a:cubicBezTo>
                  <a:pt x="1891" y="418"/>
                  <a:pt x="1891" y="418"/>
                  <a:pt x="1891" y="418"/>
                </a:cubicBezTo>
                <a:cubicBezTo>
                  <a:pt x="1890" y="419"/>
                  <a:pt x="1889" y="420"/>
                  <a:pt x="1889" y="421"/>
                </a:cubicBezTo>
                <a:cubicBezTo>
                  <a:pt x="1884" y="435"/>
                  <a:pt x="1884" y="435"/>
                  <a:pt x="1884" y="435"/>
                </a:cubicBezTo>
                <a:cubicBezTo>
                  <a:pt x="1948" y="435"/>
                  <a:pt x="1948" y="435"/>
                  <a:pt x="1948" y="435"/>
                </a:cubicBezTo>
                <a:cubicBezTo>
                  <a:pt x="1950" y="435"/>
                  <a:pt x="1950" y="435"/>
                  <a:pt x="1950" y="437"/>
                </a:cubicBezTo>
                <a:cubicBezTo>
                  <a:pt x="1947" y="445"/>
                  <a:pt x="1947" y="445"/>
                  <a:pt x="1947" y="445"/>
                </a:cubicBezTo>
                <a:cubicBezTo>
                  <a:pt x="1946" y="447"/>
                  <a:pt x="1945" y="447"/>
                  <a:pt x="1944" y="447"/>
                </a:cubicBezTo>
                <a:cubicBezTo>
                  <a:pt x="1880" y="447"/>
                  <a:pt x="1880" y="447"/>
                  <a:pt x="1880" y="447"/>
                </a:cubicBezTo>
                <a:cubicBezTo>
                  <a:pt x="1875" y="462"/>
                  <a:pt x="1875" y="462"/>
                  <a:pt x="1875" y="462"/>
                </a:cubicBezTo>
                <a:cubicBezTo>
                  <a:pt x="1875" y="462"/>
                  <a:pt x="1875" y="463"/>
                  <a:pt x="1875" y="464"/>
                </a:cubicBezTo>
                <a:cubicBezTo>
                  <a:pt x="1881" y="471"/>
                  <a:pt x="1881" y="471"/>
                  <a:pt x="1881" y="471"/>
                </a:cubicBezTo>
                <a:cubicBezTo>
                  <a:pt x="1881" y="472"/>
                  <a:pt x="1882" y="472"/>
                  <a:pt x="1883" y="472"/>
                </a:cubicBezTo>
                <a:cubicBezTo>
                  <a:pt x="1937" y="472"/>
                  <a:pt x="1937" y="472"/>
                  <a:pt x="1937" y="472"/>
                </a:cubicBezTo>
                <a:cubicBezTo>
                  <a:pt x="1938" y="472"/>
                  <a:pt x="1938" y="473"/>
                  <a:pt x="1938" y="474"/>
                </a:cubicBezTo>
                <a:cubicBezTo>
                  <a:pt x="1935" y="483"/>
                  <a:pt x="1935" y="483"/>
                  <a:pt x="1935" y="483"/>
                </a:cubicBezTo>
                <a:cubicBezTo>
                  <a:pt x="1934" y="485"/>
                  <a:pt x="1934" y="485"/>
                  <a:pt x="1932" y="485"/>
                </a:cubicBezTo>
                <a:cubicBezTo>
                  <a:pt x="1865" y="485"/>
                  <a:pt x="1865" y="485"/>
                  <a:pt x="1865" y="485"/>
                </a:cubicBezTo>
                <a:cubicBezTo>
                  <a:pt x="1864" y="485"/>
                  <a:pt x="1862" y="485"/>
                  <a:pt x="1862" y="484"/>
                </a:cubicBezTo>
                <a:cubicBezTo>
                  <a:pt x="1850" y="468"/>
                  <a:pt x="1850" y="468"/>
                  <a:pt x="1850" y="468"/>
                </a:cubicBezTo>
                <a:cubicBezTo>
                  <a:pt x="1850" y="467"/>
                  <a:pt x="1850" y="467"/>
                  <a:pt x="1850" y="465"/>
                </a:cubicBezTo>
                <a:cubicBezTo>
                  <a:pt x="1867" y="415"/>
                  <a:pt x="1867" y="415"/>
                  <a:pt x="1867" y="415"/>
                </a:cubicBezTo>
                <a:cubicBezTo>
                  <a:pt x="1867" y="414"/>
                  <a:pt x="1868" y="413"/>
                  <a:pt x="1869" y="412"/>
                </a:cubicBezTo>
                <a:cubicBezTo>
                  <a:pt x="1885" y="400"/>
                  <a:pt x="1885" y="400"/>
                  <a:pt x="1885" y="400"/>
                </a:cubicBezTo>
                <a:cubicBezTo>
                  <a:pt x="1886" y="399"/>
                  <a:pt x="1888" y="399"/>
                  <a:pt x="1889" y="399"/>
                </a:cubicBezTo>
                <a:cubicBezTo>
                  <a:pt x="1961" y="399"/>
                  <a:pt x="1961" y="399"/>
                  <a:pt x="1961" y="399"/>
                </a:cubicBezTo>
                <a:cubicBezTo>
                  <a:pt x="1962" y="399"/>
                  <a:pt x="1963" y="400"/>
                  <a:pt x="1962" y="401"/>
                </a:cubicBezTo>
                <a:lnTo>
                  <a:pt x="1959" y="410"/>
                </a:lnTo>
                <a:close/>
                <a:moveTo>
                  <a:pt x="1776" y="411"/>
                </a:moveTo>
                <a:cubicBezTo>
                  <a:pt x="1776" y="412"/>
                  <a:pt x="1775" y="413"/>
                  <a:pt x="1773" y="413"/>
                </a:cubicBezTo>
                <a:cubicBezTo>
                  <a:pt x="1741" y="413"/>
                  <a:pt x="1741" y="413"/>
                  <a:pt x="1741" y="413"/>
                </a:cubicBezTo>
                <a:cubicBezTo>
                  <a:pt x="1717" y="483"/>
                  <a:pt x="1717" y="483"/>
                  <a:pt x="1717" y="483"/>
                </a:cubicBezTo>
                <a:cubicBezTo>
                  <a:pt x="1717" y="485"/>
                  <a:pt x="1716" y="485"/>
                  <a:pt x="1715" y="485"/>
                </a:cubicBezTo>
                <a:cubicBezTo>
                  <a:pt x="1695" y="485"/>
                  <a:pt x="1695" y="485"/>
                  <a:pt x="1695" y="485"/>
                </a:cubicBezTo>
                <a:cubicBezTo>
                  <a:pt x="1693" y="485"/>
                  <a:pt x="1693" y="485"/>
                  <a:pt x="1693" y="483"/>
                </a:cubicBezTo>
                <a:cubicBezTo>
                  <a:pt x="1717" y="413"/>
                  <a:pt x="1717" y="413"/>
                  <a:pt x="1717" y="413"/>
                </a:cubicBezTo>
                <a:cubicBezTo>
                  <a:pt x="1684" y="413"/>
                  <a:pt x="1684" y="413"/>
                  <a:pt x="1684" y="413"/>
                </a:cubicBezTo>
                <a:cubicBezTo>
                  <a:pt x="1683" y="413"/>
                  <a:pt x="1683" y="412"/>
                  <a:pt x="1683" y="411"/>
                </a:cubicBezTo>
                <a:cubicBezTo>
                  <a:pt x="1686" y="401"/>
                  <a:pt x="1686" y="401"/>
                  <a:pt x="1686" y="401"/>
                </a:cubicBezTo>
                <a:cubicBezTo>
                  <a:pt x="1687" y="400"/>
                  <a:pt x="1688" y="399"/>
                  <a:pt x="1689" y="399"/>
                </a:cubicBezTo>
                <a:cubicBezTo>
                  <a:pt x="1778" y="399"/>
                  <a:pt x="1778" y="399"/>
                  <a:pt x="1778" y="399"/>
                </a:cubicBezTo>
                <a:cubicBezTo>
                  <a:pt x="1779" y="399"/>
                  <a:pt x="1780" y="400"/>
                  <a:pt x="1779" y="401"/>
                </a:cubicBezTo>
                <a:lnTo>
                  <a:pt x="1776" y="411"/>
                </a:lnTo>
                <a:close/>
                <a:moveTo>
                  <a:pt x="1673" y="410"/>
                </a:moveTo>
                <a:cubicBezTo>
                  <a:pt x="1672" y="411"/>
                  <a:pt x="1671" y="412"/>
                  <a:pt x="1670" y="412"/>
                </a:cubicBezTo>
                <a:cubicBezTo>
                  <a:pt x="1616" y="412"/>
                  <a:pt x="1616" y="412"/>
                  <a:pt x="1616" y="412"/>
                </a:cubicBezTo>
                <a:cubicBezTo>
                  <a:pt x="1615" y="412"/>
                  <a:pt x="1615" y="412"/>
                  <a:pt x="1614" y="413"/>
                </a:cubicBezTo>
                <a:cubicBezTo>
                  <a:pt x="1606" y="419"/>
                  <a:pt x="1606" y="419"/>
                  <a:pt x="1606" y="419"/>
                </a:cubicBezTo>
                <a:cubicBezTo>
                  <a:pt x="1605" y="419"/>
                  <a:pt x="1605" y="420"/>
                  <a:pt x="1605" y="420"/>
                </a:cubicBezTo>
                <a:cubicBezTo>
                  <a:pt x="1591" y="462"/>
                  <a:pt x="1591" y="462"/>
                  <a:pt x="1591" y="462"/>
                </a:cubicBezTo>
                <a:cubicBezTo>
                  <a:pt x="1590" y="463"/>
                  <a:pt x="1590" y="463"/>
                  <a:pt x="1591" y="464"/>
                </a:cubicBezTo>
                <a:cubicBezTo>
                  <a:pt x="1596" y="471"/>
                  <a:pt x="1596" y="471"/>
                  <a:pt x="1596" y="471"/>
                </a:cubicBezTo>
                <a:cubicBezTo>
                  <a:pt x="1597" y="472"/>
                  <a:pt x="1597" y="472"/>
                  <a:pt x="1598" y="472"/>
                </a:cubicBezTo>
                <a:cubicBezTo>
                  <a:pt x="1650" y="472"/>
                  <a:pt x="1650" y="472"/>
                  <a:pt x="1650" y="472"/>
                </a:cubicBezTo>
                <a:cubicBezTo>
                  <a:pt x="1651" y="472"/>
                  <a:pt x="1652" y="473"/>
                  <a:pt x="1651" y="474"/>
                </a:cubicBezTo>
                <a:cubicBezTo>
                  <a:pt x="1648" y="483"/>
                  <a:pt x="1648" y="483"/>
                  <a:pt x="1648" y="483"/>
                </a:cubicBezTo>
                <a:cubicBezTo>
                  <a:pt x="1648" y="485"/>
                  <a:pt x="1647" y="485"/>
                  <a:pt x="1645" y="485"/>
                </a:cubicBezTo>
                <a:cubicBezTo>
                  <a:pt x="1580" y="485"/>
                  <a:pt x="1580" y="485"/>
                  <a:pt x="1580" y="485"/>
                </a:cubicBezTo>
                <a:cubicBezTo>
                  <a:pt x="1579" y="485"/>
                  <a:pt x="1578" y="485"/>
                  <a:pt x="1577" y="484"/>
                </a:cubicBezTo>
                <a:cubicBezTo>
                  <a:pt x="1566" y="468"/>
                  <a:pt x="1566" y="468"/>
                  <a:pt x="1566" y="468"/>
                </a:cubicBezTo>
                <a:cubicBezTo>
                  <a:pt x="1565" y="467"/>
                  <a:pt x="1565" y="467"/>
                  <a:pt x="1566" y="465"/>
                </a:cubicBezTo>
                <a:cubicBezTo>
                  <a:pt x="1583" y="415"/>
                  <a:pt x="1583" y="415"/>
                  <a:pt x="1583" y="415"/>
                </a:cubicBezTo>
                <a:cubicBezTo>
                  <a:pt x="1583" y="414"/>
                  <a:pt x="1584" y="413"/>
                  <a:pt x="1585" y="412"/>
                </a:cubicBezTo>
                <a:cubicBezTo>
                  <a:pt x="1601" y="400"/>
                  <a:pt x="1601" y="400"/>
                  <a:pt x="1601" y="400"/>
                </a:cubicBezTo>
                <a:cubicBezTo>
                  <a:pt x="1602" y="399"/>
                  <a:pt x="1603" y="399"/>
                  <a:pt x="1605" y="399"/>
                </a:cubicBezTo>
                <a:cubicBezTo>
                  <a:pt x="1674" y="399"/>
                  <a:pt x="1674" y="399"/>
                  <a:pt x="1674" y="399"/>
                </a:cubicBezTo>
                <a:cubicBezTo>
                  <a:pt x="1676" y="399"/>
                  <a:pt x="1676" y="400"/>
                  <a:pt x="1676" y="401"/>
                </a:cubicBezTo>
                <a:lnTo>
                  <a:pt x="1673" y="410"/>
                </a:lnTo>
                <a:close/>
                <a:moveTo>
                  <a:pt x="1564" y="410"/>
                </a:moveTo>
                <a:cubicBezTo>
                  <a:pt x="1564" y="411"/>
                  <a:pt x="1563" y="412"/>
                  <a:pt x="1562" y="412"/>
                </a:cubicBezTo>
                <a:cubicBezTo>
                  <a:pt x="1505" y="412"/>
                  <a:pt x="1505" y="412"/>
                  <a:pt x="1505" y="412"/>
                </a:cubicBezTo>
                <a:cubicBezTo>
                  <a:pt x="1505" y="412"/>
                  <a:pt x="1504" y="412"/>
                  <a:pt x="1503" y="413"/>
                </a:cubicBezTo>
                <a:cubicBezTo>
                  <a:pt x="1495" y="418"/>
                  <a:pt x="1495" y="418"/>
                  <a:pt x="1495" y="418"/>
                </a:cubicBezTo>
                <a:cubicBezTo>
                  <a:pt x="1495" y="419"/>
                  <a:pt x="1494" y="420"/>
                  <a:pt x="1494" y="421"/>
                </a:cubicBezTo>
                <a:cubicBezTo>
                  <a:pt x="1489" y="435"/>
                  <a:pt x="1489" y="435"/>
                  <a:pt x="1489" y="435"/>
                </a:cubicBezTo>
                <a:cubicBezTo>
                  <a:pt x="1553" y="435"/>
                  <a:pt x="1553" y="435"/>
                  <a:pt x="1553" y="435"/>
                </a:cubicBezTo>
                <a:cubicBezTo>
                  <a:pt x="1555" y="435"/>
                  <a:pt x="1555" y="435"/>
                  <a:pt x="1555" y="437"/>
                </a:cubicBezTo>
                <a:cubicBezTo>
                  <a:pt x="1552" y="445"/>
                  <a:pt x="1552" y="445"/>
                  <a:pt x="1552" y="445"/>
                </a:cubicBezTo>
                <a:cubicBezTo>
                  <a:pt x="1551" y="447"/>
                  <a:pt x="1550" y="447"/>
                  <a:pt x="1549" y="447"/>
                </a:cubicBezTo>
                <a:cubicBezTo>
                  <a:pt x="1485" y="447"/>
                  <a:pt x="1485" y="447"/>
                  <a:pt x="1485" y="447"/>
                </a:cubicBezTo>
                <a:cubicBezTo>
                  <a:pt x="1480" y="462"/>
                  <a:pt x="1480" y="462"/>
                  <a:pt x="1480" y="462"/>
                </a:cubicBezTo>
                <a:cubicBezTo>
                  <a:pt x="1480" y="462"/>
                  <a:pt x="1480" y="463"/>
                  <a:pt x="1480" y="464"/>
                </a:cubicBezTo>
                <a:cubicBezTo>
                  <a:pt x="1486" y="471"/>
                  <a:pt x="1486" y="471"/>
                  <a:pt x="1486" y="471"/>
                </a:cubicBezTo>
                <a:cubicBezTo>
                  <a:pt x="1486" y="472"/>
                  <a:pt x="1487" y="472"/>
                  <a:pt x="1488" y="472"/>
                </a:cubicBezTo>
                <a:cubicBezTo>
                  <a:pt x="1542" y="472"/>
                  <a:pt x="1542" y="472"/>
                  <a:pt x="1542" y="472"/>
                </a:cubicBezTo>
                <a:cubicBezTo>
                  <a:pt x="1543" y="472"/>
                  <a:pt x="1543" y="473"/>
                  <a:pt x="1543" y="474"/>
                </a:cubicBezTo>
                <a:cubicBezTo>
                  <a:pt x="1540" y="483"/>
                  <a:pt x="1540" y="483"/>
                  <a:pt x="1540" y="483"/>
                </a:cubicBezTo>
                <a:cubicBezTo>
                  <a:pt x="1539" y="485"/>
                  <a:pt x="1539" y="485"/>
                  <a:pt x="1537" y="485"/>
                </a:cubicBezTo>
                <a:cubicBezTo>
                  <a:pt x="1470" y="485"/>
                  <a:pt x="1470" y="485"/>
                  <a:pt x="1470" y="485"/>
                </a:cubicBezTo>
                <a:cubicBezTo>
                  <a:pt x="1469" y="485"/>
                  <a:pt x="1467" y="485"/>
                  <a:pt x="1467" y="484"/>
                </a:cubicBezTo>
                <a:cubicBezTo>
                  <a:pt x="1455" y="468"/>
                  <a:pt x="1455" y="468"/>
                  <a:pt x="1455" y="468"/>
                </a:cubicBezTo>
                <a:cubicBezTo>
                  <a:pt x="1455" y="467"/>
                  <a:pt x="1455" y="467"/>
                  <a:pt x="1455" y="465"/>
                </a:cubicBezTo>
                <a:cubicBezTo>
                  <a:pt x="1472" y="415"/>
                  <a:pt x="1472" y="415"/>
                  <a:pt x="1472" y="415"/>
                </a:cubicBezTo>
                <a:cubicBezTo>
                  <a:pt x="1472" y="414"/>
                  <a:pt x="1473" y="413"/>
                  <a:pt x="1474" y="412"/>
                </a:cubicBezTo>
                <a:cubicBezTo>
                  <a:pt x="1490" y="400"/>
                  <a:pt x="1490" y="400"/>
                  <a:pt x="1490" y="400"/>
                </a:cubicBezTo>
                <a:cubicBezTo>
                  <a:pt x="1491" y="399"/>
                  <a:pt x="1493" y="399"/>
                  <a:pt x="1494" y="399"/>
                </a:cubicBezTo>
                <a:cubicBezTo>
                  <a:pt x="1566" y="399"/>
                  <a:pt x="1566" y="399"/>
                  <a:pt x="1566" y="399"/>
                </a:cubicBezTo>
                <a:cubicBezTo>
                  <a:pt x="1567" y="399"/>
                  <a:pt x="1568" y="400"/>
                  <a:pt x="1567" y="401"/>
                </a:cubicBezTo>
                <a:lnTo>
                  <a:pt x="1564" y="410"/>
                </a:lnTo>
                <a:close/>
                <a:moveTo>
                  <a:pt x="1434" y="465"/>
                </a:moveTo>
                <a:cubicBezTo>
                  <a:pt x="1433" y="467"/>
                  <a:pt x="1433" y="467"/>
                  <a:pt x="1432" y="468"/>
                </a:cubicBezTo>
                <a:cubicBezTo>
                  <a:pt x="1410" y="484"/>
                  <a:pt x="1410" y="484"/>
                  <a:pt x="1410" y="484"/>
                </a:cubicBezTo>
                <a:cubicBezTo>
                  <a:pt x="1408" y="485"/>
                  <a:pt x="1407" y="485"/>
                  <a:pt x="1406" y="485"/>
                </a:cubicBezTo>
                <a:cubicBezTo>
                  <a:pt x="1359" y="485"/>
                  <a:pt x="1359" y="485"/>
                  <a:pt x="1359" y="485"/>
                </a:cubicBezTo>
                <a:cubicBezTo>
                  <a:pt x="1357" y="485"/>
                  <a:pt x="1357" y="485"/>
                  <a:pt x="1357" y="483"/>
                </a:cubicBezTo>
                <a:cubicBezTo>
                  <a:pt x="1361" y="473"/>
                  <a:pt x="1361" y="473"/>
                  <a:pt x="1361" y="473"/>
                </a:cubicBezTo>
                <a:cubicBezTo>
                  <a:pt x="1361" y="472"/>
                  <a:pt x="1362" y="471"/>
                  <a:pt x="1363" y="471"/>
                </a:cubicBezTo>
                <a:cubicBezTo>
                  <a:pt x="1397" y="471"/>
                  <a:pt x="1397" y="471"/>
                  <a:pt x="1397" y="471"/>
                </a:cubicBezTo>
                <a:cubicBezTo>
                  <a:pt x="1398" y="471"/>
                  <a:pt x="1399" y="471"/>
                  <a:pt x="1399" y="470"/>
                </a:cubicBezTo>
                <a:cubicBezTo>
                  <a:pt x="1410" y="463"/>
                  <a:pt x="1410" y="463"/>
                  <a:pt x="1410" y="463"/>
                </a:cubicBezTo>
                <a:cubicBezTo>
                  <a:pt x="1410" y="463"/>
                  <a:pt x="1411" y="462"/>
                  <a:pt x="1411" y="461"/>
                </a:cubicBezTo>
                <a:cubicBezTo>
                  <a:pt x="1431" y="401"/>
                  <a:pt x="1431" y="401"/>
                  <a:pt x="1431" y="401"/>
                </a:cubicBezTo>
                <a:cubicBezTo>
                  <a:pt x="1432" y="400"/>
                  <a:pt x="1433" y="399"/>
                  <a:pt x="1434" y="399"/>
                </a:cubicBezTo>
                <a:cubicBezTo>
                  <a:pt x="1454" y="399"/>
                  <a:pt x="1454" y="399"/>
                  <a:pt x="1454" y="399"/>
                </a:cubicBezTo>
                <a:cubicBezTo>
                  <a:pt x="1455" y="399"/>
                  <a:pt x="1456" y="400"/>
                  <a:pt x="1455" y="401"/>
                </a:cubicBezTo>
                <a:lnTo>
                  <a:pt x="1434" y="465"/>
                </a:lnTo>
                <a:close/>
                <a:moveTo>
                  <a:pt x="1369" y="415"/>
                </a:moveTo>
                <a:cubicBezTo>
                  <a:pt x="1350" y="469"/>
                  <a:pt x="1350" y="469"/>
                  <a:pt x="1350" y="469"/>
                </a:cubicBezTo>
                <a:cubicBezTo>
                  <a:pt x="1350" y="470"/>
                  <a:pt x="1349" y="472"/>
                  <a:pt x="1348" y="472"/>
                </a:cubicBezTo>
                <a:cubicBezTo>
                  <a:pt x="1332" y="484"/>
                  <a:pt x="1332" y="484"/>
                  <a:pt x="1332" y="484"/>
                </a:cubicBezTo>
                <a:cubicBezTo>
                  <a:pt x="1331" y="485"/>
                  <a:pt x="1330" y="485"/>
                  <a:pt x="1329" y="485"/>
                </a:cubicBezTo>
                <a:cubicBezTo>
                  <a:pt x="1260" y="485"/>
                  <a:pt x="1260" y="485"/>
                  <a:pt x="1260" y="485"/>
                </a:cubicBezTo>
                <a:cubicBezTo>
                  <a:pt x="1259" y="485"/>
                  <a:pt x="1258" y="485"/>
                  <a:pt x="1258" y="484"/>
                </a:cubicBezTo>
                <a:cubicBezTo>
                  <a:pt x="1250" y="472"/>
                  <a:pt x="1250" y="472"/>
                  <a:pt x="1250" y="472"/>
                </a:cubicBezTo>
                <a:cubicBezTo>
                  <a:pt x="1249" y="472"/>
                  <a:pt x="1249" y="470"/>
                  <a:pt x="1249" y="469"/>
                </a:cubicBezTo>
                <a:cubicBezTo>
                  <a:pt x="1267" y="415"/>
                  <a:pt x="1267" y="415"/>
                  <a:pt x="1267" y="415"/>
                </a:cubicBezTo>
                <a:cubicBezTo>
                  <a:pt x="1268" y="414"/>
                  <a:pt x="1269" y="413"/>
                  <a:pt x="1270" y="412"/>
                </a:cubicBezTo>
                <a:cubicBezTo>
                  <a:pt x="1286" y="400"/>
                  <a:pt x="1286" y="400"/>
                  <a:pt x="1286" y="400"/>
                </a:cubicBezTo>
                <a:cubicBezTo>
                  <a:pt x="1287" y="399"/>
                  <a:pt x="1288" y="399"/>
                  <a:pt x="1289" y="399"/>
                </a:cubicBezTo>
                <a:cubicBezTo>
                  <a:pt x="1357" y="399"/>
                  <a:pt x="1357" y="399"/>
                  <a:pt x="1357" y="399"/>
                </a:cubicBezTo>
                <a:cubicBezTo>
                  <a:pt x="1359" y="399"/>
                  <a:pt x="1360" y="399"/>
                  <a:pt x="1360" y="400"/>
                </a:cubicBezTo>
                <a:cubicBezTo>
                  <a:pt x="1368" y="412"/>
                  <a:pt x="1368" y="412"/>
                  <a:pt x="1368" y="412"/>
                </a:cubicBezTo>
                <a:cubicBezTo>
                  <a:pt x="1369" y="413"/>
                  <a:pt x="1369" y="414"/>
                  <a:pt x="1369" y="415"/>
                </a:cubicBezTo>
                <a:close/>
                <a:moveTo>
                  <a:pt x="1343" y="419"/>
                </a:moveTo>
                <a:cubicBezTo>
                  <a:pt x="1339" y="413"/>
                  <a:pt x="1339" y="413"/>
                  <a:pt x="1339" y="413"/>
                </a:cubicBezTo>
                <a:cubicBezTo>
                  <a:pt x="1339" y="412"/>
                  <a:pt x="1338" y="412"/>
                  <a:pt x="1337" y="412"/>
                </a:cubicBezTo>
                <a:cubicBezTo>
                  <a:pt x="1301" y="412"/>
                  <a:pt x="1301" y="412"/>
                  <a:pt x="1301" y="412"/>
                </a:cubicBezTo>
                <a:cubicBezTo>
                  <a:pt x="1300" y="412"/>
                  <a:pt x="1299" y="412"/>
                  <a:pt x="1298" y="413"/>
                </a:cubicBezTo>
                <a:cubicBezTo>
                  <a:pt x="1291" y="419"/>
                  <a:pt x="1291" y="419"/>
                  <a:pt x="1291" y="419"/>
                </a:cubicBezTo>
                <a:cubicBezTo>
                  <a:pt x="1290" y="419"/>
                  <a:pt x="1289" y="420"/>
                  <a:pt x="1289" y="421"/>
                </a:cubicBezTo>
                <a:cubicBezTo>
                  <a:pt x="1275" y="463"/>
                  <a:pt x="1275" y="463"/>
                  <a:pt x="1275" y="463"/>
                </a:cubicBezTo>
                <a:cubicBezTo>
                  <a:pt x="1274" y="464"/>
                  <a:pt x="1275" y="465"/>
                  <a:pt x="1275" y="466"/>
                </a:cubicBezTo>
                <a:cubicBezTo>
                  <a:pt x="1279" y="471"/>
                  <a:pt x="1279" y="471"/>
                  <a:pt x="1279" y="471"/>
                </a:cubicBezTo>
                <a:cubicBezTo>
                  <a:pt x="1279" y="472"/>
                  <a:pt x="1280" y="472"/>
                  <a:pt x="1281" y="472"/>
                </a:cubicBezTo>
                <a:cubicBezTo>
                  <a:pt x="1317" y="472"/>
                  <a:pt x="1317" y="472"/>
                  <a:pt x="1317" y="472"/>
                </a:cubicBezTo>
                <a:cubicBezTo>
                  <a:pt x="1318" y="472"/>
                  <a:pt x="1319" y="472"/>
                  <a:pt x="1320" y="471"/>
                </a:cubicBezTo>
                <a:cubicBezTo>
                  <a:pt x="1327" y="466"/>
                  <a:pt x="1327" y="466"/>
                  <a:pt x="1327" y="466"/>
                </a:cubicBezTo>
                <a:cubicBezTo>
                  <a:pt x="1328" y="465"/>
                  <a:pt x="1329" y="464"/>
                  <a:pt x="1329" y="463"/>
                </a:cubicBezTo>
                <a:cubicBezTo>
                  <a:pt x="1343" y="421"/>
                  <a:pt x="1343" y="421"/>
                  <a:pt x="1343" y="421"/>
                </a:cubicBezTo>
                <a:cubicBezTo>
                  <a:pt x="1343" y="420"/>
                  <a:pt x="1343" y="419"/>
                  <a:pt x="1343" y="419"/>
                </a:cubicBezTo>
                <a:close/>
                <a:moveTo>
                  <a:pt x="1246" y="415"/>
                </a:moveTo>
                <a:cubicBezTo>
                  <a:pt x="1240" y="435"/>
                  <a:pt x="1240" y="435"/>
                  <a:pt x="1240" y="435"/>
                </a:cubicBezTo>
                <a:cubicBezTo>
                  <a:pt x="1239" y="436"/>
                  <a:pt x="1238" y="438"/>
                  <a:pt x="1237" y="439"/>
                </a:cubicBezTo>
                <a:cubicBezTo>
                  <a:pt x="1223" y="449"/>
                  <a:pt x="1223" y="449"/>
                  <a:pt x="1223" y="449"/>
                </a:cubicBezTo>
                <a:cubicBezTo>
                  <a:pt x="1227" y="478"/>
                  <a:pt x="1227" y="478"/>
                  <a:pt x="1227" y="478"/>
                </a:cubicBezTo>
                <a:cubicBezTo>
                  <a:pt x="1227" y="479"/>
                  <a:pt x="1227" y="479"/>
                  <a:pt x="1227" y="480"/>
                </a:cubicBezTo>
                <a:cubicBezTo>
                  <a:pt x="1227" y="480"/>
                  <a:pt x="1227" y="481"/>
                  <a:pt x="1227" y="482"/>
                </a:cubicBezTo>
                <a:cubicBezTo>
                  <a:pt x="1226" y="483"/>
                  <a:pt x="1226" y="483"/>
                  <a:pt x="1226" y="483"/>
                </a:cubicBezTo>
                <a:cubicBezTo>
                  <a:pt x="1226" y="484"/>
                  <a:pt x="1226" y="484"/>
                  <a:pt x="1225" y="485"/>
                </a:cubicBezTo>
                <a:cubicBezTo>
                  <a:pt x="1225" y="485"/>
                  <a:pt x="1224" y="485"/>
                  <a:pt x="1223" y="485"/>
                </a:cubicBezTo>
                <a:cubicBezTo>
                  <a:pt x="1204" y="485"/>
                  <a:pt x="1204" y="485"/>
                  <a:pt x="1204" y="485"/>
                </a:cubicBezTo>
                <a:cubicBezTo>
                  <a:pt x="1204" y="485"/>
                  <a:pt x="1203" y="485"/>
                  <a:pt x="1203" y="484"/>
                </a:cubicBezTo>
                <a:cubicBezTo>
                  <a:pt x="1200" y="454"/>
                  <a:pt x="1200" y="454"/>
                  <a:pt x="1200" y="454"/>
                </a:cubicBezTo>
                <a:cubicBezTo>
                  <a:pt x="1156" y="454"/>
                  <a:pt x="1156" y="454"/>
                  <a:pt x="1156" y="454"/>
                </a:cubicBezTo>
                <a:cubicBezTo>
                  <a:pt x="1146" y="483"/>
                  <a:pt x="1146" y="483"/>
                  <a:pt x="1146" y="483"/>
                </a:cubicBezTo>
                <a:cubicBezTo>
                  <a:pt x="1145" y="485"/>
                  <a:pt x="1145" y="485"/>
                  <a:pt x="1143" y="485"/>
                </a:cubicBezTo>
                <a:cubicBezTo>
                  <a:pt x="1124" y="485"/>
                  <a:pt x="1124" y="485"/>
                  <a:pt x="1124" y="485"/>
                </a:cubicBezTo>
                <a:cubicBezTo>
                  <a:pt x="1122" y="485"/>
                  <a:pt x="1122" y="485"/>
                  <a:pt x="1122" y="483"/>
                </a:cubicBezTo>
                <a:cubicBezTo>
                  <a:pt x="1149" y="402"/>
                  <a:pt x="1149" y="402"/>
                  <a:pt x="1149" y="402"/>
                </a:cubicBezTo>
                <a:cubicBezTo>
                  <a:pt x="1150" y="400"/>
                  <a:pt x="1152" y="399"/>
                  <a:pt x="1154" y="399"/>
                </a:cubicBezTo>
                <a:cubicBezTo>
                  <a:pt x="1235" y="399"/>
                  <a:pt x="1235" y="399"/>
                  <a:pt x="1235" y="399"/>
                </a:cubicBezTo>
                <a:cubicBezTo>
                  <a:pt x="1236" y="399"/>
                  <a:pt x="1237" y="399"/>
                  <a:pt x="1238" y="400"/>
                </a:cubicBezTo>
                <a:cubicBezTo>
                  <a:pt x="1246" y="412"/>
                  <a:pt x="1246" y="412"/>
                  <a:pt x="1246" y="412"/>
                </a:cubicBezTo>
                <a:cubicBezTo>
                  <a:pt x="1247" y="413"/>
                  <a:pt x="1247" y="413"/>
                  <a:pt x="1246" y="415"/>
                </a:cubicBezTo>
                <a:close/>
                <a:moveTo>
                  <a:pt x="1221" y="418"/>
                </a:moveTo>
                <a:cubicBezTo>
                  <a:pt x="1217" y="413"/>
                  <a:pt x="1217" y="413"/>
                  <a:pt x="1217" y="413"/>
                </a:cubicBezTo>
                <a:cubicBezTo>
                  <a:pt x="1217" y="412"/>
                  <a:pt x="1216" y="412"/>
                  <a:pt x="1215" y="412"/>
                </a:cubicBezTo>
                <a:cubicBezTo>
                  <a:pt x="1172" y="412"/>
                  <a:pt x="1172" y="412"/>
                  <a:pt x="1172" y="412"/>
                </a:cubicBezTo>
                <a:cubicBezTo>
                  <a:pt x="1170" y="412"/>
                  <a:pt x="1169" y="413"/>
                  <a:pt x="1169" y="414"/>
                </a:cubicBezTo>
                <a:cubicBezTo>
                  <a:pt x="1160" y="441"/>
                  <a:pt x="1160" y="441"/>
                  <a:pt x="1160" y="441"/>
                </a:cubicBezTo>
                <a:cubicBezTo>
                  <a:pt x="1205" y="441"/>
                  <a:pt x="1205" y="441"/>
                  <a:pt x="1205" y="441"/>
                </a:cubicBezTo>
                <a:cubicBezTo>
                  <a:pt x="1215" y="434"/>
                  <a:pt x="1215" y="434"/>
                  <a:pt x="1215" y="434"/>
                </a:cubicBezTo>
                <a:cubicBezTo>
                  <a:pt x="1216" y="434"/>
                  <a:pt x="1217" y="433"/>
                  <a:pt x="1217" y="433"/>
                </a:cubicBezTo>
                <a:cubicBezTo>
                  <a:pt x="1221" y="420"/>
                  <a:pt x="1221" y="420"/>
                  <a:pt x="1221" y="420"/>
                </a:cubicBezTo>
                <a:cubicBezTo>
                  <a:pt x="1221" y="420"/>
                  <a:pt x="1221" y="419"/>
                  <a:pt x="1221" y="418"/>
                </a:cubicBezTo>
                <a:close/>
                <a:moveTo>
                  <a:pt x="1131" y="415"/>
                </a:moveTo>
                <a:cubicBezTo>
                  <a:pt x="1124" y="434"/>
                  <a:pt x="1124" y="434"/>
                  <a:pt x="1124" y="434"/>
                </a:cubicBezTo>
                <a:cubicBezTo>
                  <a:pt x="1124" y="435"/>
                  <a:pt x="1123" y="436"/>
                  <a:pt x="1122" y="437"/>
                </a:cubicBezTo>
                <a:cubicBezTo>
                  <a:pt x="1102" y="452"/>
                  <a:pt x="1102" y="452"/>
                  <a:pt x="1102" y="452"/>
                </a:cubicBezTo>
                <a:cubicBezTo>
                  <a:pt x="1100" y="453"/>
                  <a:pt x="1098" y="454"/>
                  <a:pt x="1096" y="454"/>
                </a:cubicBezTo>
                <a:cubicBezTo>
                  <a:pt x="1040" y="454"/>
                  <a:pt x="1040" y="454"/>
                  <a:pt x="1040" y="454"/>
                </a:cubicBezTo>
                <a:cubicBezTo>
                  <a:pt x="1031" y="483"/>
                  <a:pt x="1031" y="483"/>
                  <a:pt x="1031" y="483"/>
                </a:cubicBezTo>
                <a:cubicBezTo>
                  <a:pt x="1030" y="485"/>
                  <a:pt x="1029" y="485"/>
                  <a:pt x="1028" y="485"/>
                </a:cubicBezTo>
                <a:cubicBezTo>
                  <a:pt x="1008" y="485"/>
                  <a:pt x="1008" y="485"/>
                  <a:pt x="1008" y="485"/>
                </a:cubicBezTo>
                <a:cubicBezTo>
                  <a:pt x="1007" y="485"/>
                  <a:pt x="1007" y="485"/>
                  <a:pt x="1007" y="483"/>
                </a:cubicBezTo>
                <a:cubicBezTo>
                  <a:pt x="1034" y="402"/>
                  <a:pt x="1034" y="402"/>
                  <a:pt x="1034" y="402"/>
                </a:cubicBezTo>
                <a:cubicBezTo>
                  <a:pt x="1035" y="400"/>
                  <a:pt x="1036" y="399"/>
                  <a:pt x="1039" y="399"/>
                </a:cubicBezTo>
                <a:cubicBezTo>
                  <a:pt x="1119" y="399"/>
                  <a:pt x="1119" y="399"/>
                  <a:pt x="1119" y="399"/>
                </a:cubicBezTo>
                <a:cubicBezTo>
                  <a:pt x="1121" y="399"/>
                  <a:pt x="1122" y="399"/>
                  <a:pt x="1123" y="400"/>
                </a:cubicBezTo>
                <a:cubicBezTo>
                  <a:pt x="1131" y="412"/>
                  <a:pt x="1131" y="412"/>
                  <a:pt x="1131" y="412"/>
                </a:cubicBezTo>
                <a:cubicBezTo>
                  <a:pt x="1131" y="413"/>
                  <a:pt x="1131" y="414"/>
                  <a:pt x="1131" y="415"/>
                </a:cubicBezTo>
                <a:close/>
                <a:moveTo>
                  <a:pt x="1105" y="418"/>
                </a:moveTo>
                <a:cubicBezTo>
                  <a:pt x="1101" y="413"/>
                  <a:pt x="1101" y="413"/>
                  <a:pt x="1101" y="413"/>
                </a:cubicBezTo>
                <a:cubicBezTo>
                  <a:pt x="1101" y="412"/>
                  <a:pt x="1100" y="412"/>
                  <a:pt x="1099" y="412"/>
                </a:cubicBezTo>
                <a:cubicBezTo>
                  <a:pt x="1056" y="412"/>
                  <a:pt x="1056" y="412"/>
                  <a:pt x="1056" y="412"/>
                </a:cubicBezTo>
                <a:cubicBezTo>
                  <a:pt x="1055" y="412"/>
                  <a:pt x="1054" y="413"/>
                  <a:pt x="1054" y="414"/>
                </a:cubicBezTo>
                <a:cubicBezTo>
                  <a:pt x="1045" y="441"/>
                  <a:pt x="1045" y="441"/>
                  <a:pt x="1045" y="441"/>
                </a:cubicBezTo>
                <a:cubicBezTo>
                  <a:pt x="1087" y="441"/>
                  <a:pt x="1087" y="441"/>
                  <a:pt x="1087" y="441"/>
                </a:cubicBezTo>
                <a:cubicBezTo>
                  <a:pt x="1088" y="441"/>
                  <a:pt x="1090" y="441"/>
                  <a:pt x="1091" y="440"/>
                </a:cubicBezTo>
                <a:cubicBezTo>
                  <a:pt x="1100" y="433"/>
                  <a:pt x="1100" y="433"/>
                  <a:pt x="1100" y="433"/>
                </a:cubicBezTo>
                <a:cubicBezTo>
                  <a:pt x="1101" y="432"/>
                  <a:pt x="1102" y="432"/>
                  <a:pt x="1102" y="430"/>
                </a:cubicBezTo>
                <a:cubicBezTo>
                  <a:pt x="1105" y="421"/>
                  <a:pt x="1105" y="421"/>
                  <a:pt x="1105" y="421"/>
                </a:cubicBezTo>
                <a:cubicBezTo>
                  <a:pt x="1106" y="420"/>
                  <a:pt x="1106" y="419"/>
                  <a:pt x="1105" y="418"/>
                </a:cubicBezTo>
                <a:close/>
                <a:moveTo>
                  <a:pt x="911" y="415"/>
                </a:moveTo>
                <a:cubicBezTo>
                  <a:pt x="905" y="435"/>
                  <a:pt x="905" y="435"/>
                  <a:pt x="905" y="435"/>
                </a:cubicBezTo>
                <a:cubicBezTo>
                  <a:pt x="904" y="436"/>
                  <a:pt x="903" y="438"/>
                  <a:pt x="902" y="439"/>
                </a:cubicBezTo>
                <a:cubicBezTo>
                  <a:pt x="888" y="449"/>
                  <a:pt x="888" y="449"/>
                  <a:pt x="888" y="449"/>
                </a:cubicBezTo>
                <a:cubicBezTo>
                  <a:pt x="892" y="478"/>
                  <a:pt x="892" y="478"/>
                  <a:pt x="892" y="478"/>
                </a:cubicBezTo>
                <a:cubicBezTo>
                  <a:pt x="892" y="479"/>
                  <a:pt x="892" y="479"/>
                  <a:pt x="892" y="480"/>
                </a:cubicBezTo>
                <a:cubicBezTo>
                  <a:pt x="892" y="480"/>
                  <a:pt x="892" y="481"/>
                  <a:pt x="892" y="482"/>
                </a:cubicBezTo>
                <a:cubicBezTo>
                  <a:pt x="891" y="483"/>
                  <a:pt x="891" y="483"/>
                  <a:pt x="891" y="483"/>
                </a:cubicBezTo>
                <a:cubicBezTo>
                  <a:pt x="891" y="484"/>
                  <a:pt x="891" y="484"/>
                  <a:pt x="890" y="485"/>
                </a:cubicBezTo>
                <a:cubicBezTo>
                  <a:pt x="890" y="485"/>
                  <a:pt x="889" y="485"/>
                  <a:pt x="888" y="485"/>
                </a:cubicBezTo>
                <a:cubicBezTo>
                  <a:pt x="869" y="485"/>
                  <a:pt x="869" y="485"/>
                  <a:pt x="869" y="485"/>
                </a:cubicBezTo>
                <a:cubicBezTo>
                  <a:pt x="869" y="485"/>
                  <a:pt x="868" y="485"/>
                  <a:pt x="868" y="484"/>
                </a:cubicBezTo>
                <a:cubicBezTo>
                  <a:pt x="865" y="454"/>
                  <a:pt x="865" y="454"/>
                  <a:pt x="865" y="454"/>
                </a:cubicBezTo>
                <a:cubicBezTo>
                  <a:pt x="821" y="454"/>
                  <a:pt x="821" y="454"/>
                  <a:pt x="821" y="454"/>
                </a:cubicBezTo>
                <a:cubicBezTo>
                  <a:pt x="811" y="483"/>
                  <a:pt x="811" y="483"/>
                  <a:pt x="811" y="483"/>
                </a:cubicBezTo>
                <a:cubicBezTo>
                  <a:pt x="810" y="485"/>
                  <a:pt x="810" y="485"/>
                  <a:pt x="808" y="485"/>
                </a:cubicBezTo>
                <a:cubicBezTo>
                  <a:pt x="789" y="485"/>
                  <a:pt x="789" y="485"/>
                  <a:pt x="789" y="485"/>
                </a:cubicBezTo>
                <a:cubicBezTo>
                  <a:pt x="787" y="485"/>
                  <a:pt x="787" y="485"/>
                  <a:pt x="787" y="483"/>
                </a:cubicBezTo>
                <a:cubicBezTo>
                  <a:pt x="814" y="402"/>
                  <a:pt x="814" y="402"/>
                  <a:pt x="814" y="402"/>
                </a:cubicBezTo>
                <a:cubicBezTo>
                  <a:pt x="815" y="400"/>
                  <a:pt x="817" y="399"/>
                  <a:pt x="819" y="399"/>
                </a:cubicBezTo>
                <a:cubicBezTo>
                  <a:pt x="900" y="399"/>
                  <a:pt x="900" y="399"/>
                  <a:pt x="900" y="399"/>
                </a:cubicBezTo>
                <a:cubicBezTo>
                  <a:pt x="901" y="399"/>
                  <a:pt x="902" y="399"/>
                  <a:pt x="903" y="400"/>
                </a:cubicBezTo>
                <a:cubicBezTo>
                  <a:pt x="911" y="412"/>
                  <a:pt x="911" y="412"/>
                  <a:pt x="911" y="412"/>
                </a:cubicBezTo>
                <a:cubicBezTo>
                  <a:pt x="912" y="413"/>
                  <a:pt x="912" y="413"/>
                  <a:pt x="911" y="415"/>
                </a:cubicBezTo>
                <a:close/>
                <a:moveTo>
                  <a:pt x="886" y="418"/>
                </a:moveTo>
                <a:cubicBezTo>
                  <a:pt x="882" y="413"/>
                  <a:pt x="882" y="413"/>
                  <a:pt x="882" y="413"/>
                </a:cubicBezTo>
                <a:cubicBezTo>
                  <a:pt x="881" y="412"/>
                  <a:pt x="881" y="412"/>
                  <a:pt x="880" y="412"/>
                </a:cubicBezTo>
                <a:cubicBezTo>
                  <a:pt x="837" y="412"/>
                  <a:pt x="837" y="412"/>
                  <a:pt x="837" y="412"/>
                </a:cubicBezTo>
                <a:cubicBezTo>
                  <a:pt x="835" y="412"/>
                  <a:pt x="834" y="413"/>
                  <a:pt x="834" y="414"/>
                </a:cubicBezTo>
                <a:cubicBezTo>
                  <a:pt x="825" y="441"/>
                  <a:pt x="825" y="441"/>
                  <a:pt x="825" y="441"/>
                </a:cubicBezTo>
                <a:cubicBezTo>
                  <a:pt x="870" y="441"/>
                  <a:pt x="870" y="441"/>
                  <a:pt x="870" y="441"/>
                </a:cubicBezTo>
                <a:cubicBezTo>
                  <a:pt x="880" y="434"/>
                  <a:pt x="880" y="434"/>
                  <a:pt x="880" y="434"/>
                </a:cubicBezTo>
                <a:cubicBezTo>
                  <a:pt x="881" y="434"/>
                  <a:pt x="882" y="433"/>
                  <a:pt x="882" y="433"/>
                </a:cubicBezTo>
                <a:cubicBezTo>
                  <a:pt x="886" y="420"/>
                  <a:pt x="886" y="420"/>
                  <a:pt x="886" y="420"/>
                </a:cubicBezTo>
                <a:cubicBezTo>
                  <a:pt x="886" y="420"/>
                  <a:pt x="886" y="419"/>
                  <a:pt x="886" y="418"/>
                </a:cubicBezTo>
                <a:close/>
                <a:moveTo>
                  <a:pt x="770" y="468"/>
                </a:moveTo>
                <a:cubicBezTo>
                  <a:pt x="770" y="469"/>
                  <a:pt x="769" y="470"/>
                  <a:pt x="768" y="470"/>
                </a:cubicBezTo>
                <a:cubicBezTo>
                  <a:pt x="751" y="483"/>
                  <a:pt x="751" y="483"/>
                  <a:pt x="751" y="483"/>
                </a:cubicBezTo>
                <a:cubicBezTo>
                  <a:pt x="750" y="484"/>
                  <a:pt x="749" y="485"/>
                  <a:pt x="748" y="485"/>
                </a:cubicBezTo>
                <a:cubicBezTo>
                  <a:pt x="747" y="485"/>
                  <a:pt x="746" y="485"/>
                  <a:pt x="745" y="485"/>
                </a:cubicBezTo>
                <a:cubicBezTo>
                  <a:pt x="683" y="485"/>
                  <a:pt x="683" y="485"/>
                  <a:pt x="683" y="485"/>
                </a:cubicBezTo>
                <a:cubicBezTo>
                  <a:pt x="681" y="485"/>
                  <a:pt x="680" y="485"/>
                  <a:pt x="679" y="483"/>
                </a:cubicBezTo>
                <a:cubicBezTo>
                  <a:pt x="670" y="470"/>
                  <a:pt x="670" y="470"/>
                  <a:pt x="670" y="470"/>
                </a:cubicBezTo>
                <a:cubicBezTo>
                  <a:pt x="669" y="470"/>
                  <a:pt x="669" y="469"/>
                  <a:pt x="669" y="468"/>
                </a:cubicBezTo>
                <a:cubicBezTo>
                  <a:pt x="692" y="401"/>
                  <a:pt x="692" y="401"/>
                  <a:pt x="692" y="401"/>
                </a:cubicBezTo>
                <a:cubicBezTo>
                  <a:pt x="692" y="400"/>
                  <a:pt x="693" y="399"/>
                  <a:pt x="695" y="399"/>
                </a:cubicBezTo>
                <a:cubicBezTo>
                  <a:pt x="714" y="399"/>
                  <a:pt x="714" y="399"/>
                  <a:pt x="714" y="399"/>
                </a:cubicBezTo>
                <a:cubicBezTo>
                  <a:pt x="716" y="399"/>
                  <a:pt x="716" y="400"/>
                  <a:pt x="716" y="401"/>
                </a:cubicBezTo>
                <a:cubicBezTo>
                  <a:pt x="695" y="463"/>
                  <a:pt x="695" y="463"/>
                  <a:pt x="695" y="463"/>
                </a:cubicBezTo>
                <a:cubicBezTo>
                  <a:pt x="695" y="464"/>
                  <a:pt x="695" y="464"/>
                  <a:pt x="695" y="465"/>
                </a:cubicBezTo>
                <a:cubicBezTo>
                  <a:pt x="700" y="471"/>
                  <a:pt x="700" y="471"/>
                  <a:pt x="700" y="471"/>
                </a:cubicBezTo>
                <a:cubicBezTo>
                  <a:pt x="700" y="472"/>
                  <a:pt x="701" y="472"/>
                  <a:pt x="701" y="472"/>
                </a:cubicBezTo>
                <a:cubicBezTo>
                  <a:pt x="736" y="472"/>
                  <a:pt x="736" y="472"/>
                  <a:pt x="736" y="472"/>
                </a:cubicBezTo>
                <a:cubicBezTo>
                  <a:pt x="737" y="472"/>
                  <a:pt x="737" y="472"/>
                  <a:pt x="738" y="471"/>
                </a:cubicBezTo>
                <a:cubicBezTo>
                  <a:pt x="747" y="465"/>
                  <a:pt x="747" y="465"/>
                  <a:pt x="747" y="465"/>
                </a:cubicBezTo>
                <a:cubicBezTo>
                  <a:pt x="748" y="464"/>
                  <a:pt x="748" y="464"/>
                  <a:pt x="749" y="463"/>
                </a:cubicBezTo>
                <a:cubicBezTo>
                  <a:pt x="770" y="401"/>
                  <a:pt x="770" y="401"/>
                  <a:pt x="770" y="401"/>
                </a:cubicBezTo>
                <a:cubicBezTo>
                  <a:pt x="770" y="400"/>
                  <a:pt x="771" y="399"/>
                  <a:pt x="772" y="399"/>
                </a:cubicBezTo>
                <a:cubicBezTo>
                  <a:pt x="792" y="399"/>
                  <a:pt x="792" y="399"/>
                  <a:pt x="792" y="399"/>
                </a:cubicBezTo>
                <a:cubicBezTo>
                  <a:pt x="793" y="399"/>
                  <a:pt x="793" y="400"/>
                  <a:pt x="793" y="401"/>
                </a:cubicBezTo>
                <a:lnTo>
                  <a:pt x="770" y="468"/>
                </a:lnTo>
                <a:close/>
                <a:moveTo>
                  <a:pt x="666" y="415"/>
                </a:moveTo>
                <a:cubicBezTo>
                  <a:pt x="648" y="469"/>
                  <a:pt x="648" y="469"/>
                  <a:pt x="648" y="469"/>
                </a:cubicBezTo>
                <a:cubicBezTo>
                  <a:pt x="647" y="470"/>
                  <a:pt x="647" y="472"/>
                  <a:pt x="645" y="472"/>
                </a:cubicBezTo>
                <a:cubicBezTo>
                  <a:pt x="629" y="484"/>
                  <a:pt x="629" y="484"/>
                  <a:pt x="629" y="484"/>
                </a:cubicBezTo>
                <a:cubicBezTo>
                  <a:pt x="628" y="485"/>
                  <a:pt x="627" y="485"/>
                  <a:pt x="626" y="485"/>
                </a:cubicBezTo>
                <a:cubicBezTo>
                  <a:pt x="558" y="485"/>
                  <a:pt x="558" y="485"/>
                  <a:pt x="558" y="485"/>
                </a:cubicBezTo>
                <a:cubicBezTo>
                  <a:pt x="556" y="485"/>
                  <a:pt x="556" y="485"/>
                  <a:pt x="555" y="484"/>
                </a:cubicBezTo>
                <a:cubicBezTo>
                  <a:pt x="547" y="472"/>
                  <a:pt x="547" y="472"/>
                  <a:pt x="547" y="472"/>
                </a:cubicBezTo>
                <a:cubicBezTo>
                  <a:pt x="546" y="472"/>
                  <a:pt x="546" y="470"/>
                  <a:pt x="547" y="469"/>
                </a:cubicBezTo>
                <a:cubicBezTo>
                  <a:pt x="565" y="415"/>
                  <a:pt x="565" y="415"/>
                  <a:pt x="565" y="415"/>
                </a:cubicBezTo>
                <a:cubicBezTo>
                  <a:pt x="565" y="414"/>
                  <a:pt x="566" y="413"/>
                  <a:pt x="567" y="412"/>
                </a:cubicBezTo>
                <a:cubicBezTo>
                  <a:pt x="583" y="400"/>
                  <a:pt x="583" y="400"/>
                  <a:pt x="583" y="400"/>
                </a:cubicBezTo>
                <a:cubicBezTo>
                  <a:pt x="584" y="399"/>
                  <a:pt x="585" y="399"/>
                  <a:pt x="587" y="399"/>
                </a:cubicBezTo>
                <a:cubicBezTo>
                  <a:pt x="655" y="399"/>
                  <a:pt x="655" y="399"/>
                  <a:pt x="655" y="399"/>
                </a:cubicBezTo>
                <a:cubicBezTo>
                  <a:pt x="656" y="399"/>
                  <a:pt x="657" y="399"/>
                  <a:pt x="657" y="400"/>
                </a:cubicBezTo>
                <a:cubicBezTo>
                  <a:pt x="666" y="412"/>
                  <a:pt x="666" y="412"/>
                  <a:pt x="666" y="412"/>
                </a:cubicBezTo>
                <a:cubicBezTo>
                  <a:pt x="666" y="413"/>
                  <a:pt x="666" y="414"/>
                  <a:pt x="666" y="415"/>
                </a:cubicBezTo>
                <a:close/>
                <a:moveTo>
                  <a:pt x="640" y="419"/>
                </a:moveTo>
                <a:cubicBezTo>
                  <a:pt x="637" y="413"/>
                  <a:pt x="637" y="413"/>
                  <a:pt x="637" y="413"/>
                </a:cubicBezTo>
                <a:cubicBezTo>
                  <a:pt x="636" y="412"/>
                  <a:pt x="635" y="412"/>
                  <a:pt x="635" y="412"/>
                </a:cubicBezTo>
                <a:cubicBezTo>
                  <a:pt x="598" y="412"/>
                  <a:pt x="598" y="412"/>
                  <a:pt x="598" y="412"/>
                </a:cubicBezTo>
                <a:cubicBezTo>
                  <a:pt x="597" y="412"/>
                  <a:pt x="596" y="412"/>
                  <a:pt x="595" y="413"/>
                </a:cubicBezTo>
                <a:cubicBezTo>
                  <a:pt x="588" y="419"/>
                  <a:pt x="588" y="419"/>
                  <a:pt x="588" y="419"/>
                </a:cubicBezTo>
                <a:cubicBezTo>
                  <a:pt x="587" y="419"/>
                  <a:pt x="587" y="420"/>
                  <a:pt x="586" y="421"/>
                </a:cubicBezTo>
                <a:cubicBezTo>
                  <a:pt x="572" y="463"/>
                  <a:pt x="572" y="463"/>
                  <a:pt x="572" y="463"/>
                </a:cubicBezTo>
                <a:cubicBezTo>
                  <a:pt x="572" y="464"/>
                  <a:pt x="572" y="465"/>
                  <a:pt x="572" y="466"/>
                </a:cubicBezTo>
                <a:cubicBezTo>
                  <a:pt x="576" y="471"/>
                  <a:pt x="576" y="471"/>
                  <a:pt x="576" y="471"/>
                </a:cubicBezTo>
                <a:cubicBezTo>
                  <a:pt x="576" y="472"/>
                  <a:pt x="577" y="472"/>
                  <a:pt x="578" y="472"/>
                </a:cubicBezTo>
                <a:cubicBezTo>
                  <a:pt x="614" y="472"/>
                  <a:pt x="614" y="472"/>
                  <a:pt x="614" y="472"/>
                </a:cubicBezTo>
                <a:cubicBezTo>
                  <a:pt x="615" y="472"/>
                  <a:pt x="616" y="472"/>
                  <a:pt x="617" y="471"/>
                </a:cubicBezTo>
                <a:cubicBezTo>
                  <a:pt x="625" y="466"/>
                  <a:pt x="625" y="466"/>
                  <a:pt x="625" y="466"/>
                </a:cubicBezTo>
                <a:cubicBezTo>
                  <a:pt x="625" y="465"/>
                  <a:pt x="626" y="464"/>
                  <a:pt x="626" y="463"/>
                </a:cubicBezTo>
                <a:cubicBezTo>
                  <a:pt x="640" y="421"/>
                  <a:pt x="640" y="421"/>
                  <a:pt x="640" y="421"/>
                </a:cubicBezTo>
                <a:cubicBezTo>
                  <a:pt x="641" y="420"/>
                  <a:pt x="641" y="419"/>
                  <a:pt x="640" y="419"/>
                </a:cubicBezTo>
                <a:close/>
                <a:moveTo>
                  <a:pt x="547" y="428"/>
                </a:moveTo>
                <a:cubicBezTo>
                  <a:pt x="546" y="429"/>
                  <a:pt x="546" y="429"/>
                  <a:pt x="545" y="430"/>
                </a:cubicBezTo>
                <a:cubicBezTo>
                  <a:pt x="501" y="456"/>
                  <a:pt x="501" y="456"/>
                  <a:pt x="501" y="456"/>
                </a:cubicBezTo>
                <a:cubicBezTo>
                  <a:pt x="492" y="483"/>
                  <a:pt x="492" y="483"/>
                  <a:pt x="492" y="483"/>
                </a:cubicBezTo>
                <a:cubicBezTo>
                  <a:pt x="492" y="485"/>
                  <a:pt x="491" y="485"/>
                  <a:pt x="489" y="485"/>
                </a:cubicBezTo>
                <a:cubicBezTo>
                  <a:pt x="470" y="485"/>
                  <a:pt x="470" y="485"/>
                  <a:pt x="470" y="485"/>
                </a:cubicBezTo>
                <a:cubicBezTo>
                  <a:pt x="468" y="485"/>
                  <a:pt x="468" y="485"/>
                  <a:pt x="468" y="483"/>
                </a:cubicBezTo>
                <a:cubicBezTo>
                  <a:pt x="477" y="456"/>
                  <a:pt x="477" y="456"/>
                  <a:pt x="477" y="456"/>
                </a:cubicBezTo>
                <a:cubicBezTo>
                  <a:pt x="451" y="430"/>
                  <a:pt x="451" y="430"/>
                  <a:pt x="451" y="430"/>
                </a:cubicBezTo>
                <a:cubicBezTo>
                  <a:pt x="451" y="429"/>
                  <a:pt x="450" y="429"/>
                  <a:pt x="451" y="428"/>
                </a:cubicBezTo>
                <a:cubicBezTo>
                  <a:pt x="460" y="401"/>
                  <a:pt x="460" y="401"/>
                  <a:pt x="460" y="401"/>
                </a:cubicBezTo>
                <a:cubicBezTo>
                  <a:pt x="460" y="400"/>
                  <a:pt x="461" y="399"/>
                  <a:pt x="462" y="399"/>
                </a:cubicBezTo>
                <a:cubicBezTo>
                  <a:pt x="481" y="399"/>
                  <a:pt x="481" y="399"/>
                  <a:pt x="481" y="399"/>
                </a:cubicBezTo>
                <a:cubicBezTo>
                  <a:pt x="482" y="399"/>
                  <a:pt x="483" y="400"/>
                  <a:pt x="482" y="401"/>
                </a:cubicBezTo>
                <a:cubicBezTo>
                  <a:pt x="474" y="425"/>
                  <a:pt x="474" y="425"/>
                  <a:pt x="474" y="425"/>
                </a:cubicBezTo>
                <a:cubicBezTo>
                  <a:pt x="474" y="426"/>
                  <a:pt x="474" y="427"/>
                  <a:pt x="474" y="427"/>
                </a:cubicBezTo>
                <a:cubicBezTo>
                  <a:pt x="493" y="446"/>
                  <a:pt x="493" y="446"/>
                  <a:pt x="493" y="446"/>
                </a:cubicBezTo>
                <a:cubicBezTo>
                  <a:pt x="524" y="427"/>
                  <a:pt x="524" y="427"/>
                  <a:pt x="524" y="427"/>
                </a:cubicBezTo>
                <a:cubicBezTo>
                  <a:pt x="524" y="427"/>
                  <a:pt x="525" y="426"/>
                  <a:pt x="526" y="425"/>
                </a:cubicBezTo>
                <a:cubicBezTo>
                  <a:pt x="534" y="401"/>
                  <a:pt x="534" y="401"/>
                  <a:pt x="534" y="401"/>
                </a:cubicBezTo>
                <a:cubicBezTo>
                  <a:pt x="534" y="400"/>
                  <a:pt x="535" y="399"/>
                  <a:pt x="536" y="399"/>
                </a:cubicBezTo>
                <a:cubicBezTo>
                  <a:pt x="554" y="399"/>
                  <a:pt x="554" y="399"/>
                  <a:pt x="554" y="399"/>
                </a:cubicBezTo>
                <a:cubicBezTo>
                  <a:pt x="556" y="399"/>
                  <a:pt x="556" y="400"/>
                  <a:pt x="556" y="401"/>
                </a:cubicBezTo>
                <a:lnTo>
                  <a:pt x="547" y="4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defTabSz="932563"/>
            <a:endParaRPr lang="en-US" dirty="0">
              <a:solidFill>
                <a:srgbClr val="FFFFFF"/>
              </a:solidFill>
            </a:endParaRPr>
          </a:p>
        </p:txBody>
      </p:sp>
    </p:spTree>
    <p:extLst>
      <p:ext uri="{BB962C8B-B14F-4D97-AF65-F5344CB8AC3E}">
        <p14:creationId xmlns:p14="http://schemas.microsoft.com/office/powerpoint/2010/main" val="60626557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302">
          <p15:clr>
            <a:srgbClr val="C35EA4"/>
          </p15:clr>
        </p15:guide>
        <p15:guide id="2" orient="horz" pos="4104">
          <p15:clr>
            <a:srgbClr val="C35EA4"/>
          </p15:clr>
        </p15:guide>
        <p15:guide id="3" pos="288">
          <p15:clr>
            <a:srgbClr val="C35EA4"/>
          </p15:clr>
        </p15:guide>
        <p15:guide id="4" pos="7546">
          <p15:clr>
            <a:srgbClr val="C35EA4"/>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Closing_slide">
    <p:bg>
      <p:bgRef idx="1001">
        <a:schemeClr val="bg2"/>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invGray">
          <a:xfrm>
            <a:off x="458839" y="481460"/>
            <a:ext cx="1841945" cy="393192"/>
          </a:xfrm>
          <a:prstGeom prst="rect">
            <a:avLst/>
          </a:prstGeom>
        </p:spPr>
      </p:pic>
      <p:sp>
        <p:nvSpPr>
          <p:cNvPr id="10" name="Freeform 9"/>
          <p:cNvSpPr>
            <a:spLocks noEditPoints="1"/>
          </p:cNvSpPr>
          <p:nvPr userDrawn="1"/>
        </p:nvSpPr>
        <p:spPr bwMode="auto">
          <a:xfrm>
            <a:off x="10698749" y="6031429"/>
            <a:ext cx="1280527" cy="483672"/>
          </a:xfrm>
          <a:custGeom>
            <a:avLst/>
            <a:gdLst>
              <a:gd name="T0" fmla="*/ 78 w 582"/>
              <a:gd name="T1" fmla="*/ 103 h 218"/>
              <a:gd name="T2" fmla="*/ 63 w 582"/>
              <a:gd name="T3" fmla="*/ 112 h 218"/>
              <a:gd name="T4" fmla="*/ 63 w 582"/>
              <a:gd name="T5" fmla="*/ 81 h 218"/>
              <a:gd name="T6" fmla="*/ 78 w 582"/>
              <a:gd name="T7" fmla="*/ 89 h 218"/>
              <a:gd name="T8" fmla="*/ 322 w 582"/>
              <a:gd name="T9" fmla="*/ 112 h 218"/>
              <a:gd name="T10" fmla="*/ 292 w 582"/>
              <a:gd name="T11" fmla="*/ 147 h 218"/>
              <a:gd name="T12" fmla="*/ 304 w 582"/>
              <a:gd name="T13" fmla="*/ 71 h 218"/>
              <a:gd name="T14" fmla="*/ 302 w 582"/>
              <a:gd name="T15" fmla="*/ 79 h 218"/>
              <a:gd name="T16" fmla="*/ 301 w 582"/>
              <a:gd name="T17" fmla="*/ 110 h 218"/>
              <a:gd name="T18" fmla="*/ 354 w 582"/>
              <a:gd name="T19" fmla="*/ 95 h 218"/>
              <a:gd name="T20" fmla="*/ 349 w 582"/>
              <a:gd name="T21" fmla="*/ 93 h 218"/>
              <a:gd name="T22" fmla="*/ 349 w 582"/>
              <a:gd name="T23" fmla="*/ 147 h 218"/>
              <a:gd name="T24" fmla="*/ 362 w 582"/>
              <a:gd name="T25" fmla="*/ 100 h 218"/>
              <a:gd name="T26" fmla="*/ 363 w 582"/>
              <a:gd name="T27" fmla="*/ 92 h 218"/>
              <a:gd name="T28" fmla="*/ 396 w 582"/>
              <a:gd name="T29" fmla="*/ 149 h 218"/>
              <a:gd name="T30" fmla="*/ 377 w 582"/>
              <a:gd name="T31" fmla="*/ 99 h 218"/>
              <a:gd name="T32" fmla="*/ 423 w 582"/>
              <a:gd name="T33" fmla="*/ 120 h 218"/>
              <a:gd name="T34" fmla="*/ 409 w 582"/>
              <a:gd name="T35" fmla="*/ 104 h 218"/>
              <a:gd name="T36" fmla="*/ 378 w 582"/>
              <a:gd name="T37" fmla="*/ 120 h 218"/>
              <a:gd name="T38" fmla="*/ 409 w 582"/>
              <a:gd name="T39" fmla="*/ 136 h 218"/>
              <a:gd name="T40" fmla="*/ 434 w 582"/>
              <a:gd name="T41" fmla="*/ 69 h 218"/>
              <a:gd name="T42" fmla="*/ 438 w 582"/>
              <a:gd name="T43" fmla="*/ 79 h 218"/>
              <a:gd name="T44" fmla="*/ 442 w 582"/>
              <a:gd name="T45" fmla="*/ 69 h 218"/>
              <a:gd name="T46" fmla="*/ 422 w 582"/>
              <a:gd name="T47" fmla="*/ 166 h 218"/>
              <a:gd name="T48" fmla="*/ 421 w 582"/>
              <a:gd name="T49" fmla="*/ 173 h 218"/>
              <a:gd name="T50" fmla="*/ 442 w 582"/>
              <a:gd name="T51" fmla="*/ 93 h 218"/>
              <a:gd name="T52" fmla="*/ 494 w 582"/>
              <a:gd name="T53" fmla="*/ 98 h 218"/>
              <a:gd name="T54" fmla="*/ 462 w 582"/>
              <a:gd name="T55" fmla="*/ 122 h 218"/>
              <a:gd name="T56" fmla="*/ 497 w 582"/>
              <a:gd name="T57" fmla="*/ 135 h 218"/>
              <a:gd name="T58" fmla="*/ 459 w 582"/>
              <a:gd name="T59" fmla="*/ 141 h 218"/>
              <a:gd name="T60" fmla="*/ 465 w 582"/>
              <a:gd name="T61" fmla="*/ 95 h 218"/>
              <a:gd name="T62" fmla="*/ 491 w 582"/>
              <a:gd name="T63" fmla="*/ 115 h 218"/>
              <a:gd name="T64" fmla="*/ 467 w 582"/>
              <a:gd name="T65" fmla="*/ 103 h 218"/>
              <a:gd name="T66" fmla="*/ 514 w 582"/>
              <a:gd name="T67" fmla="*/ 100 h 218"/>
              <a:gd name="T68" fmla="*/ 519 w 582"/>
              <a:gd name="T69" fmla="*/ 145 h 218"/>
              <a:gd name="T70" fmla="*/ 547 w 582"/>
              <a:gd name="T71" fmla="*/ 137 h 218"/>
              <a:gd name="T72" fmla="*/ 515 w 582"/>
              <a:gd name="T73" fmla="*/ 121 h 218"/>
              <a:gd name="T74" fmla="*/ 547 w 582"/>
              <a:gd name="T75" fmla="*/ 103 h 218"/>
              <a:gd name="T76" fmla="*/ 514 w 582"/>
              <a:gd name="T77" fmla="*/ 100 h 218"/>
              <a:gd name="T78" fmla="*/ 569 w 582"/>
              <a:gd name="T79" fmla="*/ 93 h 218"/>
              <a:gd name="T80" fmla="*/ 560 w 582"/>
              <a:gd name="T81" fmla="*/ 93 h 218"/>
              <a:gd name="T82" fmla="*/ 560 w 582"/>
              <a:gd name="T83" fmla="*/ 100 h 218"/>
              <a:gd name="T84" fmla="*/ 582 w 582"/>
              <a:gd name="T85" fmla="*/ 147 h 218"/>
              <a:gd name="T86" fmla="*/ 571 w 582"/>
              <a:gd name="T87" fmla="*/ 139 h 218"/>
              <a:gd name="T88" fmla="*/ 582 w 582"/>
              <a:gd name="T89" fmla="*/ 100 h 218"/>
              <a:gd name="T90" fmla="*/ 206 w 582"/>
              <a:gd name="T91" fmla="*/ 200 h 218"/>
              <a:gd name="T92" fmla="*/ 0 w 582"/>
              <a:gd name="T93" fmla="*/ 195 h 218"/>
              <a:gd name="T94" fmla="*/ 127 w 582"/>
              <a:gd name="T95" fmla="*/ 18 h 218"/>
              <a:gd name="T96" fmla="*/ 100 w 582"/>
              <a:gd name="T97" fmla="*/ 94 h 218"/>
              <a:gd name="T98" fmla="*/ 81 w 582"/>
              <a:gd name="T99" fmla="*/ 64 h 218"/>
              <a:gd name="T100" fmla="*/ 37 w 582"/>
              <a:gd name="T101" fmla="*/ 161 h 218"/>
              <a:gd name="T102" fmla="*/ 65 w 582"/>
              <a:gd name="T103" fmla="*/ 129 h 218"/>
              <a:gd name="T104" fmla="*/ 85 w 582"/>
              <a:gd name="T105" fmla="*/ 123 h 218"/>
              <a:gd name="T106" fmla="*/ 98 w 582"/>
              <a:gd name="T107" fmla="*/ 108 h 218"/>
              <a:gd name="T108" fmla="*/ 209 w 582"/>
              <a:gd name="T109" fmla="*/ 31 h 218"/>
              <a:gd name="T110" fmla="*/ 127 w 582"/>
              <a:gd name="T111" fmla="*/ 45 h 218"/>
              <a:gd name="T112" fmla="*/ 181 w 582"/>
              <a:gd name="T113" fmla="*/ 100 h 218"/>
              <a:gd name="T114" fmla="*/ 172 w 582"/>
              <a:gd name="T115" fmla="*/ 136 h 218"/>
              <a:gd name="T116" fmla="*/ 163 w 582"/>
              <a:gd name="T117" fmla="*/ 100 h 218"/>
              <a:gd name="T118" fmla="*/ 127 w 582"/>
              <a:gd name="T119" fmla="*/ 136 h 218"/>
              <a:gd name="T120" fmla="*/ 136 w 582"/>
              <a:gd name="T121" fmla="*/ 181 h 218"/>
              <a:gd name="T122" fmla="*/ 206 w 582"/>
              <a:gd name="T123" fmla="*/ 190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2" h="218">
                <a:moveTo>
                  <a:pt x="78" y="89"/>
                </a:moveTo>
                <a:cubicBezTo>
                  <a:pt x="78" y="91"/>
                  <a:pt x="79" y="93"/>
                  <a:pt x="79" y="96"/>
                </a:cubicBezTo>
                <a:cubicBezTo>
                  <a:pt x="79" y="98"/>
                  <a:pt x="78" y="101"/>
                  <a:pt x="78" y="103"/>
                </a:cubicBezTo>
                <a:cubicBezTo>
                  <a:pt x="77" y="105"/>
                  <a:pt x="76" y="106"/>
                  <a:pt x="75" y="108"/>
                </a:cubicBezTo>
                <a:cubicBezTo>
                  <a:pt x="73" y="109"/>
                  <a:pt x="72" y="110"/>
                  <a:pt x="70" y="111"/>
                </a:cubicBezTo>
                <a:cubicBezTo>
                  <a:pt x="68" y="111"/>
                  <a:pt x="66" y="111"/>
                  <a:pt x="63" y="112"/>
                </a:cubicBezTo>
                <a:cubicBezTo>
                  <a:pt x="56" y="112"/>
                  <a:pt x="56" y="112"/>
                  <a:pt x="56" y="112"/>
                </a:cubicBezTo>
                <a:cubicBezTo>
                  <a:pt x="56" y="81"/>
                  <a:pt x="56" y="81"/>
                  <a:pt x="56" y="81"/>
                </a:cubicBezTo>
                <a:cubicBezTo>
                  <a:pt x="63" y="81"/>
                  <a:pt x="63" y="81"/>
                  <a:pt x="63" y="81"/>
                </a:cubicBezTo>
                <a:cubicBezTo>
                  <a:pt x="66" y="80"/>
                  <a:pt x="68" y="81"/>
                  <a:pt x="70" y="81"/>
                </a:cubicBezTo>
                <a:cubicBezTo>
                  <a:pt x="72" y="82"/>
                  <a:pt x="73" y="83"/>
                  <a:pt x="75" y="84"/>
                </a:cubicBezTo>
                <a:cubicBezTo>
                  <a:pt x="76" y="85"/>
                  <a:pt x="77" y="87"/>
                  <a:pt x="78" y="89"/>
                </a:cubicBezTo>
                <a:close/>
                <a:moveTo>
                  <a:pt x="323" y="77"/>
                </a:moveTo>
                <a:cubicBezTo>
                  <a:pt x="327" y="81"/>
                  <a:pt x="330" y="87"/>
                  <a:pt x="330" y="94"/>
                </a:cubicBezTo>
                <a:cubicBezTo>
                  <a:pt x="330" y="101"/>
                  <a:pt x="327" y="107"/>
                  <a:pt x="322" y="112"/>
                </a:cubicBezTo>
                <a:cubicBezTo>
                  <a:pt x="317" y="116"/>
                  <a:pt x="310" y="118"/>
                  <a:pt x="302" y="118"/>
                </a:cubicBezTo>
                <a:cubicBezTo>
                  <a:pt x="292" y="118"/>
                  <a:pt x="292" y="118"/>
                  <a:pt x="292" y="118"/>
                </a:cubicBezTo>
                <a:cubicBezTo>
                  <a:pt x="292" y="147"/>
                  <a:pt x="292" y="147"/>
                  <a:pt x="292" y="147"/>
                </a:cubicBezTo>
                <a:cubicBezTo>
                  <a:pt x="283" y="147"/>
                  <a:pt x="283" y="147"/>
                  <a:pt x="283" y="147"/>
                </a:cubicBezTo>
                <a:cubicBezTo>
                  <a:pt x="283" y="71"/>
                  <a:pt x="283" y="71"/>
                  <a:pt x="283" y="71"/>
                </a:cubicBezTo>
                <a:cubicBezTo>
                  <a:pt x="304" y="71"/>
                  <a:pt x="304" y="71"/>
                  <a:pt x="304" y="71"/>
                </a:cubicBezTo>
                <a:cubicBezTo>
                  <a:pt x="312" y="71"/>
                  <a:pt x="318" y="73"/>
                  <a:pt x="323" y="77"/>
                </a:cubicBezTo>
                <a:close/>
                <a:moveTo>
                  <a:pt x="320" y="94"/>
                </a:moveTo>
                <a:cubicBezTo>
                  <a:pt x="320" y="84"/>
                  <a:pt x="314" y="79"/>
                  <a:pt x="302" y="79"/>
                </a:cubicBezTo>
                <a:cubicBezTo>
                  <a:pt x="292" y="79"/>
                  <a:pt x="292" y="79"/>
                  <a:pt x="292" y="79"/>
                </a:cubicBezTo>
                <a:cubicBezTo>
                  <a:pt x="292" y="110"/>
                  <a:pt x="292" y="110"/>
                  <a:pt x="292" y="110"/>
                </a:cubicBezTo>
                <a:cubicBezTo>
                  <a:pt x="301" y="110"/>
                  <a:pt x="301" y="110"/>
                  <a:pt x="301" y="110"/>
                </a:cubicBezTo>
                <a:cubicBezTo>
                  <a:pt x="307" y="110"/>
                  <a:pt x="312" y="109"/>
                  <a:pt x="315" y="106"/>
                </a:cubicBezTo>
                <a:cubicBezTo>
                  <a:pt x="319" y="103"/>
                  <a:pt x="320" y="99"/>
                  <a:pt x="320" y="94"/>
                </a:cubicBezTo>
                <a:close/>
                <a:moveTo>
                  <a:pt x="354" y="95"/>
                </a:moveTo>
                <a:cubicBezTo>
                  <a:pt x="352" y="97"/>
                  <a:pt x="350" y="100"/>
                  <a:pt x="349" y="104"/>
                </a:cubicBezTo>
                <a:cubicBezTo>
                  <a:pt x="349" y="104"/>
                  <a:pt x="349" y="104"/>
                  <a:pt x="349" y="104"/>
                </a:cubicBezTo>
                <a:cubicBezTo>
                  <a:pt x="349" y="93"/>
                  <a:pt x="349" y="93"/>
                  <a:pt x="349" y="93"/>
                </a:cubicBezTo>
                <a:cubicBezTo>
                  <a:pt x="340" y="93"/>
                  <a:pt x="340" y="93"/>
                  <a:pt x="340" y="93"/>
                </a:cubicBezTo>
                <a:cubicBezTo>
                  <a:pt x="340" y="147"/>
                  <a:pt x="340" y="147"/>
                  <a:pt x="340" y="147"/>
                </a:cubicBezTo>
                <a:cubicBezTo>
                  <a:pt x="349" y="147"/>
                  <a:pt x="349" y="147"/>
                  <a:pt x="349" y="147"/>
                </a:cubicBezTo>
                <a:cubicBezTo>
                  <a:pt x="349" y="120"/>
                  <a:pt x="349" y="120"/>
                  <a:pt x="349" y="120"/>
                </a:cubicBezTo>
                <a:cubicBezTo>
                  <a:pt x="349" y="114"/>
                  <a:pt x="350" y="109"/>
                  <a:pt x="352" y="105"/>
                </a:cubicBezTo>
                <a:cubicBezTo>
                  <a:pt x="355" y="102"/>
                  <a:pt x="358" y="100"/>
                  <a:pt x="362" y="100"/>
                </a:cubicBezTo>
                <a:cubicBezTo>
                  <a:pt x="364" y="100"/>
                  <a:pt x="367" y="101"/>
                  <a:pt x="368" y="102"/>
                </a:cubicBezTo>
                <a:cubicBezTo>
                  <a:pt x="368" y="93"/>
                  <a:pt x="368" y="93"/>
                  <a:pt x="368" y="93"/>
                </a:cubicBezTo>
                <a:cubicBezTo>
                  <a:pt x="367" y="92"/>
                  <a:pt x="365" y="92"/>
                  <a:pt x="363" y="92"/>
                </a:cubicBezTo>
                <a:cubicBezTo>
                  <a:pt x="360" y="92"/>
                  <a:pt x="357" y="93"/>
                  <a:pt x="354" y="95"/>
                </a:cubicBezTo>
                <a:close/>
                <a:moveTo>
                  <a:pt x="416" y="141"/>
                </a:moveTo>
                <a:cubicBezTo>
                  <a:pt x="411" y="146"/>
                  <a:pt x="404" y="149"/>
                  <a:pt x="396" y="149"/>
                </a:cubicBezTo>
                <a:cubicBezTo>
                  <a:pt x="388" y="149"/>
                  <a:pt x="381" y="146"/>
                  <a:pt x="376" y="141"/>
                </a:cubicBezTo>
                <a:cubicBezTo>
                  <a:pt x="372" y="136"/>
                  <a:pt x="369" y="129"/>
                  <a:pt x="369" y="121"/>
                </a:cubicBezTo>
                <a:cubicBezTo>
                  <a:pt x="369" y="112"/>
                  <a:pt x="372" y="105"/>
                  <a:pt x="377" y="99"/>
                </a:cubicBezTo>
                <a:cubicBezTo>
                  <a:pt x="382" y="94"/>
                  <a:pt x="388" y="92"/>
                  <a:pt x="397" y="92"/>
                </a:cubicBezTo>
                <a:cubicBezTo>
                  <a:pt x="405" y="92"/>
                  <a:pt x="411" y="94"/>
                  <a:pt x="416" y="99"/>
                </a:cubicBezTo>
                <a:cubicBezTo>
                  <a:pt x="421" y="104"/>
                  <a:pt x="423" y="111"/>
                  <a:pt x="423" y="120"/>
                </a:cubicBezTo>
                <a:cubicBezTo>
                  <a:pt x="423" y="129"/>
                  <a:pt x="420" y="136"/>
                  <a:pt x="416" y="141"/>
                </a:cubicBezTo>
                <a:close/>
                <a:moveTo>
                  <a:pt x="414" y="120"/>
                </a:moveTo>
                <a:cubicBezTo>
                  <a:pt x="414" y="113"/>
                  <a:pt x="412" y="108"/>
                  <a:pt x="409" y="104"/>
                </a:cubicBezTo>
                <a:cubicBezTo>
                  <a:pt x="406" y="101"/>
                  <a:pt x="402" y="99"/>
                  <a:pt x="396" y="99"/>
                </a:cubicBezTo>
                <a:cubicBezTo>
                  <a:pt x="391" y="99"/>
                  <a:pt x="386" y="101"/>
                  <a:pt x="383" y="105"/>
                </a:cubicBezTo>
                <a:cubicBezTo>
                  <a:pt x="380" y="108"/>
                  <a:pt x="378" y="114"/>
                  <a:pt x="378" y="120"/>
                </a:cubicBezTo>
                <a:cubicBezTo>
                  <a:pt x="378" y="127"/>
                  <a:pt x="380" y="132"/>
                  <a:pt x="383" y="136"/>
                </a:cubicBezTo>
                <a:cubicBezTo>
                  <a:pt x="386" y="139"/>
                  <a:pt x="391" y="141"/>
                  <a:pt x="396" y="141"/>
                </a:cubicBezTo>
                <a:cubicBezTo>
                  <a:pt x="402" y="141"/>
                  <a:pt x="406" y="139"/>
                  <a:pt x="409" y="136"/>
                </a:cubicBezTo>
                <a:cubicBezTo>
                  <a:pt x="412" y="132"/>
                  <a:pt x="414" y="127"/>
                  <a:pt x="414" y="120"/>
                </a:cubicBezTo>
                <a:close/>
                <a:moveTo>
                  <a:pt x="438" y="68"/>
                </a:moveTo>
                <a:cubicBezTo>
                  <a:pt x="436" y="68"/>
                  <a:pt x="435" y="68"/>
                  <a:pt x="434" y="69"/>
                </a:cubicBezTo>
                <a:cubicBezTo>
                  <a:pt x="433" y="70"/>
                  <a:pt x="432" y="72"/>
                  <a:pt x="432" y="73"/>
                </a:cubicBezTo>
                <a:cubicBezTo>
                  <a:pt x="432" y="75"/>
                  <a:pt x="433" y="76"/>
                  <a:pt x="434" y="77"/>
                </a:cubicBezTo>
                <a:cubicBezTo>
                  <a:pt x="435" y="78"/>
                  <a:pt x="436" y="79"/>
                  <a:pt x="438" y="79"/>
                </a:cubicBezTo>
                <a:cubicBezTo>
                  <a:pt x="440" y="79"/>
                  <a:pt x="441" y="78"/>
                  <a:pt x="442" y="77"/>
                </a:cubicBezTo>
                <a:cubicBezTo>
                  <a:pt x="443" y="76"/>
                  <a:pt x="444" y="75"/>
                  <a:pt x="444" y="73"/>
                </a:cubicBezTo>
                <a:cubicBezTo>
                  <a:pt x="444" y="72"/>
                  <a:pt x="443" y="70"/>
                  <a:pt x="442" y="69"/>
                </a:cubicBezTo>
                <a:cubicBezTo>
                  <a:pt x="441" y="68"/>
                  <a:pt x="440" y="68"/>
                  <a:pt x="438" y="68"/>
                </a:cubicBezTo>
                <a:close/>
                <a:moveTo>
                  <a:pt x="434" y="147"/>
                </a:moveTo>
                <a:cubicBezTo>
                  <a:pt x="434" y="159"/>
                  <a:pt x="430" y="166"/>
                  <a:pt x="422" y="166"/>
                </a:cubicBezTo>
                <a:cubicBezTo>
                  <a:pt x="419" y="166"/>
                  <a:pt x="417" y="165"/>
                  <a:pt x="414" y="163"/>
                </a:cubicBezTo>
                <a:cubicBezTo>
                  <a:pt x="414" y="171"/>
                  <a:pt x="414" y="171"/>
                  <a:pt x="414" y="171"/>
                </a:cubicBezTo>
                <a:cubicBezTo>
                  <a:pt x="416" y="172"/>
                  <a:pt x="419" y="173"/>
                  <a:pt x="421" y="173"/>
                </a:cubicBezTo>
                <a:cubicBezTo>
                  <a:pt x="428" y="173"/>
                  <a:pt x="433" y="171"/>
                  <a:pt x="437" y="166"/>
                </a:cubicBezTo>
                <a:cubicBezTo>
                  <a:pt x="440" y="161"/>
                  <a:pt x="442" y="154"/>
                  <a:pt x="442" y="145"/>
                </a:cubicBezTo>
                <a:cubicBezTo>
                  <a:pt x="442" y="93"/>
                  <a:pt x="442" y="93"/>
                  <a:pt x="442" y="93"/>
                </a:cubicBezTo>
                <a:cubicBezTo>
                  <a:pt x="434" y="93"/>
                  <a:pt x="434" y="93"/>
                  <a:pt x="434" y="93"/>
                </a:cubicBezTo>
                <a:lnTo>
                  <a:pt x="434" y="147"/>
                </a:lnTo>
                <a:close/>
                <a:moveTo>
                  <a:pt x="494" y="98"/>
                </a:moveTo>
                <a:cubicBezTo>
                  <a:pt x="498" y="103"/>
                  <a:pt x="500" y="109"/>
                  <a:pt x="500" y="118"/>
                </a:cubicBezTo>
                <a:cubicBezTo>
                  <a:pt x="500" y="122"/>
                  <a:pt x="500" y="122"/>
                  <a:pt x="500" y="122"/>
                </a:cubicBezTo>
                <a:cubicBezTo>
                  <a:pt x="462" y="122"/>
                  <a:pt x="462" y="122"/>
                  <a:pt x="462" y="122"/>
                </a:cubicBezTo>
                <a:cubicBezTo>
                  <a:pt x="462" y="128"/>
                  <a:pt x="464" y="133"/>
                  <a:pt x="467" y="136"/>
                </a:cubicBezTo>
                <a:cubicBezTo>
                  <a:pt x="470" y="140"/>
                  <a:pt x="474" y="141"/>
                  <a:pt x="480" y="141"/>
                </a:cubicBezTo>
                <a:cubicBezTo>
                  <a:pt x="486" y="141"/>
                  <a:pt x="491" y="139"/>
                  <a:pt x="497" y="135"/>
                </a:cubicBezTo>
                <a:cubicBezTo>
                  <a:pt x="497" y="143"/>
                  <a:pt x="497" y="143"/>
                  <a:pt x="497" y="143"/>
                </a:cubicBezTo>
                <a:cubicBezTo>
                  <a:pt x="492" y="147"/>
                  <a:pt x="485" y="149"/>
                  <a:pt x="478" y="149"/>
                </a:cubicBezTo>
                <a:cubicBezTo>
                  <a:pt x="470" y="149"/>
                  <a:pt x="464" y="146"/>
                  <a:pt x="459" y="141"/>
                </a:cubicBezTo>
                <a:cubicBezTo>
                  <a:pt x="455" y="136"/>
                  <a:pt x="453" y="129"/>
                  <a:pt x="453" y="120"/>
                </a:cubicBezTo>
                <a:cubicBezTo>
                  <a:pt x="453" y="115"/>
                  <a:pt x="454" y="110"/>
                  <a:pt x="456" y="106"/>
                </a:cubicBezTo>
                <a:cubicBezTo>
                  <a:pt x="458" y="101"/>
                  <a:pt x="461" y="98"/>
                  <a:pt x="465" y="95"/>
                </a:cubicBezTo>
                <a:cubicBezTo>
                  <a:pt x="469" y="93"/>
                  <a:pt x="473" y="92"/>
                  <a:pt x="478" y="92"/>
                </a:cubicBezTo>
                <a:cubicBezTo>
                  <a:pt x="485" y="92"/>
                  <a:pt x="490" y="94"/>
                  <a:pt x="494" y="98"/>
                </a:cubicBezTo>
                <a:close/>
                <a:moveTo>
                  <a:pt x="491" y="115"/>
                </a:moveTo>
                <a:cubicBezTo>
                  <a:pt x="491" y="110"/>
                  <a:pt x="490" y="106"/>
                  <a:pt x="488" y="103"/>
                </a:cubicBezTo>
                <a:cubicBezTo>
                  <a:pt x="485" y="100"/>
                  <a:pt x="482" y="99"/>
                  <a:pt x="478" y="99"/>
                </a:cubicBezTo>
                <a:cubicBezTo>
                  <a:pt x="474" y="99"/>
                  <a:pt x="470" y="100"/>
                  <a:pt x="467" y="103"/>
                </a:cubicBezTo>
                <a:cubicBezTo>
                  <a:pt x="465" y="106"/>
                  <a:pt x="463" y="110"/>
                  <a:pt x="462" y="115"/>
                </a:cubicBezTo>
                <a:lnTo>
                  <a:pt x="491" y="115"/>
                </a:lnTo>
                <a:close/>
                <a:moveTo>
                  <a:pt x="514" y="100"/>
                </a:moveTo>
                <a:cubicBezTo>
                  <a:pt x="509" y="105"/>
                  <a:pt x="506" y="112"/>
                  <a:pt x="506" y="121"/>
                </a:cubicBezTo>
                <a:cubicBezTo>
                  <a:pt x="506" y="127"/>
                  <a:pt x="507" y="131"/>
                  <a:pt x="509" y="136"/>
                </a:cubicBezTo>
                <a:cubicBezTo>
                  <a:pt x="512" y="140"/>
                  <a:pt x="515" y="143"/>
                  <a:pt x="519" y="145"/>
                </a:cubicBezTo>
                <a:cubicBezTo>
                  <a:pt x="523" y="148"/>
                  <a:pt x="527" y="149"/>
                  <a:pt x="532" y="149"/>
                </a:cubicBezTo>
                <a:cubicBezTo>
                  <a:pt x="538" y="149"/>
                  <a:pt x="543" y="147"/>
                  <a:pt x="547" y="145"/>
                </a:cubicBezTo>
                <a:cubicBezTo>
                  <a:pt x="547" y="137"/>
                  <a:pt x="547" y="137"/>
                  <a:pt x="547" y="137"/>
                </a:cubicBezTo>
                <a:cubicBezTo>
                  <a:pt x="543" y="140"/>
                  <a:pt x="538" y="141"/>
                  <a:pt x="533" y="141"/>
                </a:cubicBezTo>
                <a:cubicBezTo>
                  <a:pt x="528" y="141"/>
                  <a:pt x="523" y="139"/>
                  <a:pt x="520" y="136"/>
                </a:cubicBezTo>
                <a:cubicBezTo>
                  <a:pt x="517" y="132"/>
                  <a:pt x="515" y="127"/>
                  <a:pt x="515" y="121"/>
                </a:cubicBezTo>
                <a:cubicBezTo>
                  <a:pt x="515" y="114"/>
                  <a:pt x="517" y="109"/>
                  <a:pt x="520" y="105"/>
                </a:cubicBezTo>
                <a:cubicBezTo>
                  <a:pt x="524" y="101"/>
                  <a:pt x="528" y="99"/>
                  <a:pt x="534" y="99"/>
                </a:cubicBezTo>
                <a:cubicBezTo>
                  <a:pt x="539" y="99"/>
                  <a:pt x="543" y="100"/>
                  <a:pt x="547" y="103"/>
                </a:cubicBezTo>
                <a:cubicBezTo>
                  <a:pt x="547" y="94"/>
                  <a:pt x="547" y="94"/>
                  <a:pt x="547" y="94"/>
                </a:cubicBezTo>
                <a:cubicBezTo>
                  <a:pt x="543" y="92"/>
                  <a:pt x="539" y="92"/>
                  <a:pt x="534" y="92"/>
                </a:cubicBezTo>
                <a:cubicBezTo>
                  <a:pt x="526" y="92"/>
                  <a:pt x="519" y="94"/>
                  <a:pt x="514" y="100"/>
                </a:cubicBezTo>
                <a:close/>
                <a:moveTo>
                  <a:pt x="582" y="100"/>
                </a:moveTo>
                <a:cubicBezTo>
                  <a:pt x="582" y="93"/>
                  <a:pt x="582" y="93"/>
                  <a:pt x="582" y="93"/>
                </a:cubicBezTo>
                <a:cubicBezTo>
                  <a:pt x="569" y="93"/>
                  <a:pt x="569" y="93"/>
                  <a:pt x="569" y="93"/>
                </a:cubicBezTo>
                <a:cubicBezTo>
                  <a:pt x="569" y="77"/>
                  <a:pt x="569" y="77"/>
                  <a:pt x="569" y="77"/>
                </a:cubicBezTo>
                <a:cubicBezTo>
                  <a:pt x="560" y="80"/>
                  <a:pt x="560" y="80"/>
                  <a:pt x="560" y="80"/>
                </a:cubicBezTo>
                <a:cubicBezTo>
                  <a:pt x="560" y="93"/>
                  <a:pt x="560" y="93"/>
                  <a:pt x="560" y="93"/>
                </a:cubicBezTo>
                <a:cubicBezTo>
                  <a:pt x="551" y="93"/>
                  <a:pt x="551" y="93"/>
                  <a:pt x="551" y="93"/>
                </a:cubicBezTo>
                <a:cubicBezTo>
                  <a:pt x="551" y="100"/>
                  <a:pt x="551" y="100"/>
                  <a:pt x="551" y="100"/>
                </a:cubicBezTo>
                <a:cubicBezTo>
                  <a:pt x="560" y="100"/>
                  <a:pt x="560" y="100"/>
                  <a:pt x="560" y="100"/>
                </a:cubicBezTo>
                <a:cubicBezTo>
                  <a:pt x="560" y="133"/>
                  <a:pt x="560" y="133"/>
                  <a:pt x="560" y="133"/>
                </a:cubicBezTo>
                <a:cubicBezTo>
                  <a:pt x="560" y="143"/>
                  <a:pt x="565" y="149"/>
                  <a:pt x="574" y="149"/>
                </a:cubicBezTo>
                <a:cubicBezTo>
                  <a:pt x="578" y="149"/>
                  <a:pt x="580" y="148"/>
                  <a:pt x="582" y="147"/>
                </a:cubicBezTo>
                <a:cubicBezTo>
                  <a:pt x="582" y="139"/>
                  <a:pt x="582" y="139"/>
                  <a:pt x="582" y="139"/>
                </a:cubicBezTo>
                <a:cubicBezTo>
                  <a:pt x="581" y="141"/>
                  <a:pt x="579" y="141"/>
                  <a:pt x="577" y="141"/>
                </a:cubicBezTo>
                <a:cubicBezTo>
                  <a:pt x="574" y="141"/>
                  <a:pt x="572" y="140"/>
                  <a:pt x="571" y="139"/>
                </a:cubicBezTo>
                <a:cubicBezTo>
                  <a:pt x="569" y="137"/>
                  <a:pt x="569" y="135"/>
                  <a:pt x="569" y="131"/>
                </a:cubicBezTo>
                <a:cubicBezTo>
                  <a:pt x="569" y="100"/>
                  <a:pt x="569" y="100"/>
                  <a:pt x="569" y="100"/>
                </a:cubicBezTo>
                <a:lnTo>
                  <a:pt x="582" y="100"/>
                </a:lnTo>
                <a:close/>
                <a:moveTo>
                  <a:pt x="218" y="31"/>
                </a:moveTo>
                <a:cubicBezTo>
                  <a:pt x="218" y="187"/>
                  <a:pt x="218" y="187"/>
                  <a:pt x="218" y="187"/>
                </a:cubicBezTo>
                <a:cubicBezTo>
                  <a:pt x="218" y="194"/>
                  <a:pt x="212" y="200"/>
                  <a:pt x="206" y="200"/>
                </a:cubicBezTo>
                <a:cubicBezTo>
                  <a:pt x="127" y="200"/>
                  <a:pt x="127" y="200"/>
                  <a:pt x="127" y="200"/>
                </a:cubicBezTo>
                <a:cubicBezTo>
                  <a:pt x="127" y="218"/>
                  <a:pt x="127" y="218"/>
                  <a:pt x="127" y="218"/>
                </a:cubicBezTo>
                <a:cubicBezTo>
                  <a:pt x="0" y="195"/>
                  <a:pt x="0" y="195"/>
                  <a:pt x="0" y="195"/>
                </a:cubicBezTo>
                <a:cubicBezTo>
                  <a:pt x="0" y="22"/>
                  <a:pt x="0" y="22"/>
                  <a:pt x="0" y="22"/>
                </a:cubicBezTo>
                <a:cubicBezTo>
                  <a:pt x="127" y="0"/>
                  <a:pt x="127" y="0"/>
                  <a:pt x="127" y="0"/>
                </a:cubicBezTo>
                <a:cubicBezTo>
                  <a:pt x="127" y="18"/>
                  <a:pt x="127" y="18"/>
                  <a:pt x="127" y="18"/>
                </a:cubicBezTo>
                <a:cubicBezTo>
                  <a:pt x="206" y="18"/>
                  <a:pt x="206" y="18"/>
                  <a:pt x="206" y="18"/>
                </a:cubicBezTo>
                <a:cubicBezTo>
                  <a:pt x="212" y="18"/>
                  <a:pt x="218" y="24"/>
                  <a:pt x="218" y="31"/>
                </a:cubicBezTo>
                <a:close/>
                <a:moveTo>
                  <a:pt x="100" y="94"/>
                </a:moveTo>
                <a:cubicBezTo>
                  <a:pt x="100" y="89"/>
                  <a:pt x="99" y="84"/>
                  <a:pt x="98" y="80"/>
                </a:cubicBezTo>
                <a:cubicBezTo>
                  <a:pt x="96" y="76"/>
                  <a:pt x="94" y="73"/>
                  <a:pt x="91" y="70"/>
                </a:cubicBezTo>
                <a:cubicBezTo>
                  <a:pt x="89" y="67"/>
                  <a:pt x="85" y="66"/>
                  <a:pt x="81" y="64"/>
                </a:cubicBezTo>
                <a:cubicBezTo>
                  <a:pt x="77" y="63"/>
                  <a:pt x="72" y="63"/>
                  <a:pt x="66" y="63"/>
                </a:cubicBezTo>
                <a:cubicBezTo>
                  <a:pt x="37" y="65"/>
                  <a:pt x="37" y="65"/>
                  <a:pt x="37" y="65"/>
                </a:cubicBezTo>
                <a:cubicBezTo>
                  <a:pt x="37" y="161"/>
                  <a:pt x="37" y="161"/>
                  <a:pt x="37" y="161"/>
                </a:cubicBezTo>
                <a:cubicBezTo>
                  <a:pt x="56" y="162"/>
                  <a:pt x="56" y="162"/>
                  <a:pt x="56" y="162"/>
                </a:cubicBezTo>
                <a:cubicBezTo>
                  <a:pt x="56" y="128"/>
                  <a:pt x="56" y="128"/>
                  <a:pt x="56" y="128"/>
                </a:cubicBezTo>
                <a:cubicBezTo>
                  <a:pt x="65" y="129"/>
                  <a:pt x="65" y="129"/>
                  <a:pt x="65" y="129"/>
                </a:cubicBezTo>
                <a:cubicBezTo>
                  <a:pt x="67" y="129"/>
                  <a:pt x="70" y="128"/>
                  <a:pt x="72" y="128"/>
                </a:cubicBezTo>
                <a:cubicBezTo>
                  <a:pt x="75" y="128"/>
                  <a:pt x="77" y="127"/>
                  <a:pt x="79" y="126"/>
                </a:cubicBezTo>
                <a:cubicBezTo>
                  <a:pt x="81" y="126"/>
                  <a:pt x="83" y="125"/>
                  <a:pt x="85" y="123"/>
                </a:cubicBezTo>
                <a:cubicBezTo>
                  <a:pt x="87" y="122"/>
                  <a:pt x="89" y="121"/>
                  <a:pt x="91" y="119"/>
                </a:cubicBezTo>
                <a:cubicBezTo>
                  <a:pt x="92" y="117"/>
                  <a:pt x="94" y="116"/>
                  <a:pt x="95" y="114"/>
                </a:cubicBezTo>
                <a:cubicBezTo>
                  <a:pt x="96" y="112"/>
                  <a:pt x="97" y="110"/>
                  <a:pt x="98" y="108"/>
                </a:cubicBezTo>
                <a:cubicBezTo>
                  <a:pt x="99" y="106"/>
                  <a:pt x="99" y="104"/>
                  <a:pt x="100" y="102"/>
                </a:cubicBezTo>
                <a:cubicBezTo>
                  <a:pt x="100" y="99"/>
                  <a:pt x="100" y="97"/>
                  <a:pt x="100" y="94"/>
                </a:cubicBezTo>
                <a:close/>
                <a:moveTo>
                  <a:pt x="209" y="31"/>
                </a:moveTo>
                <a:cubicBezTo>
                  <a:pt x="209" y="29"/>
                  <a:pt x="207" y="27"/>
                  <a:pt x="206" y="27"/>
                </a:cubicBezTo>
                <a:cubicBezTo>
                  <a:pt x="127" y="27"/>
                  <a:pt x="127" y="27"/>
                  <a:pt x="127" y="27"/>
                </a:cubicBezTo>
                <a:cubicBezTo>
                  <a:pt x="127" y="45"/>
                  <a:pt x="127" y="45"/>
                  <a:pt x="127" y="45"/>
                </a:cubicBezTo>
                <a:cubicBezTo>
                  <a:pt x="147" y="45"/>
                  <a:pt x="172" y="45"/>
                  <a:pt x="173" y="45"/>
                </a:cubicBezTo>
                <a:cubicBezTo>
                  <a:pt x="178" y="45"/>
                  <a:pt x="181" y="48"/>
                  <a:pt x="181" y="54"/>
                </a:cubicBezTo>
                <a:cubicBezTo>
                  <a:pt x="181" y="54"/>
                  <a:pt x="181" y="99"/>
                  <a:pt x="181" y="100"/>
                </a:cubicBezTo>
                <a:cubicBezTo>
                  <a:pt x="190" y="100"/>
                  <a:pt x="190" y="100"/>
                  <a:pt x="190" y="100"/>
                </a:cubicBezTo>
                <a:cubicBezTo>
                  <a:pt x="200" y="106"/>
                  <a:pt x="200" y="106"/>
                  <a:pt x="200" y="106"/>
                </a:cubicBezTo>
                <a:cubicBezTo>
                  <a:pt x="172" y="136"/>
                  <a:pt x="172" y="136"/>
                  <a:pt x="172" y="136"/>
                </a:cubicBezTo>
                <a:cubicBezTo>
                  <a:pt x="146" y="106"/>
                  <a:pt x="146" y="106"/>
                  <a:pt x="146" y="106"/>
                </a:cubicBezTo>
                <a:cubicBezTo>
                  <a:pt x="154" y="100"/>
                  <a:pt x="154" y="100"/>
                  <a:pt x="154" y="100"/>
                </a:cubicBezTo>
                <a:cubicBezTo>
                  <a:pt x="163" y="100"/>
                  <a:pt x="163" y="100"/>
                  <a:pt x="163" y="100"/>
                </a:cubicBezTo>
                <a:cubicBezTo>
                  <a:pt x="163" y="99"/>
                  <a:pt x="163" y="63"/>
                  <a:pt x="163" y="63"/>
                </a:cubicBezTo>
                <a:cubicBezTo>
                  <a:pt x="127" y="63"/>
                  <a:pt x="127" y="63"/>
                  <a:pt x="127" y="63"/>
                </a:cubicBezTo>
                <a:cubicBezTo>
                  <a:pt x="127" y="136"/>
                  <a:pt x="127" y="136"/>
                  <a:pt x="127" y="136"/>
                </a:cubicBezTo>
                <a:cubicBezTo>
                  <a:pt x="136" y="127"/>
                  <a:pt x="136" y="127"/>
                  <a:pt x="136" y="127"/>
                </a:cubicBezTo>
                <a:cubicBezTo>
                  <a:pt x="163" y="154"/>
                  <a:pt x="163" y="154"/>
                  <a:pt x="163" y="154"/>
                </a:cubicBezTo>
                <a:cubicBezTo>
                  <a:pt x="136" y="181"/>
                  <a:pt x="136" y="181"/>
                  <a:pt x="136" y="181"/>
                </a:cubicBezTo>
                <a:cubicBezTo>
                  <a:pt x="127" y="172"/>
                  <a:pt x="127" y="172"/>
                  <a:pt x="127" y="172"/>
                </a:cubicBezTo>
                <a:cubicBezTo>
                  <a:pt x="127" y="190"/>
                  <a:pt x="127" y="190"/>
                  <a:pt x="127" y="190"/>
                </a:cubicBezTo>
                <a:cubicBezTo>
                  <a:pt x="206" y="190"/>
                  <a:pt x="206" y="190"/>
                  <a:pt x="206" y="190"/>
                </a:cubicBezTo>
                <a:cubicBezTo>
                  <a:pt x="207" y="190"/>
                  <a:pt x="209" y="189"/>
                  <a:pt x="209" y="187"/>
                </a:cubicBezTo>
                <a:lnTo>
                  <a:pt x="209" y="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defTabSz="932563"/>
            <a:endParaRPr lang="en-US">
              <a:solidFill>
                <a:srgbClr val="FFFFFF"/>
              </a:solidFill>
            </a:endParaRPr>
          </a:p>
        </p:txBody>
      </p:sp>
      <p:sp>
        <p:nvSpPr>
          <p:cNvPr id="6" name="Freeform 5"/>
          <p:cNvSpPr>
            <a:spLocks noChangeAspect="1" noEditPoints="1"/>
          </p:cNvSpPr>
          <p:nvPr userDrawn="1"/>
        </p:nvSpPr>
        <p:spPr bwMode="auto">
          <a:xfrm>
            <a:off x="457200" y="6245328"/>
            <a:ext cx="1463040" cy="269773"/>
          </a:xfrm>
          <a:custGeom>
            <a:avLst/>
            <a:gdLst>
              <a:gd name="T0" fmla="*/ 1326 w 2637"/>
              <a:gd name="T1" fmla="*/ 170 h 485"/>
              <a:gd name="T2" fmla="*/ 590 w 2637"/>
              <a:gd name="T3" fmla="*/ 0 h 485"/>
              <a:gd name="T4" fmla="*/ 699 w 2637"/>
              <a:gd name="T5" fmla="*/ 274 h 485"/>
              <a:gd name="T6" fmla="*/ 0 w 2637"/>
              <a:gd name="T7" fmla="*/ 40 h 485"/>
              <a:gd name="T8" fmla="*/ 2631 w 2637"/>
              <a:gd name="T9" fmla="*/ 412 h 485"/>
              <a:gd name="T10" fmla="*/ 2612 w 2637"/>
              <a:gd name="T11" fmla="*/ 434 h 485"/>
              <a:gd name="T12" fmla="*/ 2514 w 2637"/>
              <a:gd name="T13" fmla="*/ 485 h 485"/>
              <a:gd name="T14" fmla="*/ 2597 w 2637"/>
              <a:gd name="T15" fmla="*/ 454 h 485"/>
              <a:gd name="T16" fmla="*/ 2539 w 2637"/>
              <a:gd name="T17" fmla="*/ 412 h 485"/>
              <a:gd name="T18" fmla="*/ 2492 w 2637"/>
              <a:gd name="T19" fmla="*/ 413 h 485"/>
              <a:gd name="T20" fmla="*/ 2440 w 2637"/>
              <a:gd name="T21" fmla="*/ 399 h 485"/>
              <a:gd name="T22" fmla="*/ 2402 w 2637"/>
              <a:gd name="T23" fmla="*/ 480 h 485"/>
              <a:gd name="T24" fmla="*/ 2321 w 2637"/>
              <a:gd name="T25" fmla="*/ 483 h 485"/>
              <a:gd name="T26" fmla="*/ 2422 w 2637"/>
              <a:gd name="T27" fmla="*/ 415 h 485"/>
              <a:gd name="T28" fmla="*/ 2392 w 2637"/>
              <a:gd name="T29" fmla="*/ 433 h 485"/>
              <a:gd name="T30" fmla="*/ 2226 w 2637"/>
              <a:gd name="T31" fmla="*/ 435 h 485"/>
              <a:gd name="T32" fmla="*/ 2225 w 2637"/>
              <a:gd name="T33" fmla="*/ 472 h 485"/>
              <a:gd name="T34" fmla="*/ 2209 w 2637"/>
              <a:gd name="T35" fmla="*/ 415 h 485"/>
              <a:gd name="T36" fmla="*/ 2187 w 2637"/>
              <a:gd name="T37" fmla="*/ 437 h 485"/>
              <a:gd name="T38" fmla="*/ 2104 w 2637"/>
              <a:gd name="T39" fmla="*/ 399 h 485"/>
              <a:gd name="T40" fmla="*/ 2119 w 2637"/>
              <a:gd name="T41" fmla="*/ 414 h 485"/>
              <a:gd name="T42" fmla="*/ 2076 w 2637"/>
              <a:gd name="T43" fmla="*/ 406 h 485"/>
              <a:gd name="T44" fmla="*/ 1968 w 2637"/>
              <a:gd name="T45" fmla="*/ 483 h 485"/>
              <a:gd name="T46" fmla="*/ 1977 w 2637"/>
              <a:gd name="T47" fmla="*/ 406 h 485"/>
              <a:gd name="T48" fmla="*/ 2063 w 2637"/>
              <a:gd name="T49" fmla="*/ 399 h 485"/>
              <a:gd name="T50" fmla="*/ 1889 w 2637"/>
              <a:gd name="T51" fmla="*/ 421 h 485"/>
              <a:gd name="T52" fmla="*/ 1881 w 2637"/>
              <a:gd name="T53" fmla="*/ 471 h 485"/>
              <a:gd name="T54" fmla="*/ 1850 w 2637"/>
              <a:gd name="T55" fmla="*/ 465 h 485"/>
              <a:gd name="T56" fmla="*/ 1773 w 2637"/>
              <a:gd name="T57" fmla="*/ 413 h 485"/>
              <a:gd name="T58" fmla="*/ 1686 w 2637"/>
              <a:gd name="T59" fmla="*/ 401 h 485"/>
              <a:gd name="T60" fmla="*/ 1606 w 2637"/>
              <a:gd name="T61" fmla="*/ 419 h 485"/>
              <a:gd name="T62" fmla="*/ 1645 w 2637"/>
              <a:gd name="T63" fmla="*/ 485 h 485"/>
              <a:gd name="T64" fmla="*/ 1674 w 2637"/>
              <a:gd name="T65" fmla="*/ 399 h 485"/>
              <a:gd name="T66" fmla="*/ 1489 w 2637"/>
              <a:gd name="T67" fmla="*/ 435 h 485"/>
              <a:gd name="T68" fmla="*/ 1488 w 2637"/>
              <a:gd name="T69" fmla="*/ 472 h 485"/>
              <a:gd name="T70" fmla="*/ 1472 w 2637"/>
              <a:gd name="T71" fmla="*/ 415 h 485"/>
              <a:gd name="T72" fmla="*/ 1410 w 2637"/>
              <a:gd name="T73" fmla="*/ 484 h 485"/>
              <a:gd name="T74" fmla="*/ 1411 w 2637"/>
              <a:gd name="T75" fmla="*/ 461 h 485"/>
              <a:gd name="T76" fmla="*/ 1332 w 2637"/>
              <a:gd name="T77" fmla="*/ 484 h 485"/>
              <a:gd name="T78" fmla="*/ 1289 w 2637"/>
              <a:gd name="T79" fmla="*/ 399 h 485"/>
              <a:gd name="T80" fmla="*/ 1298 w 2637"/>
              <a:gd name="T81" fmla="*/ 413 h 485"/>
              <a:gd name="T82" fmla="*/ 1327 w 2637"/>
              <a:gd name="T83" fmla="*/ 466 h 485"/>
              <a:gd name="T84" fmla="*/ 1227 w 2637"/>
              <a:gd name="T85" fmla="*/ 480 h 485"/>
              <a:gd name="T86" fmla="*/ 1146 w 2637"/>
              <a:gd name="T87" fmla="*/ 483 h 485"/>
              <a:gd name="T88" fmla="*/ 1246 w 2637"/>
              <a:gd name="T89" fmla="*/ 415 h 485"/>
              <a:gd name="T90" fmla="*/ 1217 w 2637"/>
              <a:gd name="T91" fmla="*/ 433 h 485"/>
              <a:gd name="T92" fmla="*/ 1031 w 2637"/>
              <a:gd name="T93" fmla="*/ 483 h 485"/>
              <a:gd name="T94" fmla="*/ 1131 w 2637"/>
              <a:gd name="T95" fmla="*/ 415 h 485"/>
              <a:gd name="T96" fmla="*/ 1100 w 2637"/>
              <a:gd name="T97" fmla="*/ 433 h 485"/>
              <a:gd name="T98" fmla="*/ 892 w 2637"/>
              <a:gd name="T99" fmla="*/ 480 h 485"/>
              <a:gd name="T100" fmla="*/ 811 w 2637"/>
              <a:gd name="T101" fmla="*/ 483 h 485"/>
              <a:gd name="T102" fmla="*/ 911 w 2637"/>
              <a:gd name="T103" fmla="*/ 415 h 485"/>
              <a:gd name="T104" fmla="*/ 882 w 2637"/>
              <a:gd name="T105" fmla="*/ 433 h 485"/>
              <a:gd name="T106" fmla="*/ 679 w 2637"/>
              <a:gd name="T107" fmla="*/ 483 h 485"/>
              <a:gd name="T108" fmla="*/ 700 w 2637"/>
              <a:gd name="T109" fmla="*/ 471 h 485"/>
              <a:gd name="T110" fmla="*/ 793 w 2637"/>
              <a:gd name="T111" fmla="*/ 401 h 485"/>
              <a:gd name="T112" fmla="*/ 547 w 2637"/>
              <a:gd name="T113" fmla="*/ 472 h 485"/>
              <a:gd name="T114" fmla="*/ 666 w 2637"/>
              <a:gd name="T115" fmla="*/ 415 h 485"/>
              <a:gd name="T116" fmla="*/ 572 w 2637"/>
              <a:gd name="T117" fmla="*/ 466 h 485"/>
              <a:gd name="T118" fmla="*/ 547 w 2637"/>
              <a:gd name="T119" fmla="*/ 428 h 485"/>
              <a:gd name="T120" fmla="*/ 451 w 2637"/>
              <a:gd name="T121" fmla="*/ 428 h 485"/>
              <a:gd name="T122" fmla="*/ 526 w 2637"/>
              <a:gd name="T123" fmla="*/ 425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37" h="485">
                <a:moveTo>
                  <a:pt x="1135" y="1"/>
                </a:moveTo>
                <a:cubicBezTo>
                  <a:pt x="1694" y="1"/>
                  <a:pt x="1694" y="1"/>
                  <a:pt x="1694" y="1"/>
                </a:cubicBezTo>
                <a:cubicBezTo>
                  <a:pt x="1681" y="40"/>
                  <a:pt x="1681" y="40"/>
                  <a:pt x="1681" y="40"/>
                </a:cubicBezTo>
                <a:cubicBezTo>
                  <a:pt x="1297" y="40"/>
                  <a:pt x="1297" y="40"/>
                  <a:pt x="1297" y="40"/>
                </a:cubicBezTo>
                <a:cubicBezTo>
                  <a:pt x="1233" y="235"/>
                  <a:pt x="1233" y="235"/>
                  <a:pt x="1233" y="235"/>
                </a:cubicBezTo>
                <a:cubicBezTo>
                  <a:pt x="1440" y="235"/>
                  <a:pt x="1440" y="235"/>
                  <a:pt x="1440" y="235"/>
                </a:cubicBezTo>
                <a:cubicBezTo>
                  <a:pt x="1454" y="192"/>
                  <a:pt x="1454" y="192"/>
                  <a:pt x="1454" y="192"/>
                </a:cubicBezTo>
                <a:cubicBezTo>
                  <a:pt x="1438" y="170"/>
                  <a:pt x="1438" y="170"/>
                  <a:pt x="1438" y="170"/>
                </a:cubicBezTo>
                <a:cubicBezTo>
                  <a:pt x="1326" y="170"/>
                  <a:pt x="1326" y="170"/>
                  <a:pt x="1326" y="170"/>
                </a:cubicBezTo>
                <a:cubicBezTo>
                  <a:pt x="1339" y="130"/>
                  <a:pt x="1339" y="130"/>
                  <a:pt x="1339" y="130"/>
                </a:cubicBezTo>
                <a:cubicBezTo>
                  <a:pt x="1629" y="130"/>
                  <a:pt x="1629" y="130"/>
                  <a:pt x="1629" y="130"/>
                </a:cubicBezTo>
                <a:cubicBezTo>
                  <a:pt x="1644" y="153"/>
                  <a:pt x="1644" y="153"/>
                  <a:pt x="1644" y="153"/>
                </a:cubicBezTo>
                <a:cubicBezTo>
                  <a:pt x="1605" y="274"/>
                  <a:pt x="1605" y="274"/>
                  <a:pt x="1605" y="274"/>
                </a:cubicBezTo>
                <a:cubicBezTo>
                  <a:pt x="1046" y="274"/>
                  <a:pt x="1046" y="274"/>
                  <a:pt x="1046" y="274"/>
                </a:cubicBezTo>
                <a:cubicBezTo>
                  <a:pt x="1030" y="251"/>
                  <a:pt x="1030" y="251"/>
                  <a:pt x="1030" y="251"/>
                </a:cubicBezTo>
                <a:cubicBezTo>
                  <a:pt x="1104" y="23"/>
                  <a:pt x="1104" y="23"/>
                  <a:pt x="1104" y="23"/>
                </a:cubicBezTo>
                <a:lnTo>
                  <a:pt x="1135" y="1"/>
                </a:lnTo>
                <a:close/>
                <a:moveTo>
                  <a:pt x="590" y="0"/>
                </a:moveTo>
                <a:cubicBezTo>
                  <a:pt x="578" y="40"/>
                  <a:pt x="578" y="40"/>
                  <a:pt x="578" y="40"/>
                </a:cubicBezTo>
                <a:cubicBezTo>
                  <a:pt x="846" y="40"/>
                  <a:pt x="846" y="40"/>
                  <a:pt x="846" y="40"/>
                </a:cubicBezTo>
                <a:cubicBezTo>
                  <a:pt x="862" y="62"/>
                  <a:pt x="862" y="62"/>
                  <a:pt x="862" y="62"/>
                </a:cubicBezTo>
                <a:cubicBezTo>
                  <a:pt x="847" y="107"/>
                  <a:pt x="847" y="107"/>
                  <a:pt x="847" y="107"/>
                </a:cubicBezTo>
                <a:cubicBezTo>
                  <a:pt x="816" y="130"/>
                  <a:pt x="816" y="130"/>
                  <a:pt x="816" y="130"/>
                </a:cubicBezTo>
                <a:cubicBezTo>
                  <a:pt x="548" y="130"/>
                  <a:pt x="548" y="130"/>
                  <a:pt x="548" y="130"/>
                </a:cubicBezTo>
                <a:cubicBezTo>
                  <a:pt x="509" y="251"/>
                  <a:pt x="509" y="251"/>
                  <a:pt x="509" y="251"/>
                </a:cubicBezTo>
                <a:cubicBezTo>
                  <a:pt x="524" y="274"/>
                  <a:pt x="524" y="274"/>
                  <a:pt x="524" y="274"/>
                </a:cubicBezTo>
                <a:cubicBezTo>
                  <a:pt x="699" y="274"/>
                  <a:pt x="699" y="274"/>
                  <a:pt x="699" y="274"/>
                </a:cubicBezTo>
                <a:cubicBezTo>
                  <a:pt x="733" y="170"/>
                  <a:pt x="733" y="170"/>
                  <a:pt x="733" y="170"/>
                </a:cubicBezTo>
                <a:cubicBezTo>
                  <a:pt x="998" y="170"/>
                  <a:pt x="998" y="170"/>
                  <a:pt x="998" y="170"/>
                </a:cubicBezTo>
                <a:cubicBezTo>
                  <a:pt x="1029" y="146"/>
                  <a:pt x="1029" y="146"/>
                  <a:pt x="1029" y="146"/>
                </a:cubicBezTo>
                <a:cubicBezTo>
                  <a:pt x="1069" y="23"/>
                  <a:pt x="1069" y="23"/>
                  <a:pt x="1069" y="23"/>
                </a:cubicBezTo>
                <a:cubicBezTo>
                  <a:pt x="1053" y="0"/>
                  <a:pt x="1053" y="0"/>
                  <a:pt x="1053" y="0"/>
                </a:cubicBezTo>
                <a:lnTo>
                  <a:pt x="590" y="0"/>
                </a:lnTo>
                <a:close/>
                <a:moveTo>
                  <a:pt x="555" y="1"/>
                </a:moveTo>
                <a:cubicBezTo>
                  <a:pt x="13" y="0"/>
                  <a:pt x="13" y="0"/>
                  <a:pt x="13" y="0"/>
                </a:cubicBezTo>
                <a:cubicBezTo>
                  <a:pt x="0" y="40"/>
                  <a:pt x="0" y="40"/>
                  <a:pt x="0" y="40"/>
                </a:cubicBezTo>
                <a:cubicBezTo>
                  <a:pt x="222" y="40"/>
                  <a:pt x="222" y="40"/>
                  <a:pt x="222" y="40"/>
                </a:cubicBezTo>
                <a:cubicBezTo>
                  <a:pt x="154" y="251"/>
                  <a:pt x="154" y="251"/>
                  <a:pt x="154" y="251"/>
                </a:cubicBezTo>
                <a:cubicBezTo>
                  <a:pt x="169" y="274"/>
                  <a:pt x="169" y="274"/>
                  <a:pt x="169" y="274"/>
                </a:cubicBezTo>
                <a:cubicBezTo>
                  <a:pt x="345" y="274"/>
                  <a:pt x="345" y="274"/>
                  <a:pt x="345" y="274"/>
                </a:cubicBezTo>
                <a:cubicBezTo>
                  <a:pt x="421" y="40"/>
                  <a:pt x="421" y="40"/>
                  <a:pt x="421" y="40"/>
                </a:cubicBezTo>
                <a:cubicBezTo>
                  <a:pt x="542" y="40"/>
                  <a:pt x="542" y="40"/>
                  <a:pt x="542" y="40"/>
                </a:cubicBezTo>
                <a:lnTo>
                  <a:pt x="555" y="1"/>
                </a:lnTo>
                <a:close/>
                <a:moveTo>
                  <a:pt x="2634" y="410"/>
                </a:moveTo>
                <a:cubicBezTo>
                  <a:pt x="2633" y="411"/>
                  <a:pt x="2633" y="412"/>
                  <a:pt x="2631" y="412"/>
                </a:cubicBezTo>
                <a:cubicBezTo>
                  <a:pt x="2570" y="412"/>
                  <a:pt x="2570" y="412"/>
                  <a:pt x="2570" y="412"/>
                </a:cubicBezTo>
                <a:cubicBezTo>
                  <a:pt x="2569" y="412"/>
                  <a:pt x="2567" y="412"/>
                  <a:pt x="2566" y="413"/>
                </a:cubicBezTo>
                <a:cubicBezTo>
                  <a:pt x="2561" y="417"/>
                  <a:pt x="2561" y="417"/>
                  <a:pt x="2561" y="417"/>
                </a:cubicBezTo>
                <a:cubicBezTo>
                  <a:pt x="2560" y="418"/>
                  <a:pt x="2559" y="419"/>
                  <a:pt x="2559" y="420"/>
                </a:cubicBezTo>
                <a:cubicBezTo>
                  <a:pt x="2556" y="427"/>
                  <a:pt x="2556" y="427"/>
                  <a:pt x="2556" y="427"/>
                </a:cubicBezTo>
                <a:cubicBezTo>
                  <a:pt x="2556" y="428"/>
                  <a:pt x="2556" y="428"/>
                  <a:pt x="2557" y="429"/>
                </a:cubicBezTo>
                <a:cubicBezTo>
                  <a:pt x="2560" y="434"/>
                  <a:pt x="2560" y="434"/>
                  <a:pt x="2560" y="434"/>
                </a:cubicBezTo>
                <a:cubicBezTo>
                  <a:pt x="2560" y="434"/>
                  <a:pt x="2561" y="434"/>
                  <a:pt x="2561" y="434"/>
                </a:cubicBezTo>
                <a:cubicBezTo>
                  <a:pt x="2612" y="434"/>
                  <a:pt x="2612" y="434"/>
                  <a:pt x="2612" y="434"/>
                </a:cubicBezTo>
                <a:cubicBezTo>
                  <a:pt x="2614" y="434"/>
                  <a:pt x="2615" y="435"/>
                  <a:pt x="2616" y="436"/>
                </a:cubicBezTo>
                <a:cubicBezTo>
                  <a:pt x="2622" y="446"/>
                  <a:pt x="2622" y="446"/>
                  <a:pt x="2622" y="446"/>
                </a:cubicBezTo>
                <a:cubicBezTo>
                  <a:pt x="2623" y="447"/>
                  <a:pt x="2623" y="448"/>
                  <a:pt x="2622" y="450"/>
                </a:cubicBezTo>
                <a:cubicBezTo>
                  <a:pt x="2616" y="469"/>
                  <a:pt x="2616" y="469"/>
                  <a:pt x="2616" y="469"/>
                </a:cubicBezTo>
                <a:cubicBezTo>
                  <a:pt x="2615" y="470"/>
                  <a:pt x="2614" y="471"/>
                  <a:pt x="2613" y="472"/>
                </a:cubicBezTo>
                <a:cubicBezTo>
                  <a:pt x="2598" y="483"/>
                  <a:pt x="2598" y="483"/>
                  <a:pt x="2598" y="483"/>
                </a:cubicBezTo>
                <a:cubicBezTo>
                  <a:pt x="2597" y="484"/>
                  <a:pt x="2596" y="485"/>
                  <a:pt x="2595" y="485"/>
                </a:cubicBezTo>
                <a:cubicBezTo>
                  <a:pt x="2594" y="485"/>
                  <a:pt x="2594" y="485"/>
                  <a:pt x="2593" y="485"/>
                </a:cubicBezTo>
                <a:cubicBezTo>
                  <a:pt x="2514" y="485"/>
                  <a:pt x="2514" y="485"/>
                  <a:pt x="2514" y="485"/>
                </a:cubicBezTo>
                <a:cubicBezTo>
                  <a:pt x="2513" y="485"/>
                  <a:pt x="2512" y="485"/>
                  <a:pt x="2513" y="483"/>
                </a:cubicBezTo>
                <a:cubicBezTo>
                  <a:pt x="2516" y="474"/>
                  <a:pt x="2516" y="474"/>
                  <a:pt x="2516" y="474"/>
                </a:cubicBezTo>
                <a:cubicBezTo>
                  <a:pt x="2516" y="473"/>
                  <a:pt x="2517" y="472"/>
                  <a:pt x="2518" y="472"/>
                </a:cubicBezTo>
                <a:cubicBezTo>
                  <a:pt x="2584" y="472"/>
                  <a:pt x="2584" y="472"/>
                  <a:pt x="2584" y="472"/>
                </a:cubicBezTo>
                <a:cubicBezTo>
                  <a:pt x="2585" y="472"/>
                  <a:pt x="2586" y="472"/>
                  <a:pt x="2587" y="471"/>
                </a:cubicBezTo>
                <a:cubicBezTo>
                  <a:pt x="2592" y="467"/>
                  <a:pt x="2592" y="467"/>
                  <a:pt x="2592" y="467"/>
                </a:cubicBezTo>
                <a:cubicBezTo>
                  <a:pt x="2593" y="466"/>
                  <a:pt x="2594" y="466"/>
                  <a:pt x="2594" y="465"/>
                </a:cubicBezTo>
                <a:cubicBezTo>
                  <a:pt x="2597" y="455"/>
                  <a:pt x="2597" y="455"/>
                  <a:pt x="2597" y="455"/>
                </a:cubicBezTo>
                <a:cubicBezTo>
                  <a:pt x="2597" y="455"/>
                  <a:pt x="2597" y="454"/>
                  <a:pt x="2597" y="454"/>
                </a:cubicBezTo>
                <a:cubicBezTo>
                  <a:pt x="2594" y="449"/>
                  <a:pt x="2594" y="449"/>
                  <a:pt x="2594" y="449"/>
                </a:cubicBezTo>
                <a:cubicBezTo>
                  <a:pt x="2593" y="449"/>
                  <a:pt x="2592" y="448"/>
                  <a:pt x="2591" y="448"/>
                </a:cubicBezTo>
                <a:cubicBezTo>
                  <a:pt x="2539" y="448"/>
                  <a:pt x="2539" y="448"/>
                  <a:pt x="2539" y="448"/>
                </a:cubicBezTo>
                <a:cubicBezTo>
                  <a:pt x="2538" y="448"/>
                  <a:pt x="2538" y="448"/>
                  <a:pt x="2537" y="447"/>
                </a:cubicBezTo>
                <a:cubicBezTo>
                  <a:pt x="2531" y="437"/>
                  <a:pt x="2531" y="437"/>
                  <a:pt x="2531" y="437"/>
                </a:cubicBezTo>
                <a:cubicBezTo>
                  <a:pt x="2531" y="436"/>
                  <a:pt x="2531" y="436"/>
                  <a:pt x="2531" y="435"/>
                </a:cubicBezTo>
                <a:cubicBezTo>
                  <a:pt x="2530" y="435"/>
                  <a:pt x="2531" y="434"/>
                  <a:pt x="2531" y="433"/>
                </a:cubicBezTo>
                <a:cubicBezTo>
                  <a:pt x="2537" y="414"/>
                  <a:pt x="2537" y="414"/>
                  <a:pt x="2537" y="414"/>
                </a:cubicBezTo>
                <a:cubicBezTo>
                  <a:pt x="2538" y="413"/>
                  <a:pt x="2538" y="413"/>
                  <a:pt x="2539" y="412"/>
                </a:cubicBezTo>
                <a:cubicBezTo>
                  <a:pt x="2539" y="412"/>
                  <a:pt x="2540" y="411"/>
                  <a:pt x="2541" y="410"/>
                </a:cubicBezTo>
                <a:cubicBezTo>
                  <a:pt x="2555" y="400"/>
                  <a:pt x="2555" y="400"/>
                  <a:pt x="2555" y="400"/>
                </a:cubicBezTo>
                <a:cubicBezTo>
                  <a:pt x="2556" y="399"/>
                  <a:pt x="2558" y="399"/>
                  <a:pt x="2559" y="399"/>
                </a:cubicBezTo>
                <a:cubicBezTo>
                  <a:pt x="2636" y="399"/>
                  <a:pt x="2636" y="399"/>
                  <a:pt x="2636" y="399"/>
                </a:cubicBezTo>
                <a:cubicBezTo>
                  <a:pt x="2637" y="399"/>
                  <a:pt x="2637" y="400"/>
                  <a:pt x="2637" y="401"/>
                </a:cubicBezTo>
                <a:lnTo>
                  <a:pt x="2634" y="410"/>
                </a:lnTo>
                <a:close/>
                <a:moveTo>
                  <a:pt x="2527" y="411"/>
                </a:moveTo>
                <a:cubicBezTo>
                  <a:pt x="2527" y="412"/>
                  <a:pt x="2526" y="413"/>
                  <a:pt x="2525" y="413"/>
                </a:cubicBezTo>
                <a:cubicBezTo>
                  <a:pt x="2492" y="413"/>
                  <a:pt x="2492" y="413"/>
                  <a:pt x="2492" y="413"/>
                </a:cubicBezTo>
                <a:cubicBezTo>
                  <a:pt x="2469" y="483"/>
                  <a:pt x="2469" y="483"/>
                  <a:pt x="2469" y="483"/>
                </a:cubicBezTo>
                <a:cubicBezTo>
                  <a:pt x="2468" y="485"/>
                  <a:pt x="2467" y="485"/>
                  <a:pt x="2466" y="485"/>
                </a:cubicBezTo>
                <a:cubicBezTo>
                  <a:pt x="2446" y="485"/>
                  <a:pt x="2446" y="485"/>
                  <a:pt x="2446" y="485"/>
                </a:cubicBezTo>
                <a:cubicBezTo>
                  <a:pt x="2445" y="485"/>
                  <a:pt x="2444" y="485"/>
                  <a:pt x="2445" y="483"/>
                </a:cubicBezTo>
                <a:cubicBezTo>
                  <a:pt x="2468" y="413"/>
                  <a:pt x="2468" y="413"/>
                  <a:pt x="2468" y="413"/>
                </a:cubicBezTo>
                <a:cubicBezTo>
                  <a:pt x="2436" y="413"/>
                  <a:pt x="2436" y="413"/>
                  <a:pt x="2436" y="413"/>
                </a:cubicBezTo>
                <a:cubicBezTo>
                  <a:pt x="2434" y="413"/>
                  <a:pt x="2434" y="412"/>
                  <a:pt x="2434" y="411"/>
                </a:cubicBezTo>
                <a:cubicBezTo>
                  <a:pt x="2438" y="401"/>
                  <a:pt x="2438" y="401"/>
                  <a:pt x="2438" y="401"/>
                </a:cubicBezTo>
                <a:cubicBezTo>
                  <a:pt x="2438" y="400"/>
                  <a:pt x="2439" y="399"/>
                  <a:pt x="2440" y="399"/>
                </a:cubicBezTo>
                <a:cubicBezTo>
                  <a:pt x="2529" y="399"/>
                  <a:pt x="2529" y="399"/>
                  <a:pt x="2529" y="399"/>
                </a:cubicBezTo>
                <a:cubicBezTo>
                  <a:pt x="2531" y="399"/>
                  <a:pt x="2531" y="400"/>
                  <a:pt x="2531" y="401"/>
                </a:cubicBezTo>
                <a:lnTo>
                  <a:pt x="2527" y="411"/>
                </a:lnTo>
                <a:close/>
                <a:moveTo>
                  <a:pt x="2422" y="415"/>
                </a:moveTo>
                <a:cubicBezTo>
                  <a:pt x="2415" y="435"/>
                  <a:pt x="2415" y="435"/>
                  <a:pt x="2415" y="435"/>
                </a:cubicBezTo>
                <a:cubicBezTo>
                  <a:pt x="2415" y="436"/>
                  <a:pt x="2414" y="438"/>
                  <a:pt x="2412" y="439"/>
                </a:cubicBezTo>
                <a:cubicBezTo>
                  <a:pt x="2398" y="449"/>
                  <a:pt x="2398" y="449"/>
                  <a:pt x="2398" y="449"/>
                </a:cubicBezTo>
                <a:cubicBezTo>
                  <a:pt x="2402" y="478"/>
                  <a:pt x="2402" y="478"/>
                  <a:pt x="2402" y="478"/>
                </a:cubicBezTo>
                <a:cubicBezTo>
                  <a:pt x="2402" y="479"/>
                  <a:pt x="2403" y="479"/>
                  <a:pt x="2402" y="480"/>
                </a:cubicBezTo>
                <a:cubicBezTo>
                  <a:pt x="2402" y="480"/>
                  <a:pt x="2402" y="481"/>
                  <a:pt x="2402" y="482"/>
                </a:cubicBezTo>
                <a:cubicBezTo>
                  <a:pt x="2402" y="483"/>
                  <a:pt x="2402" y="483"/>
                  <a:pt x="2402" y="483"/>
                </a:cubicBezTo>
                <a:cubicBezTo>
                  <a:pt x="2401" y="484"/>
                  <a:pt x="2401" y="484"/>
                  <a:pt x="2401" y="485"/>
                </a:cubicBezTo>
                <a:cubicBezTo>
                  <a:pt x="2400" y="485"/>
                  <a:pt x="2400" y="485"/>
                  <a:pt x="2399" y="485"/>
                </a:cubicBezTo>
                <a:cubicBezTo>
                  <a:pt x="2380" y="485"/>
                  <a:pt x="2380" y="485"/>
                  <a:pt x="2380" y="485"/>
                </a:cubicBezTo>
                <a:cubicBezTo>
                  <a:pt x="2379" y="485"/>
                  <a:pt x="2379" y="485"/>
                  <a:pt x="2378" y="484"/>
                </a:cubicBezTo>
                <a:cubicBezTo>
                  <a:pt x="2376" y="454"/>
                  <a:pt x="2376" y="454"/>
                  <a:pt x="2376" y="454"/>
                </a:cubicBezTo>
                <a:cubicBezTo>
                  <a:pt x="2331" y="454"/>
                  <a:pt x="2331" y="454"/>
                  <a:pt x="2331" y="454"/>
                </a:cubicBezTo>
                <a:cubicBezTo>
                  <a:pt x="2321" y="483"/>
                  <a:pt x="2321" y="483"/>
                  <a:pt x="2321" y="483"/>
                </a:cubicBezTo>
                <a:cubicBezTo>
                  <a:pt x="2321" y="485"/>
                  <a:pt x="2320" y="485"/>
                  <a:pt x="2319" y="485"/>
                </a:cubicBezTo>
                <a:cubicBezTo>
                  <a:pt x="2299" y="485"/>
                  <a:pt x="2299" y="485"/>
                  <a:pt x="2299" y="485"/>
                </a:cubicBezTo>
                <a:cubicBezTo>
                  <a:pt x="2298" y="485"/>
                  <a:pt x="2297" y="485"/>
                  <a:pt x="2298" y="483"/>
                </a:cubicBezTo>
                <a:cubicBezTo>
                  <a:pt x="2325" y="402"/>
                  <a:pt x="2325" y="402"/>
                  <a:pt x="2325" y="402"/>
                </a:cubicBezTo>
                <a:cubicBezTo>
                  <a:pt x="2326" y="400"/>
                  <a:pt x="2327" y="399"/>
                  <a:pt x="2330" y="399"/>
                </a:cubicBezTo>
                <a:cubicBezTo>
                  <a:pt x="2410" y="399"/>
                  <a:pt x="2410" y="399"/>
                  <a:pt x="2410" y="399"/>
                </a:cubicBezTo>
                <a:cubicBezTo>
                  <a:pt x="2412" y="399"/>
                  <a:pt x="2413" y="399"/>
                  <a:pt x="2414" y="400"/>
                </a:cubicBezTo>
                <a:cubicBezTo>
                  <a:pt x="2422" y="412"/>
                  <a:pt x="2422" y="412"/>
                  <a:pt x="2422" y="412"/>
                </a:cubicBezTo>
                <a:cubicBezTo>
                  <a:pt x="2422" y="413"/>
                  <a:pt x="2422" y="413"/>
                  <a:pt x="2422" y="415"/>
                </a:cubicBezTo>
                <a:close/>
                <a:moveTo>
                  <a:pt x="2396" y="418"/>
                </a:moveTo>
                <a:cubicBezTo>
                  <a:pt x="2392" y="413"/>
                  <a:pt x="2392" y="413"/>
                  <a:pt x="2392" y="413"/>
                </a:cubicBezTo>
                <a:cubicBezTo>
                  <a:pt x="2392" y="412"/>
                  <a:pt x="2391" y="412"/>
                  <a:pt x="2391" y="412"/>
                </a:cubicBezTo>
                <a:cubicBezTo>
                  <a:pt x="2347" y="412"/>
                  <a:pt x="2347" y="412"/>
                  <a:pt x="2347" y="412"/>
                </a:cubicBezTo>
                <a:cubicBezTo>
                  <a:pt x="2346" y="412"/>
                  <a:pt x="2345" y="413"/>
                  <a:pt x="2344" y="414"/>
                </a:cubicBezTo>
                <a:cubicBezTo>
                  <a:pt x="2335" y="441"/>
                  <a:pt x="2335" y="441"/>
                  <a:pt x="2335" y="441"/>
                </a:cubicBezTo>
                <a:cubicBezTo>
                  <a:pt x="2381" y="441"/>
                  <a:pt x="2381" y="441"/>
                  <a:pt x="2381" y="441"/>
                </a:cubicBezTo>
                <a:cubicBezTo>
                  <a:pt x="2391" y="434"/>
                  <a:pt x="2391" y="434"/>
                  <a:pt x="2391" y="434"/>
                </a:cubicBezTo>
                <a:cubicBezTo>
                  <a:pt x="2392" y="434"/>
                  <a:pt x="2392" y="433"/>
                  <a:pt x="2392" y="433"/>
                </a:cubicBezTo>
                <a:cubicBezTo>
                  <a:pt x="2396" y="420"/>
                  <a:pt x="2396" y="420"/>
                  <a:pt x="2396" y="420"/>
                </a:cubicBezTo>
                <a:cubicBezTo>
                  <a:pt x="2397" y="420"/>
                  <a:pt x="2397" y="419"/>
                  <a:pt x="2396" y="418"/>
                </a:cubicBezTo>
                <a:close/>
                <a:moveTo>
                  <a:pt x="2301" y="410"/>
                </a:moveTo>
                <a:cubicBezTo>
                  <a:pt x="2301" y="411"/>
                  <a:pt x="2300" y="412"/>
                  <a:pt x="2299" y="412"/>
                </a:cubicBezTo>
                <a:cubicBezTo>
                  <a:pt x="2243" y="412"/>
                  <a:pt x="2243" y="412"/>
                  <a:pt x="2243" y="412"/>
                </a:cubicBezTo>
                <a:cubicBezTo>
                  <a:pt x="2242" y="412"/>
                  <a:pt x="2241" y="412"/>
                  <a:pt x="2240" y="413"/>
                </a:cubicBezTo>
                <a:cubicBezTo>
                  <a:pt x="2233" y="418"/>
                  <a:pt x="2233" y="418"/>
                  <a:pt x="2233" y="418"/>
                </a:cubicBezTo>
                <a:cubicBezTo>
                  <a:pt x="2232" y="419"/>
                  <a:pt x="2231" y="420"/>
                  <a:pt x="2231" y="421"/>
                </a:cubicBezTo>
                <a:cubicBezTo>
                  <a:pt x="2226" y="435"/>
                  <a:pt x="2226" y="435"/>
                  <a:pt x="2226" y="435"/>
                </a:cubicBezTo>
                <a:cubicBezTo>
                  <a:pt x="2290" y="435"/>
                  <a:pt x="2290" y="435"/>
                  <a:pt x="2290" y="435"/>
                </a:cubicBezTo>
                <a:cubicBezTo>
                  <a:pt x="2292" y="435"/>
                  <a:pt x="2292" y="435"/>
                  <a:pt x="2292" y="437"/>
                </a:cubicBezTo>
                <a:cubicBezTo>
                  <a:pt x="2289" y="445"/>
                  <a:pt x="2289" y="445"/>
                  <a:pt x="2289" y="445"/>
                </a:cubicBezTo>
                <a:cubicBezTo>
                  <a:pt x="2288" y="447"/>
                  <a:pt x="2287" y="447"/>
                  <a:pt x="2286" y="447"/>
                </a:cubicBezTo>
                <a:cubicBezTo>
                  <a:pt x="2222" y="447"/>
                  <a:pt x="2222" y="447"/>
                  <a:pt x="2222" y="447"/>
                </a:cubicBezTo>
                <a:cubicBezTo>
                  <a:pt x="2217" y="462"/>
                  <a:pt x="2217" y="462"/>
                  <a:pt x="2217" y="462"/>
                </a:cubicBezTo>
                <a:cubicBezTo>
                  <a:pt x="2217" y="462"/>
                  <a:pt x="2217" y="463"/>
                  <a:pt x="2218" y="464"/>
                </a:cubicBezTo>
                <a:cubicBezTo>
                  <a:pt x="2223" y="471"/>
                  <a:pt x="2223" y="471"/>
                  <a:pt x="2223" y="471"/>
                </a:cubicBezTo>
                <a:cubicBezTo>
                  <a:pt x="2223" y="472"/>
                  <a:pt x="2224" y="472"/>
                  <a:pt x="2225" y="472"/>
                </a:cubicBezTo>
                <a:cubicBezTo>
                  <a:pt x="2279" y="472"/>
                  <a:pt x="2279" y="472"/>
                  <a:pt x="2279" y="472"/>
                </a:cubicBezTo>
                <a:cubicBezTo>
                  <a:pt x="2280" y="472"/>
                  <a:pt x="2281" y="473"/>
                  <a:pt x="2280" y="474"/>
                </a:cubicBezTo>
                <a:cubicBezTo>
                  <a:pt x="2277" y="483"/>
                  <a:pt x="2277" y="483"/>
                  <a:pt x="2277" y="483"/>
                </a:cubicBezTo>
                <a:cubicBezTo>
                  <a:pt x="2277" y="485"/>
                  <a:pt x="2276" y="485"/>
                  <a:pt x="2274" y="485"/>
                </a:cubicBezTo>
                <a:cubicBezTo>
                  <a:pt x="2207" y="485"/>
                  <a:pt x="2207" y="485"/>
                  <a:pt x="2207" y="485"/>
                </a:cubicBezTo>
                <a:cubicBezTo>
                  <a:pt x="2206" y="485"/>
                  <a:pt x="2205" y="485"/>
                  <a:pt x="2204" y="484"/>
                </a:cubicBezTo>
                <a:cubicBezTo>
                  <a:pt x="2192" y="468"/>
                  <a:pt x="2192" y="468"/>
                  <a:pt x="2192" y="468"/>
                </a:cubicBezTo>
                <a:cubicBezTo>
                  <a:pt x="2192" y="467"/>
                  <a:pt x="2192" y="467"/>
                  <a:pt x="2192" y="465"/>
                </a:cubicBezTo>
                <a:cubicBezTo>
                  <a:pt x="2209" y="415"/>
                  <a:pt x="2209" y="415"/>
                  <a:pt x="2209" y="415"/>
                </a:cubicBezTo>
                <a:cubicBezTo>
                  <a:pt x="2210" y="414"/>
                  <a:pt x="2210" y="413"/>
                  <a:pt x="2211" y="412"/>
                </a:cubicBezTo>
                <a:cubicBezTo>
                  <a:pt x="2227" y="400"/>
                  <a:pt x="2227" y="400"/>
                  <a:pt x="2227" y="400"/>
                </a:cubicBezTo>
                <a:cubicBezTo>
                  <a:pt x="2229" y="399"/>
                  <a:pt x="2230" y="399"/>
                  <a:pt x="2231" y="399"/>
                </a:cubicBezTo>
                <a:cubicBezTo>
                  <a:pt x="2303" y="399"/>
                  <a:pt x="2303" y="399"/>
                  <a:pt x="2303" y="399"/>
                </a:cubicBezTo>
                <a:cubicBezTo>
                  <a:pt x="2305" y="399"/>
                  <a:pt x="2305" y="400"/>
                  <a:pt x="2305" y="401"/>
                </a:cubicBezTo>
                <a:lnTo>
                  <a:pt x="2301" y="410"/>
                </a:lnTo>
                <a:close/>
                <a:moveTo>
                  <a:pt x="2196" y="415"/>
                </a:moveTo>
                <a:cubicBezTo>
                  <a:pt x="2189" y="434"/>
                  <a:pt x="2189" y="434"/>
                  <a:pt x="2189" y="434"/>
                </a:cubicBezTo>
                <a:cubicBezTo>
                  <a:pt x="2189" y="435"/>
                  <a:pt x="2188" y="436"/>
                  <a:pt x="2187" y="437"/>
                </a:cubicBezTo>
                <a:cubicBezTo>
                  <a:pt x="2166" y="452"/>
                  <a:pt x="2166" y="452"/>
                  <a:pt x="2166" y="452"/>
                </a:cubicBezTo>
                <a:cubicBezTo>
                  <a:pt x="2165" y="453"/>
                  <a:pt x="2163" y="454"/>
                  <a:pt x="2161" y="454"/>
                </a:cubicBezTo>
                <a:cubicBezTo>
                  <a:pt x="2105" y="454"/>
                  <a:pt x="2105" y="454"/>
                  <a:pt x="2105" y="454"/>
                </a:cubicBezTo>
                <a:cubicBezTo>
                  <a:pt x="2095" y="483"/>
                  <a:pt x="2095" y="483"/>
                  <a:pt x="2095" y="483"/>
                </a:cubicBezTo>
                <a:cubicBezTo>
                  <a:pt x="2095" y="485"/>
                  <a:pt x="2094" y="485"/>
                  <a:pt x="2093" y="485"/>
                </a:cubicBezTo>
                <a:cubicBezTo>
                  <a:pt x="2073" y="485"/>
                  <a:pt x="2073" y="485"/>
                  <a:pt x="2073" y="485"/>
                </a:cubicBezTo>
                <a:cubicBezTo>
                  <a:pt x="2072" y="485"/>
                  <a:pt x="2071" y="485"/>
                  <a:pt x="2072" y="483"/>
                </a:cubicBezTo>
                <a:cubicBezTo>
                  <a:pt x="2099" y="402"/>
                  <a:pt x="2099" y="402"/>
                  <a:pt x="2099" y="402"/>
                </a:cubicBezTo>
                <a:cubicBezTo>
                  <a:pt x="2100" y="400"/>
                  <a:pt x="2101" y="399"/>
                  <a:pt x="2104" y="399"/>
                </a:cubicBezTo>
                <a:cubicBezTo>
                  <a:pt x="2184" y="399"/>
                  <a:pt x="2184" y="399"/>
                  <a:pt x="2184" y="399"/>
                </a:cubicBezTo>
                <a:cubicBezTo>
                  <a:pt x="2186" y="399"/>
                  <a:pt x="2187" y="399"/>
                  <a:pt x="2187" y="400"/>
                </a:cubicBezTo>
                <a:cubicBezTo>
                  <a:pt x="2196" y="412"/>
                  <a:pt x="2196" y="412"/>
                  <a:pt x="2196" y="412"/>
                </a:cubicBezTo>
                <a:cubicBezTo>
                  <a:pt x="2196" y="413"/>
                  <a:pt x="2196" y="414"/>
                  <a:pt x="2196" y="415"/>
                </a:cubicBezTo>
                <a:close/>
                <a:moveTo>
                  <a:pt x="2170" y="418"/>
                </a:moveTo>
                <a:cubicBezTo>
                  <a:pt x="2166" y="413"/>
                  <a:pt x="2166" y="413"/>
                  <a:pt x="2166" y="413"/>
                </a:cubicBezTo>
                <a:cubicBezTo>
                  <a:pt x="2166" y="412"/>
                  <a:pt x="2165" y="412"/>
                  <a:pt x="2164" y="412"/>
                </a:cubicBezTo>
                <a:cubicBezTo>
                  <a:pt x="2121" y="412"/>
                  <a:pt x="2121" y="412"/>
                  <a:pt x="2121" y="412"/>
                </a:cubicBezTo>
                <a:cubicBezTo>
                  <a:pt x="2120" y="412"/>
                  <a:pt x="2119" y="413"/>
                  <a:pt x="2119" y="414"/>
                </a:cubicBezTo>
                <a:cubicBezTo>
                  <a:pt x="2109" y="441"/>
                  <a:pt x="2109" y="441"/>
                  <a:pt x="2109" y="441"/>
                </a:cubicBezTo>
                <a:cubicBezTo>
                  <a:pt x="2152" y="441"/>
                  <a:pt x="2152" y="441"/>
                  <a:pt x="2152" y="441"/>
                </a:cubicBezTo>
                <a:cubicBezTo>
                  <a:pt x="2153" y="441"/>
                  <a:pt x="2154" y="441"/>
                  <a:pt x="2156" y="440"/>
                </a:cubicBezTo>
                <a:cubicBezTo>
                  <a:pt x="2165" y="433"/>
                  <a:pt x="2165" y="433"/>
                  <a:pt x="2165" y="433"/>
                </a:cubicBezTo>
                <a:cubicBezTo>
                  <a:pt x="2166" y="432"/>
                  <a:pt x="2167" y="432"/>
                  <a:pt x="2167" y="430"/>
                </a:cubicBezTo>
                <a:cubicBezTo>
                  <a:pt x="2170" y="421"/>
                  <a:pt x="2170" y="421"/>
                  <a:pt x="2170" y="421"/>
                </a:cubicBezTo>
                <a:cubicBezTo>
                  <a:pt x="2171" y="420"/>
                  <a:pt x="2170" y="419"/>
                  <a:pt x="2170" y="418"/>
                </a:cubicBezTo>
                <a:close/>
                <a:moveTo>
                  <a:pt x="2077" y="404"/>
                </a:moveTo>
                <a:cubicBezTo>
                  <a:pt x="2077" y="405"/>
                  <a:pt x="2077" y="405"/>
                  <a:pt x="2076" y="406"/>
                </a:cubicBezTo>
                <a:cubicBezTo>
                  <a:pt x="2029" y="440"/>
                  <a:pt x="2029" y="440"/>
                  <a:pt x="2029" y="440"/>
                </a:cubicBezTo>
                <a:cubicBezTo>
                  <a:pt x="2053" y="478"/>
                  <a:pt x="2053" y="478"/>
                  <a:pt x="2053" y="478"/>
                </a:cubicBezTo>
                <a:cubicBezTo>
                  <a:pt x="2054" y="479"/>
                  <a:pt x="2054" y="480"/>
                  <a:pt x="2053" y="480"/>
                </a:cubicBezTo>
                <a:cubicBezTo>
                  <a:pt x="2052" y="483"/>
                  <a:pt x="2052" y="483"/>
                  <a:pt x="2052" y="483"/>
                </a:cubicBezTo>
                <a:cubicBezTo>
                  <a:pt x="2052" y="485"/>
                  <a:pt x="2051" y="485"/>
                  <a:pt x="2050" y="485"/>
                </a:cubicBezTo>
                <a:cubicBezTo>
                  <a:pt x="2029" y="485"/>
                  <a:pt x="2029" y="485"/>
                  <a:pt x="2029" y="485"/>
                </a:cubicBezTo>
                <a:cubicBezTo>
                  <a:pt x="2027" y="485"/>
                  <a:pt x="2026" y="485"/>
                  <a:pt x="2025" y="484"/>
                </a:cubicBezTo>
                <a:cubicBezTo>
                  <a:pt x="2007" y="453"/>
                  <a:pt x="2007" y="453"/>
                  <a:pt x="2007" y="453"/>
                </a:cubicBezTo>
                <a:cubicBezTo>
                  <a:pt x="1968" y="483"/>
                  <a:pt x="1968" y="483"/>
                  <a:pt x="1968" y="483"/>
                </a:cubicBezTo>
                <a:cubicBezTo>
                  <a:pt x="1967" y="484"/>
                  <a:pt x="1967" y="484"/>
                  <a:pt x="1966" y="485"/>
                </a:cubicBezTo>
                <a:cubicBezTo>
                  <a:pt x="1965" y="485"/>
                  <a:pt x="1965" y="485"/>
                  <a:pt x="1964" y="485"/>
                </a:cubicBezTo>
                <a:cubicBezTo>
                  <a:pt x="1949" y="485"/>
                  <a:pt x="1949" y="485"/>
                  <a:pt x="1949" y="485"/>
                </a:cubicBezTo>
                <a:cubicBezTo>
                  <a:pt x="1948" y="485"/>
                  <a:pt x="1947" y="485"/>
                  <a:pt x="1947" y="485"/>
                </a:cubicBezTo>
                <a:cubicBezTo>
                  <a:pt x="1947" y="485"/>
                  <a:pt x="1947" y="484"/>
                  <a:pt x="1947" y="483"/>
                </a:cubicBezTo>
                <a:cubicBezTo>
                  <a:pt x="1948" y="480"/>
                  <a:pt x="1948" y="480"/>
                  <a:pt x="1948" y="480"/>
                </a:cubicBezTo>
                <a:cubicBezTo>
                  <a:pt x="1949" y="479"/>
                  <a:pt x="1949" y="478"/>
                  <a:pt x="1950" y="478"/>
                </a:cubicBezTo>
                <a:cubicBezTo>
                  <a:pt x="2000" y="442"/>
                  <a:pt x="2000" y="442"/>
                  <a:pt x="2000" y="442"/>
                </a:cubicBezTo>
                <a:cubicBezTo>
                  <a:pt x="1977" y="406"/>
                  <a:pt x="1977" y="406"/>
                  <a:pt x="1977" y="406"/>
                </a:cubicBezTo>
                <a:cubicBezTo>
                  <a:pt x="1977" y="405"/>
                  <a:pt x="1977" y="405"/>
                  <a:pt x="1977" y="404"/>
                </a:cubicBezTo>
                <a:cubicBezTo>
                  <a:pt x="1978" y="401"/>
                  <a:pt x="1978" y="401"/>
                  <a:pt x="1978" y="401"/>
                </a:cubicBezTo>
                <a:cubicBezTo>
                  <a:pt x="1978" y="400"/>
                  <a:pt x="1979" y="399"/>
                  <a:pt x="1981" y="399"/>
                </a:cubicBezTo>
                <a:cubicBezTo>
                  <a:pt x="2001" y="399"/>
                  <a:pt x="2001" y="399"/>
                  <a:pt x="2001" y="399"/>
                </a:cubicBezTo>
                <a:cubicBezTo>
                  <a:pt x="2002" y="399"/>
                  <a:pt x="2003" y="399"/>
                  <a:pt x="2004" y="399"/>
                </a:cubicBezTo>
                <a:cubicBezTo>
                  <a:pt x="2004" y="400"/>
                  <a:pt x="2005" y="400"/>
                  <a:pt x="2005" y="401"/>
                </a:cubicBezTo>
                <a:cubicBezTo>
                  <a:pt x="2022" y="428"/>
                  <a:pt x="2022" y="428"/>
                  <a:pt x="2022" y="428"/>
                </a:cubicBezTo>
                <a:cubicBezTo>
                  <a:pt x="2059" y="400"/>
                  <a:pt x="2059" y="400"/>
                  <a:pt x="2059" y="400"/>
                </a:cubicBezTo>
                <a:cubicBezTo>
                  <a:pt x="2060" y="399"/>
                  <a:pt x="2062" y="399"/>
                  <a:pt x="2063" y="399"/>
                </a:cubicBezTo>
                <a:cubicBezTo>
                  <a:pt x="2077" y="399"/>
                  <a:pt x="2077" y="399"/>
                  <a:pt x="2077" y="399"/>
                </a:cubicBezTo>
                <a:cubicBezTo>
                  <a:pt x="2078" y="399"/>
                  <a:pt x="2079" y="399"/>
                  <a:pt x="2078" y="401"/>
                </a:cubicBezTo>
                <a:lnTo>
                  <a:pt x="2077" y="404"/>
                </a:lnTo>
                <a:close/>
                <a:moveTo>
                  <a:pt x="1959" y="410"/>
                </a:moveTo>
                <a:cubicBezTo>
                  <a:pt x="1959" y="411"/>
                  <a:pt x="1958" y="412"/>
                  <a:pt x="1957" y="412"/>
                </a:cubicBezTo>
                <a:cubicBezTo>
                  <a:pt x="1900" y="412"/>
                  <a:pt x="1900" y="412"/>
                  <a:pt x="1900" y="412"/>
                </a:cubicBezTo>
                <a:cubicBezTo>
                  <a:pt x="1900" y="412"/>
                  <a:pt x="1899" y="412"/>
                  <a:pt x="1898" y="413"/>
                </a:cubicBezTo>
                <a:cubicBezTo>
                  <a:pt x="1891" y="418"/>
                  <a:pt x="1891" y="418"/>
                  <a:pt x="1891" y="418"/>
                </a:cubicBezTo>
                <a:cubicBezTo>
                  <a:pt x="1890" y="419"/>
                  <a:pt x="1889" y="420"/>
                  <a:pt x="1889" y="421"/>
                </a:cubicBezTo>
                <a:cubicBezTo>
                  <a:pt x="1884" y="435"/>
                  <a:pt x="1884" y="435"/>
                  <a:pt x="1884" y="435"/>
                </a:cubicBezTo>
                <a:cubicBezTo>
                  <a:pt x="1948" y="435"/>
                  <a:pt x="1948" y="435"/>
                  <a:pt x="1948" y="435"/>
                </a:cubicBezTo>
                <a:cubicBezTo>
                  <a:pt x="1950" y="435"/>
                  <a:pt x="1950" y="435"/>
                  <a:pt x="1950" y="437"/>
                </a:cubicBezTo>
                <a:cubicBezTo>
                  <a:pt x="1947" y="445"/>
                  <a:pt x="1947" y="445"/>
                  <a:pt x="1947" y="445"/>
                </a:cubicBezTo>
                <a:cubicBezTo>
                  <a:pt x="1946" y="447"/>
                  <a:pt x="1945" y="447"/>
                  <a:pt x="1944" y="447"/>
                </a:cubicBezTo>
                <a:cubicBezTo>
                  <a:pt x="1880" y="447"/>
                  <a:pt x="1880" y="447"/>
                  <a:pt x="1880" y="447"/>
                </a:cubicBezTo>
                <a:cubicBezTo>
                  <a:pt x="1875" y="462"/>
                  <a:pt x="1875" y="462"/>
                  <a:pt x="1875" y="462"/>
                </a:cubicBezTo>
                <a:cubicBezTo>
                  <a:pt x="1875" y="462"/>
                  <a:pt x="1875" y="463"/>
                  <a:pt x="1875" y="464"/>
                </a:cubicBezTo>
                <a:cubicBezTo>
                  <a:pt x="1881" y="471"/>
                  <a:pt x="1881" y="471"/>
                  <a:pt x="1881" y="471"/>
                </a:cubicBezTo>
                <a:cubicBezTo>
                  <a:pt x="1881" y="472"/>
                  <a:pt x="1882" y="472"/>
                  <a:pt x="1883" y="472"/>
                </a:cubicBezTo>
                <a:cubicBezTo>
                  <a:pt x="1937" y="472"/>
                  <a:pt x="1937" y="472"/>
                  <a:pt x="1937" y="472"/>
                </a:cubicBezTo>
                <a:cubicBezTo>
                  <a:pt x="1938" y="472"/>
                  <a:pt x="1938" y="473"/>
                  <a:pt x="1938" y="474"/>
                </a:cubicBezTo>
                <a:cubicBezTo>
                  <a:pt x="1935" y="483"/>
                  <a:pt x="1935" y="483"/>
                  <a:pt x="1935" y="483"/>
                </a:cubicBezTo>
                <a:cubicBezTo>
                  <a:pt x="1934" y="485"/>
                  <a:pt x="1934" y="485"/>
                  <a:pt x="1932" y="485"/>
                </a:cubicBezTo>
                <a:cubicBezTo>
                  <a:pt x="1865" y="485"/>
                  <a:pt x="1865" y="485"/>
                  <a:pt x="1865" y="485"/>
                </a:cubicBezTo>
                <a:cubicBezTo>
                  <a:pt x="1864" y="485"/>
                  <a:pt x="1862" y="485"/>
                  <a:pt x="1862" y="484"/>
                </a:cubicBezTo>
                <a:cubicBezTo>
                  <a:pt x="1850" y="468"/>
                  <a:pt x="1850" y="468"/>
                  <a:pt x="1850" y="468"/>
                </a:cubicBezTo>
                <a:cubicBezTo>
                  <a:pt x="1850" y="467"/>
                  <a:pt x="1850" y="467"/>
                  <a:pt x="1850" y="465"/>
                </a:cubicBezTo>
                <a:cubicBezTo>
                  <a:pt x="1867" y="415"/>
                  <a:pt x="1867" y="415"/>
                  <a:pt x="1867" y="415"/>
                </a:cubicBezTo>
                <a:cubicBezTo>
                  <a:pt x="1867" y="414"/>
                  <a:pt x="1868" y="413"/>
                  <a:pt x="1869" y="412"/>
                </a:cubicBezTo>
                <a:cubicBezTo>
                  <a:pt x="1885" y="400"/>
                  <a:pt x="1885" y="400"/>
                  <a:pt x="1885" y="400"/>
                </a:cubicBezTo>
                <a:cubicBezTo>
                  <a:pt x="1886" y="399"/>
                  <a:pt x="1888" y="399"/>
                  <a:pt x="1889" y="399"/>
                </a:cubicBezTo>
                <a:cubicBezTo>
                  <a:pt x="1961" y="399"/>
                  <a:pt x="1961" y="399"/>
                  <a:pt x="1961" y="399"/>
                </a:cubicBezTo>
                <a:cubicBezTo>
                  <a:pt x="1962" y="399"/>
                  <a:pt x="1963" y="400"/>
                  <a:pt x="1962" y="401"/>
                </a:cubicBezTo>
                <a:lnTo>
                  <a:pt x="1959" y="410"/>
                </a:lnTo>
                <a:close/>
                <a:moveTo>
                  <a:pt x="1776" y="411"/>
                </a:moveTo>
                <a:cubicBezTo>
                  <a:pt x="1776" y="412"/>
                  <a:pt x="1775" y="413"/>
                  <a:pt x="1773" y="413"/>
                </a:cubicBezTo>
                <a:cubicBezTo>
                  <a:pt x="1741" y="413"/>
                  <a:pt x="1741" y="413"/>
                  <a:pt x="1741" y="413"/>
                </a:cubicBezTo>
                <a:cubicBezTo>
                  <a:pt x="1717" y="483"/>
                  <a:pt x="1717" y="483"/>
                  <a:pt x="1717" y="483"/>
                </a:cubicBezTo>
                <a:cubicBezTo>
                  <a:pt x="1717" y="485"/>
                  <a:pt x="1716" y="485"/>
                  <a:pt x="1715" y="485"/>
                </a:cubicBezTo>
                <a:cubicBezTo>
                  <a:pt x="1695" y="485"/>
                  <a:pt x="1695" y="485"/>
                  <a:pt x="1695" y="485"/>
                </a:cubicBezTo>
                <a:cubicBezTo>
                  <a:pt x="1693" y="485"/>
                  <a:pt x="1693" y="485"/>
                  <a:pt x="1693" y="483"/>
                </a:cubicBezTo>
                <a:cubicBezTo>
                  <a:pt x="1717" y="413"/>
                  <a:pt x="1717" y="413"/>
                  <a:pt x="1717" y="413"/>
                </a:cubicBezTo>
                <a:cubicBezTo>
                  <a:pt x="1684" y="413"/>
                  <a:pt x="1684" y="413"/>
                  <a:pt x="1684" y="413"/>
                </a:cubicBezTo>
                <a:cubicBezTo>
                  <a:pt x="1683" y="413"/>
                  <a:pt x="1683" y="412"/>
                  <a:pt x="1683" y="411"/>
                </a:cubicBezTo>
                <a:cubicBezTo>
                  <a:pt x="1686" y="401"/>
                  <a:pt x="1686" y="401"/>
                  <a:pt x="1686" y="401"/>
                </a:cubicBezTo>
                <a:cubicBezTo>
                  <a:pt x="1687" y="400"/>
                  <a:pt x="1688" y="399"/>
                  <a:pt x="1689" y="399"/>
                </a:cubicBezTo>
                <a:cubicBezTo>
                  <a:pt x="1778" y="399"/>
                  <a:pt x="1778" y="399"/>
                  <a:pt x="1778" y="399"/>
                </a:cubicBezTo>
                <a:cubicBezTo>
                  <a:pt x="1779" y="399"/>
                  <a:pt x="1780" y="400"/>
                  <a:pt x="1779" y="401"/>
                </a:cubicBezTo>
                <a:lnTo>
                  <a:pt x="1776" y="411"/>
                </a:lnTo>
                <a:close/>
                <a:moveTo>
                  <a:pt x="1673" y="410"/>
                </a:moveTo>
                <a:cubicBezTo>
                  <a:pt x="1672" y="411"/>
                  <a:pt x="1671" y="412"/>
                  <a:pt x="1670" y="412"/>
                </a:cubicBezTo>
                <a:cubicBezTo>
                  <a:pt x="1616" y="412"/>
                  <a:pt x="1616" y="412"/>
                  <a:pt x="1616" y="412"/>
                </a:cubicBezTo>
                <a:cubicBezTo>
                  <a:pt x="1615" y="412"/>
                  <a:pt x="1615" y="412"/>
                  <a:pt x="1614" y="413"/>
                </a:cubicBezTo>
                <a:cubicBezTo>
                  <a:pt x="1606" y="419"/>
                  <a:pt x="1606" y="419"/>
                  <a:pt x="1606" y="419"/>
                </a:cubicBezTo>
                <a:cubicBezTo>
                  <a:pt x="1605" y="419"/>
                  <a:pt x="1605" y="420"/>
                  <a:pt x="1605" y="420"/>
                </a:cubicBezTo>
                <a:cubicBezTo>
                  <a:pt x="1591" y="462"/>
                  <a:pt x="1591" y="462"/>
                  <a:pt x="1591" y="462"/>
                </a:cubicBezTo>
                <a:cubicBezTo>
                  <a:pt x="1590" y="463"/>
                  <a:pt x="1590" y="463"/>
                  <a:pt x="1591" y="464"/>
                </a:cubicBezTo>
                <a:cubicBezTo>
                  <a:pt x="1596" y="471"/>
                  <a:pt x="1596" y="471"/>
                  <a:pt x="1596" y="471"/>
                </a:cubicBezTo>
                <a:cubicBezTo>
                  <a:pt x="1597" y="472"/>
                  <a:pt x="1597" y="472"/>
                  <a:pt x="1598" y="472"/>
                </a:cubicBezTo>
                <a:cubicBezTo>
                  <a:pt x="1650" y="472"/>
                  <a:pt x="1650" y="472"/>
                  <a:pt x="1650" y="472"/>
                </a:cubicBezTo>
                <a:cubicBezTo>
                  <a:pt x="1651" y="472"/>
                  <a:pt x="1652" y="473"/>
                  <a:pt x="1651" y="474"/>
                </a:cubicBezTo>
                <a:cubicBezTo>
                  <a:pt x="1648" y="483"/>
                  <a:pt x="1648" y="483"/>
                  <a:pt x="1648" y="483"/>
                </a:cubicBezTo>
                <a:cubicBezTo>
                  <a:pt x="1648" y="485"/>
                  <a:pt x="1647" y="485"/>
                  <a:pt x="1645" y="485"/>
                </a:cubicBezTo>
                <a:cubicBezTo>
                  <a:pt x="1580" y="485"/>
                  <a:pt x="1580" y="485"/>
                  <a:pt x="1580" y="485"/>
                </a:cubicBezTo>
                <a:cubicBezTo>
                  <a:pt x="1579" y="485"/>
                  <a:pt x="1578" y="485"/>
                  <a:pt x="1577" y="484"/>
                </a:cubicBezTo>
                <a:cubicBezTo>
                  <a:pt x="1566" y="468"/>
                  <a:pt x="1566" y="468"/>
                  <a:pt x="1566" y="468"/>
                </a:cubicBezTo>
                <a:cubicBezTo>
                  <a:pt x="1565" y="467"/>
                  <a:pt x="1565" y="467"/>
                  <a:pt x="1566" y="465"/>
                </a:cubicBezTo>
                <a:cubicBezTo>
                  <a:pt x="1583" y="415"/>
                  <a:pt x="1583" y="415"/>
                  <a:pt x="1583" y="415"/>
                </a:cubicBezTo>
                <a:cubicBezTo>
                  <a:pt x="1583" y="414"/>
                  <a:pt x="1584" y="413"/>
                  <a:pt x="1585" y="412"/>
                </a:cubicBezTo>
                <a:cubicBezTo>
                  <a:pt x="1601" y="400"/>
                  <a:pt x="1601" y="400"/>
                  <a:pt x="1601" y="400"/>
                </a:cubicBezTo>
                <a:cubicBezTo>
                  <a:pt x="1602" y="399"/>
                  <a:pt x="1603" y="399"/>
                  <a:pt x="1605" y="399"/>
                </a:cubicBezTo>
                <a:cubicBezTo>
                  <a:pt x="1674" y="399"/>
                  <a:pt x="1674" y="399"/>
                  <a:pt x="1674" y="399"/>
                </a:cubicBezTo>
                <a:cubicBezTo>
                  <a:pt x="1676" y="399"/>
                  <a:pt x="1676" y="400"/>
                  <a:pt x="1676" y="401"/>
                </a:cubicBezTo>
                <a:lnTo>
                  <a:pt x="1673" y="410"/>
                </a:lnTo>
                <a:close/>
                <a:moveTo>
                  <a:pt x="1564" y="410"/>
                </a:moveTo>
                <a:cubicBezTo>
                  <a:pt x="1564" y="411"/>
                  <a:pt x="1563" y="412"/>
                  <a:pt x="1562" y="412"/>
                </a:cubicBezTo>
                <a:cubicBezTo>
                  <a:pt x="1505" y="412"/>
                  <a:pt x="1505" y="412"/>
                  <a:pt x="1505" y="412"/>
                </a:cubicBezTo>
                <a:cubicBezTo>
                  <a:pt x="1505" y="412"/>
                  <a:pt x="1504" y="412"/>
                  <a:pt x="1503" y="413"/>
                </a:cubicBezTo>
                <a:cubicBezTo>
                  <a:pt x="1495" y="418"/>
                  <a:pt x="1495" y="418"/>
                  <a:pt x="1495" y="418"/>
                </a:cubicBezTo>
                <a:cubicBezTo>
                  <a:pt x="1495" y="419"/>
                  <a:pt x="1494" y="420"/>
                  <a:pt x="1494" y="421"/>
                </a:cubicBezTo>
                <a:cubicBezTo>
                  <a:pt x="1489" y="435"/>
                  <a:pt x="1489" y="435"/>
                  <a:pt x="1489" y="435"/>
                </a:cubicBezTo>
                <a:cubicBezTo>
                  <a:pt x="1553" y="435"/>
                  <a:pt x="1553" y="435"/>
                  <a:pt x="1553" y="435"/>
                </a:cubicBezTo>
                <a:cubicBezTo>
                  <a:pt x="1555" y="435"/>
                  <a:pt x="1555" y="435"/>
                  <a:pt x="1555" y="437"/>
                </a:cubicBezTo>
                <a:cubicBezTo>
                  <a:pt x="1552" y="445"/>
                  <a:pt x="1552" y="445"/>
                  <a:pt x="1552" y="445"/>
                </a:cubicBezTo>
                <a:cubicBezTo>
                  <a:pt x="1551" y="447"/>
                  <a:pt x="1550" y="447"/>
                  <a:pt x="1549" y="447"/>
                </a:cubicBezTo>
                <a:cubicBezTo>
                  <a:pt x="1485" y="447"/>
                  <a:pt x="1485" y="447"/>
                  <a:pt x="1485" y="447"/>
                </a:cubicBezTo>
                <a:cubicBezTo>
                  <a:pt x="1480" y="462"/>
                  <a:pt x="1480" y="462"/>
                  <a:pt x="1480" y="462"/>
                </a:cubicBezTo>
                <a:cubicBezTo>
                  <a:pt x="1480" y="462"/>
                  <a:pt x="1480" y="463"/>
                  <a:pt x="1480" y="464"/>
                </a:cubicBezTo>
                <a:cubicBezTo>
                  <a:pt x="1486" y="471"/>
                  <a:pt x="1486" y="471"/>
                  <a:pt x="1486" y="471"/>
                </a:cubicBezTo>
                <a:cubicBezTo>
                  <a:pt x="1486" y="472"/>
                  <a:pt x="1487" y="472"/>
                  <a:pt x="1488" y="472"/>
                </a:cubicBezTo>
                <a:cubicBezTo>
                  <a:pt x="1542" y="472"/>
                  <a:pt x="1542" y="472"/>
                  <a:pt x="1542" y="472"/>
                </a:cubicBezTo>
                <a:cubicBezTo>
                  <a:pt x="1543" y="472"/>
                  <a:pt x="1543" y="473"/>
                  <a:pt x="1543" y="474"/>
                </a:cubicBezTo>
                <a:cubicBezTo>
                  <a:pt x="1540" y="483"/>
                  <a:pt x="1540" y="483"/>
                  <a:pt x="1540" y="483"/>
                </a:cubicBezTo>
                <a:cubicBezTo>
                  <a:pt x="1539" y="485"/>
                  <a:pt x="1539" y="485"/>
                  <a:pt x="1537" y="485"/>
                </a:cubicBezTo>
                <a:cubicBezTo>
                  <a:pt x="1470" y="485"/>
                  <a:pt x="1470" y="485"/>
                  <a:pt x="1470" y="485"/>
                </a:cubicBezTo>
                <a:cubicBezTo>
                  <a:pt x="1469" y="485"/>
                  <a:pt x="1467" y="485"/>
                  <a:pt x="1467" y="484"/>
                </a:cubicBezTo>
                <a:cubicBezTo>
                  <a:pt x="1455" y="468"/>
                  <a:pt x="1455" y="468"/>
                  <a:pt x="1455" y="468"/>
                </a:cubicBezTo>
                <a:cubicBezTo>
                  <a:pt x="1455" y="467"/>
                  <a:pt x="1455" y="467"/>
                  <a:pt x="1455" y="465"/>
                </a:cubicBezTo>
                <a:cubicBezTo>
                  <a:pt x="1472" y="415"/>
                  <a:pt x="1472" y="415"/>
                  <a:pt x="1472" y="415"/>
                </a:cubicBezTo>
                <a:cubicBezTo>
                  <a:pt x="1472" y="414"/>
                  <a:pt x="1473" y="413"/>
                  <a:pt x="1474" y="412"/>
                </a:cubicBezTo>
                <a:cubicBezTo>
                  <a:pt x="1490" y="400"/>
                  <a:pt x="1490" y="400"/>
                  <a:pt x="1490" y="400"/>
                </a:cubicBezTo>
                <a:cubicBezTo>
                  <a:pt x="1491" y="399"/>
                  <a:pt x="1493" y="399"/>
                  <a:pt x="1494" y="399"/>
                </a:cubicBezTo>
                <a:cubicBezTo>
                  <a:pt x="1566" y="399"/>
                  <a:pt x="1566" y="399"/>
                  <a:pt x="1566" y="399"/>
                </a:cubicBezTo>
                <a:cubicBezTo>
                  <a:pt x="1567" y="399"/>
                  <a:pt x="1568" y="400"/>
                  <a:pt x="1567" y="401"/>
                </a:cubicBezTo>
                <a:lnTo>
                  <a:pt x="1564" y="410"/>
                </a:lnTo>
                <a:close/>
                <a:moveTo>
                  <a:pt x="1434" y="465"/>
                </a:moveTo>
                <a:cubicBezTo>
                  <a:pt x="1433" y="467"/>
                  <a:pt x="1433" y="467"/>
                  <a:pt x="1432" y="468"/>
                </a:cubicBezTo>
                <a:cubicBezTo>
                  <a:pt x="1410" y="484"/>
                  <a:pt x="1410" y="484"/>
                  <a:pt x="1410" y="484"/>
                </a:cubicBezTo>
                <a:cubicBezTo>
                  <a:pt x="1408" y="485"/>
                  <a:pt x="1407" y="485"/>
                  <a:pt x="1406" y="485"/>
                </a:cubicBezTo>
                <a:cubicBezTo>
                  <a:pt x="1359" y="485"/>
                  <a:pt x="1359" y="485"/>
                  <a:pt x="1359" y="485"/>
                </a:cubicBezTo>
                <a:cubicBezTo>
                  <a:pt x="1357" y="485"/>
                  <a:pt x="1357" y="485"/>
                  <a:pt x="1357" y="483"/>
                </a:cubicBezTo>
                <a:cubicBezTo>
                  <a:pt x="1361" y="473"/>
                  <a:pt x="1361" y="473"/>
                  <a:pt x="1361" y="473"/>
                </a:cubicBezTo>
                <a:cubicBezTo>
                  <a:pt x="1361" y="472"/>
                  <a:pt x="1362" y="471"/>
                  <a:pt x="1363" y="471"/>
                </a:cubicBezTo>
                <a:cubicBezTo>
                  <a:pt x="1397" y="471"/>
                  <a:pt x="1397" y="471"/>
                  <a:pt x="1397" y="471"/>
                </a:cubicBezTo>
                <a:cubicBezTo>
                  <a:pt x="1398" y="471"/>
                  <a:pt x="1399" y="471"/>
                  <a:pt x="1399" y="470"/>
                </a:cubicBezTo>
                <a:cubicBezTo>
                  <a:pt x="1410" y="463"/>
                  <a:pt x="1410" y="463"/>
                  <a:pt x="1410" y="463"/>
                </a:cubicBezTo>
                <a:cubicBezTo>
                  <a:pt x="1410" y="463"/>
                  <a:pt x="1411" y="462"/>
                  <a:pt x="1411" y="461"/>
                </a:cubicBezTo>
                <a:cubicBezTo>
                  <a:pt x="1431" y="401"/>
                  <a:pt x="1431" y="401"/>
                  <a:pt x="1431" y="401"/>
                </a:cubicBezTo>
                <a:cubicBezTo>
                  <a:pt x="1432" y="400"/>
                  <a:pt x="1433" y="399"/>
                  <a:pt x="1434" y="399"/>
                </a:cubicBezTo>
                <a:cubicBezTo>
                  <a:pt x="1454" y="399"/>
                  <a:pt x="1454" y="399"/>
                  <a:pt x="1454" y="399"/>
                </a:cubicBezTo>
                <a:cubicBezTo>
                  <a:pt x="1455" y="399"/>
                  <a:pt x="1456" y="400"/>
                  <a:pt x="1455" y="401"/>
                </a:cubicBezTo>
                <a:lnTo>
                  <a:pt x="1434" y="465"/>
                </a:lnTo>
                <a:close/>
                <a:moveTo>
                  <a:pt x="1369" y="415"/>
                </a:moveTo>
                <a:cubicBezTo>
                  <a:pt x="1350" y="469"/>
                  <a:pt x="1350" y="469"/>
                  <a:pt x="1350" y="469"/>
                </a:cubicBezTo>
                <a:cubicBezTo>
                  <a:pt x="1350" y="470"/>
                  <a:pt x="1349" y="472"/>
                  <a:pt x="1348" y="472"/>
                </a:cubicBezTo>
                <a:cubicBezTo>
                  <a:pt x="1332" y="484"/>
                  <a:pt x="1332" y="484"/>
                  <a:pt x="1332" y="484"/>
                </a:cubicBezTo>
                <a:cubicBezTo>
                  <a:pt x="1331" y="485"/>
                  <a:pt x="1330" y="485"/>
                  <a:pt x="1329" y="485"/>
                </a:cubicBezTo>
                <a:cubicBezTo>
                  <a:pt x="1260" y="485"/>
                  <a:pt x="1260" y="485"/>
                  <a:pt x="1260" y="485"/>
                </a:cubicBezTo>
                <a:cubicBezTo>
                  <a:pt x="1259" y="485"/>
                  <a:pt x="1258" y="485"/>
                  <a:pt x="1258" y="484"/>
                </a:cubicBezTo>
                <a:cubicBezTo>
                  <a:pt x="1250" y="472"/>
                  <a:pt x="1250" y="472"/>
                  <a:pt x="1250" y="472"/>
                </a:cubicBezTo>
                <a:cubicBezTo>
                  <a:pt x="1249" y="472"/>
                  <a:pt x="1249" y="470"/>
                  <a:pt x="1249" y="469"/>
                </a:cubicBezTo>
                <a:cubicBezTo>
                  <a:pt x="1267" y="415"/>
                  <a:pt x="1267" y="415"/>
                  <a:pt x="1267" y="415"/>
                </a:cubicBezTo>
                <a:cubicBezTo>
                  <a:pt x="1268" y="414"/>
                  <a:pt x="1269" y="413"/>
                  <a:pt x="1270" y="412"/>
                </a:cubicBezTo>
                <a:cubicBezTo>
                  <a:pt x="1286" y="400"/>
                  <a:pt x="1286" y="400"/>
                  <a:pt x="1286" y="400"/>
                </a:cubicBezTo>
                <a:cubicBezTo>
                  <a:pt x="1287" y="399"/>
                  <a:pt x="1288" y="399"/>
                  <a:pt x="1289" y="399"/>
                </a:cubicBezTo>
                <a:cubicBezTo>
                  <a:pt x="1357" y="399"/>
                  <a:pt x="1357" y="399"/>
                  <a:pt x="1357" y="399"/>
                </a:cubicBezTo>
                <a:cubicBezTo>
                  <a:pt x="1359" y="399"/>
                  <a:pt x="1360" y="399"/>
                  <a:pt x="1360" y="400"/>
                </a:cubicBezTo>
                <a:cubicBezTo>
                  <a:pt x="1368" y="412"/>
                  <a:pt x="1368" y="412"/>
                  <a:pt x="1368" y="412"/>
                </a:cubicBezTo>
                <a:cubicBezTo>
                  <a:pt x="1369" y="413"/>
                  <a:pt x="1369" y="414"/>
                  <a:pt x="1369" y="415"/>
                </a:cubicBezTo>
                <a:close/>
                <a:moveTo>
                  <a:pt x="1343" y="419"/>
                </a:moveTo>
                <a:cubicBezTo>
                  <a:pt x="1339" y="413"/>
                  <a:pt x="1339" y="413"/>
                  <a:pt x="1339" y="413"/>
                </a:cubicBezTo>
                <a:cubicBezTo>
                  <a:pt x="1339" y="412"/>
                  <a:pt x="1338" y="412"/>
                  <a:pt x="1337" y="412"/>
                </a:cubicBezTo>
                <a:cubicBezTo>
                  <a:pt x="1301" y="412"/>
                  <a:pt x="1301" y="412"/>
                  <a:pt x="1301" y="412"/>
                </a:cubicBezTo>
                <a:cubicBezTo>
                  <a:pt x="1300" y="412"/>
                  <a:pt x="1299" y="412"/>
                  <a:pt x="1298" y="413"/>
                </a:cubicBezTo>
                <a:cubicBezTo>
                  <a:pt x="1291" y="419"/>
                  <a:pt x="1291" y="419"/>
                  <a:pt x="1291" y="419"/>
                </a:cubicBezTo>
                <a:cubicBezTo>
                  <a:pt x="1290" y="419"/>
                  <a:pt x="1289" y="420"/>
                  <a:pt x="1289" y="421"/>
                </a:cubicBezTo>
                <a:cubicBezTo>
                  <a:pt x="1275" y="463"/>
                  <a:pt x="1275" y="463"/>
                  <a:pt x="1275" y="463"/>
                </a:cubicBezTo>
                <a:cubicBezTo>
                  <a:pt x="1274" y="464"/>
                  <a:pt x="1275" y="465"/>
                  <a:pt x="1275" y="466"/>
                </a:cubicBezTo>
                <a:cubicBezTo>
                  <a:pt x="1279" y="471"/>
                  <a:pt x="1279" y="471"/>
                  <a:pt x="1279" y="471"/>
                </a:cubicBezTo>
                <a:cubicBezTo>
                  <a:pt x="1279" y="472"/>
                  <a:pt x="1280" y="472"/>
                  <a:pt x="1281" y="472"/>
                </a:cubicBezTo>
                <a:cubicBezTo>
                  <a:pt x="1317" y="472"/>
                  <a:pt x="1317" y="472"/>
                  <a:pt x="1317" y="472"/>
                </a:cubicBezTo>
                <a:cubicBezTo>
                  <a:pt x="1318" y="472"/>
                  <a:pt x="1319" y="472"/>
                  <a:pt x="1320" y="471"/>
                </a:cubicBezTo>
                <a:cubicBezTo>
                  <a:pt x="1327" y="466"/>
                  <a:pt x="1327" y="466"/>
                  <a:pt x="1327" y="466"/>
                </a:cubicBezTo>
                <a:cubicBezTo>
                  <a:pt x="1328" y="465"/>
                  <a:pt x="1329" y="464"/>
                  <a:pt x="1329" y="463"/>
                </a:cubicBezTo>
                <a:cubicBezTo>
                  <a:pt x="1343" y="421"/>
                  <a:pt x="1343" y="421"/>
                  <a:pt x="1343" y="421"/>
                </a:cubicBezTo>
                <a:cubicBezTo>
                  <a:pt x="1343" y="420"/>
                  <a:pt x="1343" y="419"/>
                  <a:pt x="1343" y="419"/>
                </a:cubicBezTo>
                <a:close/>
                <a:moveTo>
                  <a:pt x="1246" y="415"/>
                </a:moveTo>
                <a:cubicBezTo>
                  <a:pt x="1240" y="435"/>
                  <a:pt x="1240" y="435"/>
                  <a:pt x="1240" y="435"/>
                </a:cubicBezTo>
                <a:cubicBezTo>
                  <a:pt x="1239" y="436"/>
                  <a:pt x="1238" y="438"/>
                  <a:pt x="1237" y="439"/>
                </a:cubicBezTo>
                <a:cubicBezTo>
                  <a:pt x="1223" y="449"/>
                  <a:pt x="1223" y="449"/>
                  <a:pt x="1223" y="449"/>
                </a:cubicBezTo>
                <a:cubicBezTo>
                  <a:pt x="1227" y="478"/>
                  <a:pt x="1227" y="478"/>
                  <a:pt x="1227" y="478"/>
                </a:cubicBezTo>
                <a:cubicBezTo>
                  <a:pt x="1227" y="479"/>
                  <a:pt x="1227" y="479"/>
                  <a:pt x="1227" y="480"/>
                </a:cubicBezTo>
                <a:cubicBezTo>
                  <a:pt x="1227" y="480"/>
                  <a:pt x="1227" y="481"/>
                  <a:pt x="1227" y="482"/>
                </a:cubicBezTo>
                <a:cubicBezTo>
                  <a:pt x="1226" y="483"/>
                  <a:pt x="1226" y="483"/>
                  <a:pt x="1226" y="483"/>
                </a:cubicBezTo>
                <a:cubicBezTo>
                  <a:pt x="1226" y="484"/>
                  <a:pt x="1226" y="484"/>
                  <a:pt x="1225" y="485"/>
                </a:cubicBezTo>
                <a:cubicBezTo>
                  <a:pt x="1225" y="485"/>
                  <a:pt x="1224" y="485"/>
                  <a:pt x="1223" y="485"/>
                </a:cubicBezTo>
                <a:cubicBezTo>
                  <a:pt x="1204" y="485"/>
                  <a:pt x="1204" y="485"/>
                  <a:pt x="1204" y="485"/>
                </a:cubicBezTo>
                <a:cubicBezTo>
                  <a:pt x="1204" y="485"/>
                  <a:pt x="1203" y="485"/>
                  <a:pt x="1203" y="484"/>
                </a:cubicBezTo>
                <a:cubicBezTo>
                  <a:pt x="1200" y="454"/>
                  <a:pt x="1200" y="454"/>
                  <a:pt x="1200" y="454"/>
                </a:cubicBezTo>
                <a:cubicBezTo>
                  <a:pt x="1156" y="454"/>
                  <a:pt x="1156" y="454"/>
                  <a:pt x="1156" y="454"/>
                </a:cubicBezTo>
                <a:cubicBezTo>
                  <a:pt x="1146" y="483"/>
                  <a:pt x="1146" y="483"/>
                  <a:pt x="1146" y="483"/>
                </a:cubicBezTo>
                <a:cubicBezTo>
                  <a:pt x="1145" y="485"/>
                  <a:pt x="1145" y="485"/>
                  <a:pt x="1143" y="485"/>
                </a:cubicBezTo>
                <a:cubicBezTo>
                  <a:pt x="1124" y="485"/>
                  <a:pt x="1124" y="485"/>
                  <a:pt x="1124" y="485"/>
                </a:cubicBezTo>
                <a:cubicBezTo>
                  <a:pt x="1122" y="485"/>
                  <a:pt x="1122" y="485"/>
                  <a:pt x="1122" y="483"/>
                </a:cubicBezTo>
                <a:cubicBezTo>
                  <a:pt x="1149" y="402"/>
                  <a:pt x="1149" y="402"/>
                  <a:pt x="1149" y="402"/>
                </a:cubicBezTo>
                <a:cubicBezTo>
                  <a:pt x="1150" y="400"/>
                  <a:pt x="1152" y="399"/>
                  <a:pt x="1154" y="399"/>
                </a:cubicBezTo>
                <a:cubicBezTo>
                  <a:pt x="1235" y="399"/>
                  <a:pt x="1235" y="399"/>
                  <a:pt x="1235" y="399"/>
                </a:cubicBezTo>
                <a:cubicBezTo>
                  <a:pt x="1236" y="399"/>
                  <a:pt x="1237" y="399"/>
                  <a:pt x="1238" y="400"/>
                </a:cubicBezTo>
                <a:cubicBezTo>
                  <a:pt x="1246" y="412"/>
                  <a:pt x="1246" y="412"/>
                  <a:pt x="1246" y="412"/>
                </a:cubicBezTo>
                <a:cubicBezTo>
                  <a:pt x="1247" y="413"/>
                  <a:pt x="1247" y="413"/>
                  <a:pt x="1246" y="415"/>
                </a:cubicBezTo>
                <a:close/>
                <a:moveTo>
                  <a:pt x="1221" y="418"/>
                </a:moveTo>
                <a:cubicBezTo>
                  <a:pt x="1217" y="413"/>
                  <a:pt x="1217" y="413"/>
                  <a:pt x="1217" y="413"/>
                </a:cubicBezTo>
                <a:cubicBezTo>
                  <a:pt x="1217" y="412"/>
                  <a:pt x="1216" y="412"/>
                  <a:pt x="1215" y="412"/>
                </a:cubicBezTo>
                <a:cubicBezTo>
                  <a:pt x="1172" y="412"/>
                  <a:pt x="1172" y="412"/>
                  <a:pt x="1172" y="412"/>
                </a:cubicBezTo>
                <a:cubicBezTo>
                  <a:pt x="1170" y="412"/>
                  <a:pt x="1169" y="413"/>
                  <a:pt x="1169" y="414"/>
                </a:cubicBezTo>
                <a:cubicBezTo>
                  <a:pt x="1160" y="441"/>
                  <a:pt x="1160" y="441"/>
                  <a:pt x="1160" y="441"/>
                </a:cubicBezTo>
                <a:cubicBezTo>
                  <a:pt x="1205" y="441"/>
                  <a:pt x="1205" y="441"/>
                  <a:pt x="1205" y="441"/>
                </a:cubicBezTo>
                <a:cubicBezTo>
                  <a:pt x="1215" y="434"/>
                  <a:pt x="1215" y="434"/>
                  <a:pt x="1215" y="434"/>
                </a:cubicBezTo>
                <a:cubicBezTo>
                  <a:pt x="1216" y="434"/>
                  <a:pt x="1217" y="433"/>
                  <a:pt x="1217" y="433"/>
                </a:cubicBezTo>
                <a:cubicBezTo>
                  <a:pt x="1221" y="420"/>
                  <a:pt x="1221" y="420"/>
                  <a:pt x="1221" y="420"/>
                </a:cubicBezTo>
                <a:cubicBezTo>
                  <a:pt x="1221" y="420"/>
                  <a:pt x="1221" y="419"/>
                  <a:pt x="1221" y="418"/>
                </a:cubicBezTo>
                <a:close/>
                <a:moveTo>
                  <a:pt x="1131" y="415"/>
                </a:moveTo>
                <a:cubicBezTo>
                  <a:pt x="1124" y="434"/>
                  <a:pt x="1124" y="434"/>
                  <a:pt x="1124" y="434"/>
                </a:cubicBezTo>
                <a:cubicBezTo>
                  <a:pt x="1124" y="435"/>
                  <a:pt x="1123" y="436"/>
                  <a:pt x="1122" y="437"/>
                </a:cubicBezTo>
                <a:cubicBezTo>
                  <a:pt x="1102" y="452"/>
                  <a:pt x="1102" y="452"/>
                  <a:pt x="1102" y="452"/>
                </a:cubicBezTo>
                <a:cubicBezTo>
                  <a:pt x="1100" y="453"/>
                  <a:pt x="1098" y="454"/>
                  <a:pt x="1096" y="454"/>
                </a:cubicBezTo>
                <a:cubicBezTo>
                  <a:pt x="1040" y="454"/>
                  <a:pt x="1040" y="454"/>
                  <a:pt x="1040" y="454"/>
                </a:cubicBezTo>
                <a:cubicBezTo>
                  <a:pt x="1031" y="483"/>
                  <a:pt x="1031" y="483"/>
                  <a:pt x="1031" y="483"/>
                </a:cubicBezTo>
                <a:cubicBezTo>
                  <a:pt x="1030" y="485"/>
                  <a:pt x="1029" y="485"/>
                  <a:pt x="1028" y="485"/>
                </a:cubicBezTo>
                <a:cubicBezTo>
                  <a:pt x="1008" y="485"/>
                  <a:pt x="1008" y="485"/>
                  <a:pt x="1008" y="485"/>
                </a:cubicBezTo>
                <a:cubicBezTo>
                  <a:pt x="1007" y="485"/>
                  <a:pt x="1007" y="485"/>
                  <a:pt x="1007" y="483"/>
                </a:cubicBezTo>
                <a:cubicBezTo>
                  <a:pt x="1034" y="402"/>
                  <a:pt x="1034" y="402"/>
                  <a:pt x="1034" y="402"/>
                </a:cubicBezTo>
                <a:cubicBezTo>
                  <a:pt x="1035" y="400"/>
                  <a:pt x="1036" y="399"/>
                  <a:pt x="1039" y="399"/>
                </a:cubicBezTo>
                <a:cubicBezTo>
                  <a:pt x="1119" y="399"/>
                  <a:pt x="1119" y="399"/>
                  <a:pt x="1119" y="399"/>
                </a:cubicBezTo>
                <a:cubicBezTo>
                  <a:pt x="1121" y="399"/>
                  <a:pt x="1122" y="399"/>
                  <a:pt x="1123" y="400"/>
                </a:cubicBezTo>
                <a:cubicBezTo>
                  <a:pt x="1131" y="412"/>
                  <a:pt x="1131" y="412"/>
                  <a:pt x="1131" y="412"/>
                </a:cubicBezTo>
                <a:cubicBezTo>
                  <a:pt x="1131" y="413"/>
                  <a:pt x="1131" y="414"/>
                  <a:pt x="1131" y="415"/>
                </a:cubicBezTo>
                <a:close/>
                <a:moveTo>
                  <a:pt x="1105" y="418"/>
                </a:moveTo>
                <a:cubicBezTo>
                  <a:pt x="1101" y="413"/>
                  <a:pt x="1101" y="413"/>
                  <a:pt x="1101" y="413"/>
                </a:cubicBezTo>
                <a:cubicBezTo>
                  <a:pt x="1101" y="412"/>
                  <a:pt x="1100" y="412"/>
                  <a:pt x="1099" y="412"/>
                </a:cubicBezTo>
                <a:cubicBezTo>
                  <a:pt x="1056" y="412"/>
                  <a:pt x="1056" y="412"/>
                  <a:pt x="1056" y="412"/>
                </a:cubicBezTo>
                <a:cubicBezTo>
                  <a:pt x="1055" y="412"/>
                  <a:pt x="1054" y="413"/>
                  <a:pt x="1054" y="414"/>
                </a:cubicBezTo>
                <a:cubicBezTo>
                  <a:pt x="1045" y="441"/>
                  <a:pt x="1045" y="441"/>
                  <a:pt x="1045" y="441"/>
                </a:cubicBezTo>
                <a:cubicBezTo>
                  <a:pt x="1087" y="441"/>
                  <a:pt x="1087" y="441"/>
                  <a:pt x="1087" y="441"/>
                </a:cubicBezTo>
                <a:cubicBezTo>
                  <a:pt x="1088" y="441"/>
                  <a:pt x="1090" y="441"/>
                  <a:pt x="1091" y="440"/>
                </a:cubicBezTo>
                <a:cubicBezTo>
                  <a:pt x="1100" y="433"/>
                  <a:pt x="1100" y="433"/>
                  <a:pt x="1100" y="433"/>
                </a:cubicBezTo>
                <a:cubicBezTo>
                  <a:pt x="1101" y="432"/>
                  <a:pt x="1102" y="432"/>
                  <a:pt x="1102" y="430"/>
                </a:cubicBezTo>
                <a:cubicBezTo>
                  <a:pt x="1105" y="421"/>
                  <a:pt x="1105" y="421"/>
                  <a:pt x="1105" y="421"/>
                </a:cubicBezTo>
                <a:cubicBezTo>
                  <a:pt x="1106" y="420"/>
                  <a:pt x="1106" y="419"/>
                  <a:pt x="1105" y="418"/>
                </a:cubicBezTo>
                <a:close/>
                <a:moveTo>
                  <a:pt x="911" y="415"/>
                </a:moveTo>
                <a:cubicBezTo>
                  <a:pt x="905" y="435"/>
                  <a:pt x="905" y="435"/>
                  <a:pt x="905" y="435"/>
                </a:cubicBezTo>
                <a:cubicBezTo>
                  <a:pt x="904" y="436"/>
                  <a:pt x="903" y="438"/>
                  <a:pt x="902" y="439"/>
                </a:cubicBezTo>
                <a:cubicBezTo>
                  <a:pt x="888" y="449"/>
                  <a:pt x="888" y="449"/>
                  <a:pt x="888" y="449"/>
                </a:cubicBezTo>
                <a:cubicBezTo>
                  <a:pt x="892" y="478"/>
                  <a:pt x="892" y="478"/>
                  <a:pt x="892" y="478"/>
                </a:cubicBezTo>
                <a:cubicBezTo>
                  <a:pt x="892" y="479"/>
                  <a:pt x="892" y="479"/>
                  <a:pt x="892" y="480"/>
                </a:cubicBezTo>
                <a:cubicBezTo>
                  <a:pt x="892" y="480"/>
                  <a:pt x="892" y="481"/>
                  <a:pt x="892" y="482"/>
                </a:cubicBezTo>
                <a:cubicBezTo>
                  <a:pt x="891" y="483"/>
                  <a:pt x="891" y="483"/>
                  <a:pt x="891" y="483"/>
                </a:cubicBezTo>
                <a:cubicBezTo>
                  <a:pt x="891" y="484"/>
                  <a:pt x="891" y="484"/>
                  <a:pt x="890" y="485"/>
                </a:cubicBezTo>
                <a:cubicBezTo>
                  <a:pt x="890" y="485"/>
                  <a:pt x="889" y="485"/>
                  <a:pt x="888" y="485"/>
                </a:cubicBezTo>
                <a:cubicBezTo>
                  <a:pt x="869" y="485"/>
                  <a:pt x="869" y="485"/>
                  <a:pt x="869" y="485"/>
                </a:cubicBezTo>
                <a:cubicBezTo>
                  <a:pt x="869" y="485"/>
                  <a:pt x="868" y="485"/>
                  <a:pt x="868" y="484"/>
                </a:cubicBezTo>
                <a:cubicBezTo>
                  <a:pt x="865" y="454"/>
                  <a:pt x="865" y="454"/>
                  <a:pt x="865" y="454"/>
                </a:cubicBezTo>
                <a:cubicBezTo>
                  <a:pt x="821" y="454"/>
                  <a:pt x="821" y="454"/>
                  <a:pt x="821" y="454"/>
                </a:cubicBezTo>
                <a:cubicBezTo>
                  <a:pt x="811" y="483"/>
                  <a:pt x="811" y="483"/>
                  <a:pt x="811" y="483"/>
                </a:cubicBezTo>
                <a:cubicBezTo>
                  <a:pt x="810" y="485"/>
                  <a:pt x="810" y="485"/>
                  <a:pt x="808" y="485"/>
                </a:cubicBezTo>
                <a:cubicBezTo>
                  <a:pt x="789" y="485"/>
                  <a:pt x="789" y="485"/>
                  <a:pt x="789" y="485"/>
                </a:cubicBezTo>
                <a:cubicBezTo>
                  <a:pt x="787" y="485"/>
                  <a:pt x="787" y="485"/>
                  <a:pt x="787" y="483"/>
                </a:cubicBezTo>
                <a:cubicBezTo>
                  <a:pt x="814" y="402"/>
                  <a:pt x="814" y="402"/>
                  <a:pt x="814" y="402"/>
                </a:cubicBezTo>
                <a:cubicBezTo>
                  <a:pt x="815" y="400"/>
                  <a:pt x="817" y="399"/>
                  <a:pt x="819" y="399"/>
                </a:cubicBezTo>
                <a:cubicBezTo>
                  <a:pt x="900" y="399"/>
                  <a:pt x="900" y="399"/>
                  <a:pt x="900" y="399"/>
                </a:cubicBezTo>
                <a:cubicBezTo>
                  <a:pt x="901" y="399"/>
                  <a:pt x="902" y="399"/>
                  <a:pt x="903" y="400"/>
                </a:cubicBezTo>
                <a:cubicBezTo>
                  <a:pt x="911" y="412"/>
                  <a:pt x="911" y="412"/>
                  <a:pt x="911" y="412"/>
                </a:cubicBezTo>
                <a:cubicBezTo>
                  <a:pt x="912" y="413"/>
                  <a:pt x="912" y="413"/>
                  <a:pt x="911" y="415"/>
                </a:cubicBezTo>
                <a:close/>
                <a:moveTo>
                  <a:pt x="886" y="418"/>
                </a:moveTo>
                <a:cubicBezTo>
                  <a:pt x="882" y="413"/>
                  <a:pt x="882" y="413"/>
                  <a:pt x="882" y="413"/>
                </a:cubicBezTo>
                <a:cubicBezTo>
                  <a:pt x="881" y="412"/>
                  <a:pt x="881" y="412"/>
                  <a:pt x="880" y="412"/>
                </a:cubicBezTo>
                <a:cubicBezTo>
                  <a:pt x="837" y="412"/>
                  <a:pt x="837" y="412"/>
                  <a:pt x="837" y="412"/>
                </a:cubicBezTo>
                <a:cubicBezTo>
                  <a:pt x="835" y="412"/>
                  <a:pt x="834" y="413"/>
                  <a:pt x="834" y="414"/>
                </a:cubicBezTo>
                <a:cubicBezTo>
                  <a:pt x="825" y="441"/>
                  <a:pt x="825" y="441"/>
                  <a:pt x="825" y="441"/>
                </a:cubicBezTo>
                <a:cubicBezTo>
                  <a:pt x="870" y="441"/>
                  <a:pt x="870" y="441"/>
                  <a:pt x="870" y="441"/>
                </a:cubicBezTo>
                <a:cubicBezTo>
                  <a:pt x="880" y="434"/>
                  <a:pt x="880" y="434"/>
                  <a:pt x="880" y="434"/>
                </a:cubicBezTo>
                <a:cubicBezTo>
                  <a:pt x="881" y="434"/>
                  <a:pt x="882" y="433"/>
                  <a:pt x="882" y="433"/>
                </a:cubicBezTo>
                <a:cubicBezTo>
                  <a:pt x="886" y="420"/>
                  <a:pt x="886" y="420"/>
                  <a:pt x="886" y="420"/>
                </a:cubicBezTo>
                <a:cubicBezTo>
                  <a:pt x="886" y="420"/>
                  <a:pt x="886" y="419"/>
                  <a:pt x="886" y="418"/>
                </a:cubicBezTo>
                <a:close/>
                <a:moveTo>
                  <a:pt x="770" y="468"/>
                </a:moveTo>
                <a:cubicBezTo>
                  <a:pt x="770" y="469"/>
                  <a:pt x="769" y="470"/>
                  <a:pt x="768" y="470"/>
                </a:cubicBezTo>
                <a:cubicBezTo>
                  <a:pt x="751" y="483"/>
                  <a:pt x="751" y="483"/>
                  <a:pt x="751" y="483"/>
                </a:cubicBezTo>
                <a:cubicBezTo>
                  <a:pt x="750" y="484"/>
                  <a:pt x="749" y="485"/>
                  <a:pt x="748" y="485"/>
                </a:cubicBezTo>
                <a:cubicBezTo>
                  <a:pt x="747" y="485"/>
                  <a:pt x="746" y="485"/>
                  <a:pt x="745" y="485"/>
                </a:cubicBezTo>
                <a:cubicBezTo>
                  <a:pt x="683" y="485"/>
                  <a:pt x="683" y="485"/>
                  <a:pt x="683" y="485"/>
                </a:cubicBezTo>
                <a:cubicBezTo>
                  <a:pt x="681" y="485"/>
                  <a:pt x="680" y="485"/>
                  <a:pt x="679" y="483"/>
                </a:cubicBezTo>
                <a:cubicBezTo>
                  <a:pt x="670" y="470"/>
                  <a:pt x="670" y="470"/>
                  <a:pt x="670" y="470"/>
                </a:cubicBezTo>
                <a:cubicBezTo>
                  <a:pt x="669" y="470"/>
                  <a:pt x="669" y="469"/>
                  <a:pt x="669" y="468"/>
                </a:cubicBezTo>
                <a:cubicBezTo>
                  <a:pt x="692" y="401"/>
                  <a:pt x="692" y="401"/>
                  <a:pt x="692" y="401"/>
                </a:cubicBezTo>
                <a:cubicBezTo>
                  <a:pt x="692" y="400"/>
                  <a:pt x="693" y="399"/>
                  <a:pt x="695" y="399"/>
                </a:cubicBezTo>
                <a:cubicBezTo>
                  <a:pt x="714" y="399"/>
                  <a:pt x="714" y="399"/>
                  <a:pt x="714" y="399"/>
                </a:cubicBezTo>
                <a:cubicBezTo>
                  <a:pt x="716" y="399"/>
                  <a:pt x="716" y="400"/>
                  <a:pt x="716" y="401"/>
                </a:cubicBezTo>
                <a:cubicBezTo>
                  <a:pt x="695" y="463"/>
                  <a:pt x="695" y="463"/>
                  <a:pt x="695" y="463"/>
                </a:cubicBezTo>
                <a:cubicBezTo>
                  <a:pt x="695" y="464"/>
                  <a:pt x="695" y="464"/>
                  <a:pt x="695" y="465"/>
                </a:cubicBezTo>
                <a:cubicBezTo>
                  <a:pt x="700" y="471"/>
                  <a:pt x="700" y="471"/>
                  <a:pt x="700" y="471"/>
                </a:cubicBezTo>
                <a:cubicBezTo>
                  <a:pt x="700" y="472"/>
                  <a:pt x="701" y="472"/>
                  <a:pt x="701" y="472"/>
                </a:cubicBezTo>
                <a:cubicBezTo>
                  <a:pt x="736" y="472"/>
                  <a:pt x="736" y="472"/>
                  <a:pt x="736" y="472"/>
                </a:cubicBezTo>
                <a:cubicBezTo>
                  <a:pt x="737" y="472"/>
                  <a:pt x="737" y="472"/>
                  <a:pt x="738" y="471"/>
                </a:cubicBezTo>
                <a:cubicBezTo>
                  <a:pt x="747" y="465"/>
                  <a:pt x="747" y="465"/>
                  <a:pt x="747" y="465"/>
                </a:cubicBezTo>
                <a:cubicBezTo>
                  <a:pt x="748" y="464"/>
                  <a:pt x="748" y="464"/>
                  <a:pt x="749" y="463"/>
                </a:cubicBezTo>
                <a:cubicBezTo>
                  <a:pt x="770" y="401"/>
                  <a:pt x="770" y="401"/>
                  <a:pt x="770" y="401"/>
                </a:cubicBezTo>
                <a:cubicBezTo>
                  <a:pt x="770" y="400"/>
                  <a:pt x="771" y="399"/>
                  <a:pt x="772" y="399"/>
                </a:cubicBezTo>
                <a:cubicBezTo>
                  <a:pt x="792" y="399"/>
                  <a:pt x="792" y="399"/>
                  <a:pt x="792" y="399"/>
                </a:cubicBezTo>
                <a:cubicBezTo>
                  <a:pt x="793" y="399"/>
                  <a:pt x="793" y="400"/>
                  <a:pt x="793" y="401"/>
                </a:cubicBezTo>
                <a:lnTo>
                  <a:pt x="770" y="468"/>
                </a:lnTo>
                <a:close/>
                <a:moveTo>
                  <a:pt x="666" y="415"/>
                </a:moveTo>
                <a:cubicBezTo>
                  <a:pt x="648" y="469"/>
                  <a:pt x="648" y="469"/>
                  <a:pt x="648" y="469"/>
                </a:cubicBezTo>
                <a:cubicBezTo>
                  <a:pt x="647" y="470"/>
                  <a:pt x="647" y="472"/>
                  <a:pt x="645" y="472"/>
                </a:cubicBezTo>
                <a:cubicBezTo>
                  <a:pt x="629" y="484"/>
                  <a:pt x="629" y="484"/>
                  <a:pt x="629" y="484"/>
                </a:cubicBezTo>
                <a:cubicBezTo>
                  <a:pt x="628" y="485"/>
                  <a:pt x="627" y="485"/>
                  <a:pt x="626" y="485"/>
                </a:cubicBezTo>
                <a:cubicBezTo>
                  <a:pt x="558" y="485"/>
                  <a:pt x="558" y="485"/>
                  <a:pt x="558" y="485"/>
                </a:cubicBezTo>
                <a:cubicBezTo>
                  <a:pt x="556" y="485"/>
                  <a:pt x="556" y="485"/>
                  <a:pt x="555" y="484"/>
                </a:cubicBezTo>
                <a:cubicBezTo>
                  <a:pt x="547" y="472"/>
                  <a:pt x="547" y="472"/>
                  <a:pt x="547" y="472"/>
                </a:cubicBezTo>
                <a:cubicBezTo>
                  <a:pt x="546" y="472"/>
                  <a:pt x="546" y="470"/>
                  <a:pt x="547" y="469"/>
                </a:cubicBezTo>
                <a:cubicBezTo>
                  <a:pt x="565" y="415"/>
                  <a:pt x="565" y="415"/>
                  <a:pt x="565" y="415"/>
                </a:cubicBezTo>
                <a:cubicBezTo>
                  <a:pt x="565" y="414"/>
                  <a:pt x="566" y="413"/>
                  <a:pt x="567" y="412"/>
                </a:cubicBezTo>
                <a:cubicBezTo>
                  <a:pt x="583" y="400"/>
                  <a:pt x="583" y="400"/>
                  <a:pt x="583" y="400"/>
                </a:cubicBezTo>
                <a:cubicBezTo>
                  <a:pt x="584" y="399"/>
                  <a:pt x="585" y="399"/>
                  <a:pt x="587" y="399"/>
                </a:cubicBezTo>
                <a:cubicBezTo>
                  <a:pt x="655" y="399"/>
                  <a:pt x="655" y="399"/>
                  <a:pt x="655" y="399"/>
                </a:cubicBezTo>
                <a:cubicBezTo>
                  <a:pt x="656" y="399"/>
                  <a:pt x="657" y="399"/>
                  <a:pt x="657" y="400"/>
                </a:cubicBezTo>
                <a:cubicBezTo>
                  <a:pt x="666" y="412"/>
                  <a:pt x="666" y="412"/>
                  <a:pt x="666" y="412"/>
                </a:cubicBezTo>
                <a:cubicBezTo>
                  <a:pt x="666" y="413"/>
                  <a:pt x="666" y="414"/>
                  <a:pt x="666" y="415"/>
                </a:cubicBezTo>
                <a:close/>
                <a:moveTo>
                  <a:pt x="640" y="419"/>
                </a:moveTo>
                <a:cubicBezTo>
                  <a:pt x="637" y="413"/>
                  <a:pt x="637" y="413"/>
                  <a:pt x="637" y="413"/>
                </a:cubicBezTo>
                <a:cubicBezTo>
                  <a:pt x="636" y="412"/>
                  <a:pt x="635" y="412"/>
                  <a:pt x="635" y="412"/>
                </a:cubicBezTo>
                <a:cubicBezTo>
                  <a:pt x="598" y="412"/>
                  <a:pt x="598" y="412"/>
                  <a:pt x="598" y="412"/>
                </a:cubicBezTo>
                <a:cubicBezTo>
                  <a:pt x="597" y="412"/>
                  <a:pt x="596" y="412"/>
                  <a:pt x="595" y="413"/>
                </a:cubicBezTo>
                <a:cubicBezTo>
                  <a:pt x="588" y="419"/>
                  <a:pt x="588" y="419"/>
                  <a:pt x="588" y="419"/>
                </a:cubicBezTo>
                <a:cubicBezTo>
                  <a:pt x="587" y="419"/>
                  <a:pt x="587" y="420"/>
                  <a:pt x="586" y="421"/>
                </a:cubicBezTo>
                <a:cubicBezTo>
                  <a:pt x="572" y="463"/>
                  <a:pt x="572" y="463"/>
                  <a:pt x="572" y="463"/>
                </a:cubicBezTo>
                <a:cubicBezTo>
                  <a:pt x="572" y="464"/>
                  <a:pt x="572" y="465"/>
                  <a:pt x="572" y="466"/>
                </a:cubicBezTo>
                <a:cubicBezTo>
                  <a:pt x="576" y="471"/>
                  <a:pt x="576" y="471"/>
                  <a:pt x="576" y="471"/>
                </a:cubicBezTo>
                <a:cubicBezTo>
                  <a:pt x="576" y="472"/>
                  <a:pt x="577" y="472"/>
                  <a:pt x="578" y="472"/>
                </a:cubicBezTo>
                <a:cubicBezTo>
                  <a:pt x="614" y="472"/>
                  <a:pt x="614" y="472"/>
                  <a:pt x="614" y="472"/>
                </a:cubicBezTo>
                <a:cubicBezTo>
                  <a:pt x="615" y="472"/>
                  <a:pt x="616" y="472"/>
                  <a:pt x="617" y="471"/>
                </a:cubicBezTo>
                <a:cubicBezTo>
                  <a:pt x="625" y="466"/>
                  <a:pt x="625" y="466"/>
                  <a:pt x="625" y="466"/>
                </a:cubicBezTo>
                <a:cubicBezTo>
                  <a:pt x="625" y="465"/>
                  <a:pt x="626" y="464"/>
                  <a:pt x="626" y="463"/>
                </a:cubicBezTo>
                <a:cubicBezTo>
                  <a:pt x="640" y="421"/>
                  <a:pt x="640" y="421"/>
                  <a:pt x="640" y="421"/>
                </a:cubicBezTo>
                <a:cubicBezTo>
                  <a:pt x="641" y="420"/>
                  <a:pt x="641" y="419"/>
                  <a:pt x="640" y="419"/>
                </a:cubicBezTo>
                <a:close/>
                <a:moveTo>
                  <a:pt x="547" y="428"/>
                </a:moveTo>
                <a:cubicBezTo>
                  <a:pt x="546" y="429"/>
                  <a:pt x="546" y="429"/>
                  <a:pt x="545" y="430"/>
                </a:cubicBezTo>
                <a:cubicBezTo>
                  <a:pt x="501" y="456"/>
                  <a:pt x="501" y="456"/>
                  <a:pt x="501" y="456"/>
                </a:cubicBezTo>
                <a:cubicBezTo>
                  <a:pt x="492" y="483"/>
                  <a:pt x="492" y="483"/>
                  <a:pt x="492" y="483"/>
                </a:cubicBezTo>
                <a:cubicBezTo>
                  <a:pt x="492" y="485"/>
                  <a:pt x="491" y="485"/>
                  <a:pt x="489" y="485"/>
                </a:cubicBezTo>
                <a:cubicBezTo>
                  <a:pt x="470" y="485"/>
                  <a:pt x="470" y="485"/>
                  <a:pt x="470" y="485"/>
                </a:cubicBezTo>
                <a:cubicBezTo>
                  <a:pt x="468" y="485"/>
                  <a:pt x="468" y="485"/>
                  <a:pt x="468" y="483"/>
                </a:cubicBezTo>
                <a:cubicBezTo>
                  <a:pt x="477" y="456"/>
                  <a:pt x="477" y="456"/>
                  <a:pt x="477" y="456"/>
                </a:cubicBezTo>
                <a:cubicBezTo>
                  <a:pt x="451" y="430"/>
                  <a:pt x="451" y="430"/>
                  <a:pt x="451" y="430"/>
                </a:cubicBezTo>
                <a:cubicBezTo>
                  <a:pt x="451" y="429"/>
                  <a:pt x="450" y="429"/>
                  <a:pt x="451" y="428"/>
                </a:cubicBezTo>
                <a:cubicBezTo>
                  <a:pt x="460" y="401"/>
                  <a:pt x="460" y="401"/>
                  <a:pt x="460" y="401"/>
                </a:cubicBezTo>
                <a:cubicBezTo>
                  <a:pt x="460" y="400"/>
                  <a:pt x="461" y="399"/>
                  <a:pt x="462" y="399"/>
                </a:cubicBezTo>
                <a:cubicBezTo>
                  <a:pt x="481" y="399"/>
                  <a:pt x="481" y="399"/>
                  <a:pt x="481" y="399"/>
                </a:cubicBezTo>
                <a:cubicBezTo>
                  <a:pt x="482" y="399"/>
                  <a:pt x="483" y="400"/>
                  <a:pt x="482" y="401"/>
                </a:cubicBezTo>
                <a:cubicBezTo>
                  <a:pt x="474" y="425"/>
                  <a:pt x="474" y="425"/>
                  <a:pt x="474" y="425"/>
                </a:cubicBezTo>
                <a:cubicBezTo>
                  <a:pt x="474" y="426"/>
                  <a:pt x="474" y="427"/>
                  <a:pt x="474" y="427"/>
                </a:cubicBezTo>
                <a:cubicBezTo>
                  <a:pt x="493" y="446"/>
                  <a:pt x="493" y="446"/>
                  <a:pt x="493" y="446"/>
                </a:cubicBezTo>
                <a:cubicBezTo>
                  <a:pt x="524" y="427"/>
                  <a:pt x="524" y="427"/>
                  <a:pt x="524" y="427"/>
                </a:cubicBezTo>
                <a:cubicBezTo>
                  <a:pt x="524" y="427"/>
                  <a:pt x="525" y="426"/>
                  <a:pt x="526" y="425"/>
                </a:cubicBezTo>
                <a:cubicBezTo>
                  <a:pt x="534" y="401"/>
                  <a:pt x="534" y="401"/>
                  <a:pt x="534" y="401"/>
                </a:cubicBezTo>
                <a:cubicBezTo>
                  <a:pt x="534" y="400"/>
                  <a:pt x="535" y="399"/>
                  <a:pt x="536" y="399"/>
                </a:cubicBezTo>
                <a:cubicBezTo>
                  <a:pt x="554" y="399"/>
                  <a:pt x="554" y="399"/>
                  <a:pt x="554" y="399"/>
                </a:cubicBezTo>
                <a:cubicBezTo>
                  <a:pt x="556" y="399"/>
                  <a:pt x="556" y="400"/>
                  <a:pt x="556" y="401"/>
                </a:cubicBezTo>
                <a:lnTo>
                  <a:pt x="547" y="4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defTabSz="932563"/>
            <a:endParaRPr lang="en-US" dirty="0">
              <a:solidFill>
                <a:srgbClr val="FFFFFF"/>
              </a:solidFill>
            </a:endParaRPr>
          </a:p>
        </p:txBody>
      </p:sp>
      <p:sp>
        <p:nvSpPr>
          <p:cNvPr id="3" name="TextBox 2"/>
          <p:cNvSpPr txBox="1"/>
          <p:nvPr userDrawn="1"/>
        </p:nvSpPr>
        <p:spPr>
          <a:xfrm>
            <a:off x="274638" y="2384195"/>
            <a:ext cx="4572000" cy="747314"/>
          </a:xfrm>
          <a:prstGeom prst="rect">
            <a:avLst/>
          </a:prstGeom>
          <a:noFill/>
        </p:spPr>
        <p:txBody>
          <a:bodyPr wrap="square" lIns="182854" tIns="146283" rIns="182854" bIns="146283" rtlCol="0">
            <a:spAutoFit/>
          </a:bodyPr>
          <a:lstStyle/>
          <a:p>
            <a:pPr defTabSz="932563">
              <a:lnSpc>
                <a:spcPct val="90000"/>
              </a:lnSpc>
              <a:spcAft>
                <a:spcPts val="600"/>
              </a:spcAft>
            </a:pPr>
            <a:r>
              <a:rPr lang="en-US" sz="3199" dirty="0">
                <a:gradFill>
                  <a:gsLst>
                    <a:gs pos="2917">
                      <a:srgbClr val="FFFFFF"/>
                    </a:gs>
                    <a:gs pos="30000">
                      <a:srgbClr val="FFFFFF"/>
                    </a:gs>
                  </a:gsLst>
                  <a:lin ang="5400000" scaled="0"/>
                </a:gradFill>
                <a:latin typeface="Segoe UI Light"/>
              </a:rPr>
              <a:t>Microsoft</a:t>
            </a:r>
          </a:p>
        </p:txBody>
      </p:sp>
      <p:sp>
        <p:nvSpPr>
          <p:cNvPr id="11" name="TextBox 10"/>
          <p:cNvSpPr txBox="1"/>
          <p:nvPr userDrawn="1"/>
        </p:nvSpPr>
        <p:spPr>
          <a:xfrm>
            <a:off x="274638" y="2753527"/>
            <a:ext cx="4572000" cy="1312210"/>
          </a:xfrm>
          <a:prstGeom prst="rect">
            <a:avLst/>
          </a:prstGeom>
          <a:noFill/>
        </p:spPr>
        <p:txBody>
          <a:bodyPr wrap="square" lIns="182854" tIns="146283" rIns="182854" bIns="146283" rtlCol="0">
            <a:spAutoFit/>
          </a:bodyPr>
          <a:lstStyle/>
          <a:p>
            <a:pPr defTabSz="932563">
              <a:lnSpc>
                <a:spcPct val="90000"/>
              </a:lnSpc>
              <a:spcAft>
                <a:spcPts val="600"/>
              </a:spcAft>
            </a:pPr>
            <a:r>
              <a:rPr lang="en-US" sz="7198" dirty="0">
                <a:gradFill>
                  <a:gsLst>
                    <a:gs pos="2917">
                      <a:srgbClr val="FFFFFF"/>
                    </a:gs>
                    <a:gs pos="30000">
                      <a:srgbClr val="FFFFFF"/>
                    </a:gs>
                  </a:gsLst>
                  <a:lin ang="5400000" scaled="0"/>
                </a:gradFill>
              </a:rPr>
              <a:t>Project</a:t>
            </a:r>
          </a:p>
        </p:txBody>
      </p:sp>
      <p:sp>
        <p:nvSpPr>
          <p:cNvPr id="12" name="TextBox 11"/>
          <p:cNvSpPr txBox="1"/>
          <p:nvPr userDrawn="1"/>
        </p:nvSpPr>
        <p:spPr>
          <a:xfrm>
            <a:off x="274638" y="3771581"/>
            <a:ext cx="4572000" cy="916822"/>
          </a:xfrm>
          <a:prstGeom prst="rect">
            <a:avLst/>
          </a:prstGeom>
          <a:noFill/>
        </p:spPr>
        <p:txBody>
          <a:bodyPr wrap="square" lIns="182854" tIns="146283" rIns="182854" bIns="146283" rtlCol="0">
            <a:spAutoFit/>
          </a:bodyPr>
          <a:lstStyle/>
          <a:p>
            <a:pPr defTabSz="932563">
              <a:lnSpc>
                <a:spcPct val="90000"/>
              </a:lnSpc>
              <a:spcAft>
                <a:spcPts val="600"/>
              </a:spcAft>
            </a:pPr>
            <a:r>
              <a:rPr lang="en-US" sz="4399" dirty="0">
                <a:gradFill>
                  <a:gsLst>
                    <a:gs pos="2917">
                      <a:srgbClr val="FFFFFF"/>
                    </a:gs>
                    <a:gs pos="30000">
                      <a:srgbClr val="FFFFFF"/>
                    </a:gs>
                  </a:gsLst>
                  <a:lin ang="5400000" scaled="0"/>
                </a:gradFill>
                <a:latin typeface="Segoe UI Light"/>
              </a:rPr>
              <a:t>Conference </a:t>
            </a:r>
            <a:r>
              <a:rPr lang="en-US" sz="4399" dirty="0">
                <a:gradFill>
                  <a:gsLst>
                    <a:gs pos="2917">
                      <a:srgbClr val="FFFFFF"/>
                    </a:gs>
                    <a:gs pos="30000">
                      <a:srgbClr val="FFFFFF"/>
                    </a:gs>
                  </a:gsLst>
                  <a:lin ang="5400000" scaled="0"/>
                </a:gradFill>
              </a:rPr>
              <a:t>2014</a:t>
            </a:r>
          </a:p>
        </p:txBody>
      </p:sp>
    </p:spTree>
    <p:extLst>
      <p:ext uri="{BB962C8B-B14F-4D97-AF65-F5344CB8AC3E}">
        <p14:creationId xmlns:p14="http://schemas.microsoft.com/office/powerpoint/2010/main" val="99719421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302">
          <p15:clr>
            <a:srgbClr val="C35EA4"/>
          </p15:clr>
        </p15:guide>
        <p15:guide id="2" orient="horz" pos="4104">
          <p15:clr>
            <a:srgbClr val="C35EA4"/>
          </p15:clr>
        </p15:guide>
        <p15:guide id="3" pos="288">
          <p15:clr>
            <a:srgbClr val="C35EA4"/>
          </p15:clr>
        </p15:guide>
        <p15:guide id="4" pos="7546">
          <p15:clr>
            <a:srgbClr val="C35EA4"/>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Demo slide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198"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9" y="3954458"/>
            <a:ext cx="10058401" cy="1829593"/>
          </a:xfrm>
          <a:noFill/>
        </p:spPr>
        <p:txBody>
          <a:bodyPr lIns="182880" tIns="146304" rIns="182880" bIns="146304">
            <a:noAutofit/>
          </a:bodyPr>
          <a:lstStyle>
            <a:lvl1pPr marL="0" indent="0">
              <a:spcBef>
                <a:spcPts val="0"/>
              </a:spcBef>
              <a:buNone/>
              <a:defRPr sz="3599" spc="0" baseline="0">
                <a:gradFill>
                  <a:gsLst>
                    <a:gs pos="5833">
                      <a:schemeClr val="tx1"/>
                    </a:gs>
                    <a:gs pos="18000">
                      <a:schemeClr val="tx1"/>
                    </a:gs>
                  </a:gsLst>
                  <a:lin ang="5400000" scaled="0"/>
                </a:gradFill>
                <a:latin typeface="+mj-lt"/>
              </a:defRPr>
            </a:lvl1pPr>
          </a:lstStyle>
          <a:p>
            <a:pPr lvl="0"/>
            <a:r>
              <a:rPr lang="en-US" dirty="0" smtClean="0"/>
              <a:t>Speaker Name</a:t>
            </a:r>
          </a:p>
        </p:txBody>
      </p:sp>
      <p:sp>
        <p:nvSpPr>
          <p:cNvPr id="6" name="Freeform 5"/>
          <p:cNvSpPr>
            <a:spLocks noEditPoints="1"/>
          </p:cNvSpPr>
          <p:nvPr userDrawn="1"/>
        </p:nvSpPr>
        <p:spPr bwMode="auto">
          <a:xfrm>
            <a:off x="10698749" y="6031429"/>
            <a:ext cx="1280527" cy="483672"/>
          </a:xfrm>
          <a:custGeom>
            <a:avLst/>
            <a:gdLst>
              <a:gd name="T0" fmla="*/ 78 w 582"/>
              <a:gd name="T1" fmla="*/ 103 h 218"/>
              <a:gd name="T2" fmla="*/ 63 w 582"/>
              <a:gd name="T3" fmla="*/ 112 h 218"/>
              <a:gd name="T4" fmla="*/ 63 w 582"/>
              <a:gd name="T5" fmla="*/ 81 h 218"/>
              <a:gd name="T6" fmla="*/ 78 w 582"/>
              <a:gd name="T7" fmla="*/ 89 h 218"/>
              <a:gd name="T8" fmla="*/ 322 w 582"/>
              <a:gd name="T9" fmla="*/ 112 h 218"/>
              <a:gd name="T10" fmla="*/ 292 w 582"/>
              <a:gd name="T11" fmla="*/ 147 h 218"/>
              <a:gd name="T12" fmla="*/ 304 w 582"/>
              <a:gd name="T13" fmla="*/ 71 h 218"/>
              <a:gd name="T14" fmla="*/ 302 w 582"/>
              <a:gd name="T15" fmla="*/ 79 h 218"/>
              <a:gd name="T16" fmla="*/ 301 w 582"/>
              <a:gd name="T17" fmla="*/ 110 h 218"/>
              <a:gd name="T18" fmla="*/ 354 w 582"/>
              <a:gd name="T19" fmla="*/ 95 h 218"/>
              <a:gd name="T20" fmla="*/ 349 w 582"/>
              <a:gd name="T21" fmla="*/ 93 h 218"/>
              <a:gd name="T22" fmla="*/ 349 w 582"/>
              <a:gd name="T23" fmla="*/ 147 h 218"/>
              <a:gd name="T24" fmla="*/ 362 w 582"/>
              <a:gd name="T25" fmla="*/ 100 h 218"/>
              <a:gd name="T26" fmla="*/ 363 w 582"/>
              <a:gd name="T27" fmla="*/ 92 h 218"/>
              <a:gd name="T28" fmla="*/ 396 w 582"/>
              <a:gd name="T29" fmla="*/ 149 h 218"/>
              <a:gd name="T30" fmla="*/ 377 w 582"/>
              <a:gd name="T31" fmla="*/ 99 h 218"/>
              <a:gd name="T32" fmla="*/ 423 w 582"/>
              <a:gd name="T33" fmla="*/ 120 h 218"/>
              <a:gd name="T34" fmla="*/ 409 w 582"/>
              <a:gd name="T35" fmla="*/ 104 h 218"/>
              <a:gd name="T36" fmla="*/ 378 w 582"/>
              <a:gd name="T37" fmla="*/ 120 h 218"/>
              <a:gd name="T38" fmla="*/ 409 w 582"/>
              <a:gd name="T39" fmla="*/ 136 h 218"/>
              <a:gd name="T40" fmla="*/ 434 w 582"/>
              <a:gd name="T41" fmla="*/ 69 h 218"/>
              <a:gd name="T42" fmla="*/ 438 w 582"/>
              <a:gd name="T43" fmla="*/ 79 h 218"/>
              <a:gd name="T44" fmla="*/ 442 w 582"/>
              <a:gd name="T45" fmla="*/ 69 h 218"/>
              <a:gd name="T46" fmla="*/ 422 w 582"/>
              <a:gd name="T47" fmla="*/ 166 h 218"/>
              <a:gd name="T48" fmla="*/ 421 w 582"/>
              <a:gd name="T49" fmla="*/ 173 h 218"/>
              <a:gd name="T50" fmla="*/ 442 w 582"/>
              <a:gd name="T51" fmla="*/ 93 h 218"/>
              <a:gd name="T52" fmla="*/ 494 w 582"/>
              <a:gd name="T53" fmla="*/ 98 h 218"/>
              <a:gd name="T54" fmla="*/ 462 w 582"/>
              <a:gd name="T55" fmla="*/ 122 h 218"/>
              <a:gd name="T56" fmla="*/ 497 w 582"/>
              <a:gd name="T57" fmla="*/ 135 h 218"/>
              <a:gd name="T58" fmla="*/ 459 w 582"/>
              <a:gd name="T59" fmla="*/ 141 h 218"/>
              <a:gd name="T60" fmla="*/ 465 w 582"/>
              <a:gd name="T61" fmla="*/ 95 h 218"/>
              <a:gd name="T62" fmla="*/ 491 w 582"/>
              <a:gd name="T63" fmla="*/ 115 h 218"/>
              <a:gd name="T64" fmla="*/ 467 w 582"/>
              <a:gd name="T65" fmla="*/ 103 h 218"/>
              <a:gd name="T66" fmla="*/ 514 w 582"/>
              <a:gd name="T67" fmla="*/ 100 h 218"/>
              <a:gd name="T68" fmla="*/ 519 w 582"/>
              <a:gd name="T69" fmla="*/ 145 h 218"/>
              <a:gd name="T70" fmla="*/ 547 w 582"/>
              <a:gd name="T71" fmla="*/ 137 h 218"/>
              <a:gd name="T72" fmla="*/ 515 w 582"/>
              <a:gd name="T73" fmla="*/ 121 h 218"/>
              <a:gd name="T74" fmla="*/ 547 w 582"/>
              <a:gd name="T75" fmla="*/ 103 h 218"/>
              <a:gd name="T76" fmla="*/ 514 w 582"/>
              <a:gd name="T77" fmla="*/ 100 h 218"/>
              <a:gd name="T78" fmla="*/ 569 w 582"/>
              <a:gd name="T79" fmla="*/ 93 h 218"/>
              <a:gd name="T80" fmla="*/ 560 w 582"/>
              <a:gd name="T81" fmla="*/ 93 h 218"/>
              <a:gd name="T82" fmla="*/ 560 w 582"/>
              <a:gd name="T83" fmla="*/ 100 h 218"/>
              <a:gd name="T84" fmla="*/ 582 w 582"/>
              <a:gd name="T85" fmla="*/ 147 h 218"/>
              <a:gd name="T86" fmla="*/ 571 w 582"/>
              <a:gd name="T87" fmla="*/ 139 h 218"/>
              <a:gd name="T88" fmla="*/ 582 w 582"/>
              <a:gd name="T89" fmla="*/ 100 h 218"/>
              <a:gd name="T90" fmla="*/ 206 w 582"/>
              <a:gd name="T91" fmla="*/ 200 h 218"/>
              <a:gd name="T92" fmla="*/ 0 w 582"/>
              <a:gd name="T93" fmla="*/ 195 h 218"/>
              <a:gd name="T94" fmla="*/ 127 w 582"/>
              <a:gd name="T95" fmla="*/ 18 h 218"/>
              <a:gd name="T96" fmla="*/ 100 w 582"/>
              <a:gd name="T97" fmla="*/ 94 h 218"/>
              <a:gd name="T98" fmla="*/ 81 w 582"/>
              <a:gd name="T99" fmla="*/ 64 h 218"/>
              <a:gd name="T100" fmla="*/ 37 w 582"/>
              <a:gd name="T101" fmla="*/ 161 h 218"/>
              <a:gd name="T102" fmla="*/ 65 w 582"/>
              <a:gd name="T103" fmla="*/ 129 h 218"/>
              <a:gd name="T104" fmla="*/ 85 w 582"/>
              <a:gd name="T105" fmla="*/ 123 h 218"/>
              <a:gd name="T106" fmla="*/ 98 w 582"/>
              <a:gd name="T107" fmla="*/ 108 h 218"/>
              <a:gd name="T108" fmla="*/ 209 w 582"/>
              <a:gd name="T109" fmla="*/ 31 h 218"/>
              <a:gd name="T110" fmla="*/ 127 w 582"/>
              <a:gd name="T111" fmla="*/ 45 h 218"/>
              <a:gd name="T112" fmla="*/ 181 w 582"/>
              <a:gd name="T113" fmla="*/ 100 h 218"/>
              <a:gd name="T114" fmla="*/ 172 w 582"/>
              <a:gd name="T115" fmla="*/ 136 h 218"/>
              <a:gd name="T116" fmla="*/ 163 w 582"/>
              <a:gd name="T117" fmla="*/ 100 h 218"/>
              <a:gd name="T118" fmla="*/ 127 w 582"/>
              <a:gd name="T119" fmla="*/ 136 h 218"/>
              <a:gd name="T120" fmla="*/ 136 w 582"/>
              <a:gd name="T121" fmla="*/ 181 h 218"/>
              <a:gd name="T122" fmla="*/ 206 w 582"/>
              <a:gd name="T123" fmla="*/ 190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2" h="218">
                <a:moveTo>
                  <a:pt x="78" y="89"/>
                </a:moveTo>
                <a:cubicBezTo>
                  <a:pt x="78" y="91"/>
                  <a:pt x="79" y="93"/>
                  <a:pt x="79" y="96"/>
                </a:cubicBezTo>
                <a:cubicBezTo>
                  <a:pt x="79" y="98"/>
                  <a:pt x="78" y="101"/>
                  <a:pt x="78" y="103"/>
                </a:cubicBezTo>
                <a:cubicBezTo>
                  <a:pt x="77" y="105"/>
                  <a:pt x="76" y="106"/>
                  <a:pt x="75" y="108"/>
                </a:cubicBezTo>
                <a:cubicBezTo>
                  <a:pt x="73" y="109"/>
                  <a:pt x="72" y="110"/>
                  <a:pt x="70" y="111"/>
                </a:cubicBezTo>
                <a:cubicBezTo>
                  <a:pt x="68" y="111"/>
                  <a:pt x="66" y="111"/>
                  <a:pt x="63" y="112"/>
                </a:cubicBezTo>
                <a:cubicBezTo>
                  <a:pt x="56" y="112"/>
                  <a:pt x="56" y="112"/>
                  <a:pt x="56" y="112"/>
                </a:cubicBezTo>
                <a:cubicBezTo>
                  <a:pt x="56" y="81"/>
                  <a:pt x="56" y="81"/>
                  <a:pt x="56" y="81"/>
                </a:cubicBezTo>
                <a:cubicBezTo>
                  <a:pt x="63" y="81"/>
                  <a:pt x="63" y="81"/>
                  <a:pt x="63" y="81"/>
                </a:cubicBezTo>
                <a:cubicBezTo>
                  <a:pt x="66" y="80"/>
                  <a:pt x="68" y="81"/>
                  <a:pt x="70" y="81"/>
                </a:cubicBezTo>
                <a:cubicBezTo>
                  <a:pt x="72" y="82"/>
                  <a:pt x="73" y="83"/>
                  <a:pt x="75" y="84"/>
                </a:cubicBezTo>
                <a:cubicBezTo>
                  <a:pt x="76" y="85"/>
                  <a:pt x="77" y="87"/>
                  <a:pt x="78" y="89"/>
                </a:cubicBezTo>
                <a:close/>
                <a:moveTo>
                  <a:pt x="323" y="77"/>
                </a:moveTo>
                <a:cubicBezTo>
                  <a:pt x="327" y="81"/>
                  <a:pt x="330" y="87"/>
                  <a:pt x="330" y="94"/>
                </a:cubicBezTo>
                <a:cubicBezTo>
                  <a:pt x="330" y="101"/>
                  <a:pt x="327" y="107"/>
                  <a:pt x="322" y="112"/>
                </a:cubicBezTo>
                <a:cubicBezTo>
                  <a:pt x="317" y="116"/>
                  <a:pt x="310" y="118"/>
                  <a:pt x="302" y="118"/>
                </a:cubicBezTo>
                <a:cubicBezTo>
                  <a:pt x="292" y="118"/>
                  <a:pt x="292" y="118"/>
                  <a:pt x="292" y="118"/>
                </a:cubicBezTo>
                <a:cubicBezTo>
                  <a:pt x="292" y="147"/>
                  <a:pt x="292" y="147"/>
                  <a:pt x="292" y="147"/>
                </a:cubicBezTo>
                <a:cubicBezTo>
                  <a:pt x="283" y="147"/>
                  <a:pt x="283" y="147"/>
                  <a:pt x="283" y="147"/>
                </a:cubicBezTo>
                <a:cubicBezTo>
                  <a:pt x="283" y="71"/>
                  <a:pt x="283" y="71"/>
                  <a:pt x="283" y="71"/>
                </a:cubicBezTo>
                <a:cubicBezTo>
                  <a:pt x="304" y="71"/>
                  <a:pt x="304" y="71"/>
                  <a:pt x="304" y="71"/>
                </a:cubicBezTo>
                <a:cubicBezTo>
                  <a:pt x="312" y="71"/>
                  <a:pt x="318" y="73"/>
                  <a:pt x="323" y="77"/>
                </a:cubicBezTo>
                <a:close/>
                <a:moveTo>
                  <a:pt x="320" y="94"/>
                </a:moveTo>
                <a:cubicBezTo>
                  <a:pt x="320" y="84"/>
                  <a:pt x="314" y="79"/>
                  <a:pt x="302" y="79"/>
                </a:cubicBezTo>
                <a:cubicBezTo>
                  <a:pt x="292" y="79"/>
                  <a:pt x="292" y="79"/>
                  <a:pt x="292" y="79"/>
                </a:cubicBezTo>
                <a:cubicBezTo>
                  <a:pt x="292" y="110"/>
                  <a:pt x="292" y="110"/>
                  <a:pt x="292" y="110"/>
                </a:cubicBezTo>
                <a:cubicBezTo>
                  <a:pt x="301" y="110"/>
                  <a:pt x="301" y="110"/>
                  <a:pt x="301" y="110"/>
                </a:cubicBezTo>
                <a:cubicBezTo>
                  <a:pt x="307" y="110"/>
                  <a:pt x="312" y="109"/>
                  <a:pt x="315" y="106"/>
                </a:cubicBezTo>
                <a:cubicBezTo>
                  <a:pt x="319" y="103"/>
                  <a:pt x="320" y="99"/>
                  <a:pt x="320" y="94"/>
                </a:cubicBezTo>
                <a:close/>
                <a:moveTo>
                  <a:pt x="354" y="95"/>
                </a:moveTo>
                <a:cubicBezTo>
                  <a:pt x="352" y="97"/>
                  <a:pt x="350" y="100"/>
                  <a:pt x="349" y="104"/>
                </a:cubicBezTo>
                <a:cubicBezTo>
                  <a:pt x="349" y="104"/>
                  <a:pt x="349" y="104"/>
                  <a:pt x="349" y="104"/>
                </a:cubicBezTo>
                <a:cubicBezTo>
                  <a:pt x="349" y="93"/>
                  <a:pt x="349" y="93"/>
                  <a:pt x="349" y="93"/>
                </a:cubicBezTo>
                <a:cubicBezTo>
                  <a:pt x="340" y="93"/>
                  <a:pt x="340" y="93"/>
                  <a:pt x="340" y="93"/>
                </a:cubicBezTo>
                <a:cubicBezTo>
                  <a:pt x="340" y="147"/>
                  <a:pt x="340" y="147"/>
                  <a:pt x="340" y="147"/>
                </a:cubicBezTo>
                <a:cubicBezTo>
                  <a:pt x="349" y="147"/>
                  <a:pt x="349" y="147"/>
                  <a:pt x="349" y="147"/>
                </a:cubicBezTo>
                <a:cubicBezTo>
                  <a:pt x="349" y="120"/>
                  <a:pt x="349" y="120"/>
                  <a:pt x="349" y="120"/>
                </a:cubicBezTo>
                <a:cubicBezTo>
                  <a:pt x="349" y="114"/>
                  <a:pt x="350" y="109"/>
                  <a:pt x="352" y="105"/>
                </a:cubicBezTo>
                <a:cubicBezTo>
                  <a:pt x="355" y="102"/>
                  <a:pt x="358" y="100"/>
                  <a:pt x="362" y="100"/>
                </a:cubicBezTo>
                <a:cubicBezTo>
                  <a:pt x="364" y="100"/>
                  <a:pt x="367" y="101"/>
                  <a:pt x="368" y="102"/>
                </a:cubicBezTo>
                <a:cubicBezTo>
                  <a:pt x="368" y="93"/>
                  <a:pt x="368" y="93"/>
                  <a:pt x="368" y="93"/>
                </a:cubicBezTo>
                <a:cubicBezTo>
                  <a:pt x="367" y="92"/>
                  <a:pt x="365" y="92"/>
                  <a:pt x="363" y="92"/>
                </a:cubicBezTo>
                <a:cubicBezTo>
                  <a:pt x="360" y="92"/>
                  <a:pt x="357" y="93"/>
                  <a:pt x="354" y="95"/>
                </a:cubicBezTo>
                <a:close/>
                <a:moveTo>
                  <a:pt x="416" y="141"/>
                </a:moveTo>
                <a:cubicBezTo>
                  <a:pt x="411" y="146"/>
                  <a:pt x="404" y="149"/>
                  <a:pt x="396" y="149"/>
                </a:cubicBezTo>
                <a:cubicBezTo>
                  <a:pt x="388" y="149"/>
                  <a:pt x="381" y="146"/>
                  <a:pt x="376" y="141"/>
                </a:cubicBezTo>
                <a:cubicBezTo>
                  <a:pt x="372" y="136"/>
                  <a:pt x="369" y="129"/>
                  <a:pt x="369" y="121"/>
                </a:cubicBezTo>
                <a:cubicBezTo>
                  <a:pt x="369" y="112"/>
                  <a:pt x="372" y="105"/>
                  <a:pt x="377" y="99"/>
                </a:cubicBezTo>
                <a:cubicBezTo>
                  <a:pt x="382" y="94"/>
                  <a:pt x="388" y="92"/>
                  <a:pt x="397" y="92"/>
                </a:cubicBezTo>
                <a:cubicBezTo>
                  <a:pt x="405" y="92"/>
                  <a:pt x="411" y="94"/>
                  <a:pt x="416" y="99"/>
                </a:cubicBezTo>
                <a:cubicBezTo>
                  <a:pt x="421" y="104"/>
                  <a:pt x="423" y="111"/>
                  <a:pt x="423" y="120"/>
                </a:cubicBezTo>
                <a:cubicBezTo>
                  <a:pt x="423" y="129"/>
                  <a:pt x="420" y="136"/>
                  <a:pt x="416" y="141"/>
                </a:cubicBezTo>
                <a:close/>
                <a:moveTo>
                  <a:pt x="414" y="120"/>
                </a:moveTo>
                <a:cubicBezTo>
                  <a:pt x="414" y="113"/>
                  <a:pt x="412" y="108"/>
                  <a:pt x="409" y="104"/>
                </a:cubicBezTo>
                <a:cubicBezTo>
                  <a:pt x="406" y="101"/>
                  <a:pt x="402" y="99"/>
                  <a:pt x="396" y="99"/>
                </a:cubicBezTo>
                <a:cubicBezTo>
                  <a:pt x="391" y="99"/>
                  <a:pt x="386" y="101"/>
                  <a:pt x="383" y="105"/>
                </a:cubicBezTo>
                <a:cubicBezTo>
                  <a:pt x="380" y="108"/>
                  <a:pt x="378" y="114"/>
                  <a:pt x="378" y="120"/>
                </a:cubicBezTo>
                <a:cubicBezTo>
                  <a:pt x="378" y="127"/>
                  <a:pt x="380" y="132"/>
                  <a:pt x="383" y="136"/>
                </a:cubicBezTo>
                <a:cubicBezTo>
                  <a:pt x="386" y="139"/>
                  <a:pt x="391" y="141"/>
                  <a:pt x="396" y="141"/>
                </a:cubicBezTo>
                <a:cubicBezTo>
                  <a:pt x="402" y="141"/>
                  <a:pt x="406" y="139"/>
                  <a:pt x="409" y="136"/>
                </a:cubicBezTo>
                <a:cubicBezTo>
                  <a:pt x="412" y="132"/>
                  <a:pt x="414" y="127"/>
                  <a:pt x="414" y="120"/>
                </a:cubicBezTo>
                <a:close/>
                <a:moveTo>
                  <a:pt x="438" y="68"/>
                </a:moveTo>
                <a:cubicBezTo>
                  <a:pt x="436" y="68"/>
                  <a:pt x="435" y="68"/>
                  <a:pt x="434" y="69"/>
                </a:cubicBezTo>
                <a:cubicBezTo>
                  <a:pt x="433" y="70"/>
                  <a:pt x="432" y="72"/>
                  <a:pt x="432" y="73"/>
                </a:cubicBezTo>
                <a:cubicBezTo>
                  <a:pt x="432" y="75"/>
                  <a:pt x="433" y="76"/>
                  <a:pt x="434" y="77"/>
                </a:cubicBezTo>
                <a:cubicBezTo>
                  <a:pt x="435" y="78"/>
                  <a:pt x="436" y="79"/>
                  <a:pt x="438" y="79"/>
                </a:cubicBezTo>
                <a:cubicBezTo>
                  <a:pt x="440" y="79"/>
                  <a:pt x="441" y="78"/>
                  <a:pt x="442" y="77"/>
                </a:cubicBezTo>
                <a:cubicBezTo>
                  <a:pt x="443" y="76"/>
                  <a:pt x="444" y="75"/>
                  <a:pt x="444" y="73"/>
                </a:cubicBezTo>
                <a:cubicBezTo>
                  <a:pt x="444" y="72"/>
                  <a:pt x="443" y="70"/>
                  <a:pt x="442" y="69"/>
                </a:cubicBezTo>
                <a:cubicBezTo>
                  <a:pt x="441" y="68"/>
                  <a:pt x="440" y="68"/>
                  <a:pt x="438" y="68"/>
                </a:cubicBezTo>
                <a:close/>
                <a:moveTo>
                  <a:pt x="434" y="147"/>
                </a:moveTo>
                <a:cubicBezTo>
                  <a:pt x="434" y="159"/>
                  <a:pt x="430" y="166"/>
                  <a:pt x="422" y="166"/>
                </a:cubicBezTo>
                <a:cubicBezTo>
                  <a:pt x="419" y="166"/>
                  <a:pt x="417" y="165"/>
                  <a:pt x="414" y="163"/>
                </a:cubicBezTo>
                <a:cubicBezTo>
                  <a:pt x="414" y="171"/>
                  <a:pt x="414" y="171"/>
                  <a:pt x="414" y="171"/>
                </a:cubicBezTo>
                <a:cubicBezTo>
                  <a:pt x="416" y="172"/>
                  <a:pt x="419" y="173"/>
                  <a:pt x="421" y="173"/>
                </a:cubicBezTo>
                <a:cubicBezTo>
                  <a:pt x="428" y="173"/>
                  <a:pt x="433" y="171"/>
                  <a:pt x="437" y="166"/>
                </a:cubicBezTo>
                <a:cubicBezTo>
                  <a:pt x="440" y="161"/>
                  <a:pt x="442" y="154"/>
                  <a:pt x="442" y="145"/>
                </a:cubicBezTo>
                <a:cubicBezTo>
                  <a:pt x="442" y="93"/>
                  <a:pt x="442" y="93"/>
                  <a:pt x="442" y="93"/>
                </a:cubicBezTo>
                <a:cubicBezTo>
                  <a:pt x="434" y="93"/>
                  <a:pt x="434" y="93"/>
                  <a:pt x="434" y="93"/>
                </a:cubicBezTo>
                <a:lnTo>
                  <a:pt x="434" y="147"/>
                </a:lnTo>
                <a:close/>
                <a:moveTo>
                  <a:pt x="494" y="98"/>
                </a:moveTo>
                <a:cubicBezTo>
                  <a:pt x="498" y="103"/>
                  <a:pt x="500" y="109"/>
                  <a:pt x="500" y="118"/>
                </a:cubicBezTo>
                <a:cubicBezTo>
                  <a:pt x="500" y="122"/>
                  <a:pt x="500" y="122"/>
                  <a:pt x="500" y="122"/>
                </a:cubicBezTo>
                <a:cubicBezTo>
                  <a:pt x="462" y="122"/>
                  <a:pt x="462" y="122"/>
                  <a:pt x="462" y="122"/>
                </a:cubicBezTo>
                <a:cubicBezTo>
                  <a:pt x="462" y="128"/>
                  <a:pt x="464" y="133"/>
                  <a:pt x="467" y="136"/>
                </a:cubicBezTo>
                <a:cubicBezTo>
                  <a:pt x="470" y="140"/>
                  <a:pt x="474" y="141"/>
                  <a:pt x="480" y="141"/>
                </a:cubicBezTo>
                <a:cubicBezTo>
                  <a:pt x="486" y="141"/>
                  <a:pt x="491" y="139"/>
                  <a:pt x="497" y="135"/>
                </a:cubicBezTo>
                <a:cubicBezTo>
                  <a:pt x="497" y="143"/>
                  <a:pt x="497" y="143"/>
                  <a:pt x="497" y="143"/>
                </a:cubicBezTo>
                <a:cubicBezTo>
                  <a:pt x="492" y="147"/>
                  <a:pt x="485" y="149"/>
                  <a:pt x="478" y="149"/>
                </a:cubicBezTo>
                <a:cubicBezTo>
                  <a:pt x="470" y="149"/>
                  <a:pt x="464" y="146"/>
                  <a:pt x="459" y="141"/>
                </a:cubicBezTo>
                <a:cubicBezTo>
                  <a:pt x="455" y="136"/>
                  <a:pt x="453" y="129"/>
                  <a:pt x="453" y="120"/>
                </a:cubicBezTo>
                <a:cubicBezTo>
                  <a:pt x="453" y="115"/>
                  <a:pt x="454" y="110"/>
                  <a:pt x="456" y="106"/>
                </a:cubicBezTo>
                <a:cubicBezTo>
                  <a:pt x="458" y="101"/>
                  <a:pt x="461" y="98"/>
                  <a:pt x="465" y="95"/>
                </a:cubicBezTo>
                <a:cubicBezTo>
                  <a:pt x="469" y="93"/>
                  <a:pt x="473" y="92"/>
                  <a:pt x="478" y="92"/>
                </a:cubicBezTo>
                <a:cubicBezTo>
                  <a:pt x="485" y="92"/>
                  <a:pt x="490" y="94"/>
                  <a:pt x="494" y="98"/>
                </a:cubicBezTo>
                <a:close/>
                <a:moveTo>
                  <a:pt x="491" y="115"/>
                </a:moveTo>
                <a:cubicBezTo>
                  <a:pt x="491" y="110"/>
                  <a:pt x="490" y="106"/>
                  <a:pt x="488" y="103"/>
                </a:cubicBezTo>
                <a:cubicBezTo>
                  <a:pt x="485" y="100"/>
                  <a:pt x="482" y="99"/>
                  <a:pt x="478" y="99"/>
                </a:cubicBezTo>
                <a:cubicBezTo>
                  <a:pt x="474" y="99"/>
                  <a:pt x="470" y="100"/>
                  <a:pt x="467" y="103"/>
                </a:cubicBezTo>
                <a:cubicBezTo>
                  <a:pt x="465" y="106"/>
                  <a:pt x="463" y="110"/>
                  <a:pt x="462" y="115"/>
                </a:cubicBezTo>
                <a:lnTo>
                  <a:pt x="491" y="115"/>
                </a:lnTo>
                <a:close/>
                <a:moveTo>
                  <a:pt x="514" y="100"/>
                </a:moveTo>
                <a:cubicBezTo>
                  <a:pt x="509" y="105"/>
                  <a:pt x="506" y="112"/>
                  <a:pt x="506" y="121"/>
                </a:cubicBezTo>
                <a:cubicBezTo>
                  <a:pt x="506" y="127"/>
                  <a:pt x="507" y="131"/>
                  <a:pt x="509" y="136"/>
                </a:cubicBezTo>
                <a:cubicBezTo>
                  <a:pt x="512" y="140"/>
                  <a:pt x="515" y="143"/>
                  <a:pt x="519" y="145"/>
                </a:cubicBezTo>
                <a:cubicBezTo>
                  <a:pt x="523" y="148"/>
                  <a:pt x="527" y="149"/>
                  <a:pt x="532" y="149"/>
                </a:cubicBezTo>
                <a:cubicBezTo>
                  <a:pt x="538" y="149"/>
                  <a:pt x="543" y="147"/>
                  <a:pt x="547" y="145"/>
                </a:cubicBezTo>
                <a:cubicBezTo>
                  <a:pt x="547" y="137"/>
                  <a:pt x="547" y="137"/>
                  <a:pt x="547" y="137"/>
                </a:cubicBezTo>
                <a:cubicBezTo>
                  <a:pt x="543" y="140"/>
                  <a:pt x="538" y="141"/>
                  <a:pt x="533" y="141"/>
                </a:cubicBezTo>
                <a:cubicBezTo>
                  <a:pt x="528" y="141"/>
                  <a:pt x="523" y="139"/>
                  <a:pt x="520" y="136"/>
                </a:cubicBezTo>
                <a:cubicBezTo>
                  <a:pt x="517" y="132"/>
                  <a:pt x="515" y="127"/>
                  <a:pt x="515" y="121"/>
                </a:cubicBezTo>
                <a:cubicBezTo>
                  <a:pt x="515" y="114"/>
                  <a:pt x="517" y="109"/>
                  <a:pt x="520" y="105"/>
                </a:cubicBezTo>
                <a:cubicBezTo>
                  <a:pt x="524" y="101"/>
                  <a:pt x="528" y="99"/>
                  <a:pt x="534" y="99"/>
                </a:cubicBezTo>
                <a:cubicBezTo>
                  <a:pt x="539" y="99"/>
                  <a:pt x="543" y="100"/>
                  <a:pt x="547" y="103"/>
                </a:cubicBezTo>
                <a:cubicBezTo>
                  <a:pt x="547" y="94"/>
                  <a:pt x="547" y="94"/>
                  <a:pt x="547" y="94"/>
                </a:cubicBezTo>
                <a:cubicBezTo>
                  <a:pt x="543" y="92"/>
                  <a:pt x="539" y="92"/>
                  <a:pt x="534" y="92"/>
                </a:cubicBezTo>
                <a:cubicBezTo>
                  <a:pt x="526" y="92"/>
                  <a:pt x="519" y="94"/>
                  <a:pt x="514" y="100"/>
                </a:cubicBezTo>
                <a:close/>
                <a:moveTo>
                  <a:pt x="582" y="100"/>
                </a:moveTo>
                <a:cubicBezTo>
                  <a:pt x="582" y="93"/>
                  <a:pt x="582" y="93"/>
                  <a:pt x="582" y="93"/>
                </a:cubicBezTo>
                <a:cubicBezTo>
                  <a:pt x="569" y="93"/>
                  <a:pt x="569" y="93"/>
                  <a:pt x="569" y="93"/>
                </a:cubicBezTo>
                <a:cubicBezTo>
                  <a:pt x="569" y="77"/>
                  <a:pt x="569" y="77"/>
                  <a:pt x="569" y="77"/>
                </a:cubicBezTo>
                <a:cubicBezTo>
                  <a:pt x="560" y="80"/>
                  <a:pt x="560" y="80"/>
                  <a:pt x="560" y="80"/>
                </a:cubicBezTo>
                <a:cubicBezTo>
                  <a:pt x="560" y="93"/>
                  <a:pt x="560" y="93"/>
                  <a:pt x="560" y="93"/>
                </a:cubicBezTo>
                <a:cubicBezTo>
                  <a:pt x="551" y="93"/>
                  <a:pt x="551" y="93"/>
                  <a:pt x="551" y="93"/>
                </a:cubicBezTo>
                <a:cubicBezTo>
                  <a:pt x="551" y="100"/>
                  <a:pt x="551" y="100"/>
                  <a:pt x="551" y="100"/>
                </a:cubicBezTo>
                <a:cubicBezTo>
                  <a:pt x="560" y="100"/>
                  <a:pt x="560" y="100"/>
                  <a:pt x="560" y="100"/>
                </a:cubicBezTo>
                <a:cubicBezTo>
                  <a:pt x="560" y="133"/>
                  <a:pt x="560" y="133"/>
                  <a:pt x="560" y="133"/>
                </a:cubicBezTo>
                <a:cubicBezTo>
                  <a:pt x="560" y="143"/>
                  <a:pt x="565" y="149"/>
                  <a:pt x="574" y="149"/>
                </a:cubicBezTo>
                <a:cubicBezTo>
                  <a:pt x="578" y="149"/>
                  <a:pt x="580" y="148"/>
                  <a:pt x="582" y="147"/>
                </a:cubicBezTo>
                <a:cubicBezTo>
                  <a:pt x="582" y="139"/>
                  <a:pt x="582" y="139"/>
                  <a:pt x="582" y="139"/>
                </a:cubicBezTo>
                <a:cubicBezTo>
                  <a:pt x="581" y="141"/>
                  <a:pt x="579" y="141"/>
                  <a:pt x="577" y="141"/>
                </a:cubicBezTo>
                <a:cubicBezTo>
                  <a:pt x="574" y="141"/>
                  <a:pt x="572" y="140"/>
                  <a:pt x="571" y="139"/>
                </a:cubicBezTo>
                <a:cubicBezTo>
                  <a:pt x="569" y="137"/>
                  <a:pt x="569" y="135"/>
                  <a:pt x="569" y="131"/>
                </a:cubicBezTo>
                <a:cubicBezTo>
                  <a:pt x="569" y="100"/>
                  <a:pt x="569" y="100"/>
                  <a:pt x="569" y="100"/>
                </a:cubicBezTo>
                <a:lnTo>
                  <a:pt x="582" y="100"/>
                </a:lnTo>
                <a:close/>
                <a:moveTo>
                  <a:pt x="218" y="31"/>
                </a:moveTo>
                <a:cubicBezTo>
                  <a:pt x="218" y="187"/>
                  <a:pt x="218" y="187"/>
                  <a:pt x="218" y="187"/>
                </a:cubicBezTo>
                <a:cubicBezTo>
                  <a:pt x="218" y="194"/>
                  <a:pt x="212" y="200"/>
                  <a:pt x="206" y="200"/>
                </a:cubicBezTo>
                <a:cubicBezTo>
                  <a:pt x="127" y="200"/>
                  <a:pt x="127" y="200"/>
                  <a:pt x="127" y="200"/>
                </a:cubicBezTo>
                <a:cubicBezTo>
                  <a:pt x="127" y="218"/>
                  <a:pt x="127" y="218"/>
                  <a:pt x="127" y="218"/>
                </a:cubicBezTo>
                <a:cubicBezTo>
                  <a:pt x="0" y="195"/>
                  <a:pt x="0" y="195"/>
                  <a:pt x="0" y="195"/>
                </a:cubicBezTo>
                <a:cubicBezTo>
                  <a:pt x="0" y="22"/>
                  <a:pt x="0" y="22"/>
                  <a:pt x="0" y="22"/>
                </a:cubicBezTo>
                <a:cubicBezTo>
                  <a:pt x="127" y="0"/>
                  <a:pt x="127" y="0"/>
                  <a:pt x="127" y="0"/>
                </a:cubicBezTo>
                <a:cubicBezTo>
                  <a:pt x="127" y="18"/>
                  <a:pt x="127" y="18"/>
                  <a:pt x="127" y="18"/>
                </a:cubicBezTo>
                <a:cubicBezTo>
                  <a:pt x="206" y="18"/>
                  <a:pt x="206" y="18"/>
                  <a:pt x="206" y="18"/>
                </a:cubicBezTo>
                <a:cubicBezTo>
                  <a:pt x="212" y="18"/>
                  <a:pt x="218" y="24"/>
                  <a:pt x="218" y="31"/>
                </a:cubicBezTo>
                <a:close/>
                <a:moveTo>
                  <a:pt x="100" y="94"/>
                </a:moveTo>
                <a:cubicBezTo>
                  <a:pt x="100" y="89"/>
                  <a:pt x="99" y="84"/>
                  <a:pt x="98" y="80"/>
                </a:cubicBezTo>
                <a:cubicBezTo>
                  <a:pt x="96" y="76"/>
                  <a:pt x="94" y="73"/>
                  <a:pt x="91" y="70"/>
                </a:cubicBezTo>
                <a:cubicBezTo>
                  <a:pt x="89" y="67"/>
                  <a:pt x="85" y="66"/>
                  <a:pt x="81" y="64"/>
                </a:cubicBezTo>
                <a:cubicBezTo>
                  <a:pt x="77" y="63"/>
                  <a:pt x="72" y="63"/>
                  <a:pt x="66" y="63"/>
                </a:cubicBezTo>
                <a:cubicBezTo>
                  <a:pt x="37" y="65"/>
                  <a:pt x="37" y="65"/>
                  <a:pt x="37" y="65"/>
                </a:cubicBezTo>
                <a:cubicBezTo>
                  <a:pt x="37" y="161"/>
                  <a:pt x="37" y="161"/>
                  <a:pt x="37" y="161"/>
                </a:cubicBezTo>
                <a:cubicBezTo>
                  <a:pt x="56" y="162"/>
                  <a:pt x="56" y="162"/>
                  <a:pt x="56" y="162"/>
                </a:cubicBezTo>
                <a:cubicBezTo>
                  <a:pt x="56" y="128"/>
                  <a:pt x="56" y="128"/>
                  <a:pt x="56" y="128"/>
                </a:cubicBezTo>
                <a:cubicBezTo>
                  <a:pt x="65" y="129"/>
                  <a:pt x="65" y="129"/>
                  <a:pt x="65" y="129"/>
                </a:cubicBezTo>
                <a:cubicBezTo>
                  <a:pt x="67" y="129"/>
                  <a:pt x="70" y="128"/>
                  <a:pt x="72" y="128"/>
                </a:cubicBezTo>
                <a:cubicBezTo>
                  <a:pt x="75" y="128"/>
                  <a:pt x="77" y="127"/>
                  <a:pt x="79" y="126"/>
                </a:cubicBezTo>
                <a:cubicBezTo>
                  <a:pt x="81" y="126"/>
                  <a:pt x="83" y="125"/>
                  <a:pt x="85" y="123"/>
                </a:cubicBezTo>
                <a:cubicBezTo>
                  <a:pt x="87" y="122"/>
                  <a:pt x="89" y="121"/>
                  <a:pt x="91" y="119"/>
                </a:cubicBezTo>
                <a:cubicBezTo>
                  <a:pt x="92" y="117"/>
                  <a:pt x="94" y="116"/>
                  <a:pt x="95" y="114"/>
                </a:cubicBezTo>
                <a:cubicBezTo>
                  <a:pt x="96" y="112"/>
                  <a:pt x="97" y="110"/>
                  <a:pt x="98" y="108"/>
                </a:cubicBezTo>
                <a:cubicBezTo>
                  <a:pt x="99" y="106"/>
                  <a:pt x="99" y="104"/>
                  <a:pt x="100" y="102"/>
                </a:cubicBezTo>
                <a:cubicBezTo>
                  <a:pt x="100" y="99"/>
                  <a:pt x="100" y="97"/>
                  <a:pt x="100" y="94"/>
                </a:cubicBezTo>
                <a:close/>
                <a:moveTo>
                  <a:pt x="209" y="31"/>
                </a:moveTo>
                <a:cubicBezTo>
                  <a:pt x="209" y="29"/>
                  <a:pt x="207" y="27"/>
                  <a:pt x="206" y="27"/>
                </a:cubicBezTo>
                <a:cubicBezTo>
                  <a:pt x="127" y="27"/>
                  <a:pt x="127" y="27"/>
                  <a:pt x="127" y="27"/>
                </a:cubicBezTo>
                <a:cubicBezTo>
                  <a:pt x="127" y="45"/>
                  <a:pt x="127" y="45"/>
                  <a:pt x="127" y="45"/>
                </a:cubicBezTo>
                <a:cubicBezTo>
                  <a:pt x="147" y="45"/>
                  <a:pt x="172" y="45"/>
                  <a:pt x="173" y="45"/>
                </a:cubicBezTo>
                <a:cubicBezTo>
                  <a:pt x="178" y="45"/>
                  <a:pt x="181" y="48"/>
                  <a:pt x="181" y="54"/>
                </a:cubicBezTo>
                <a:cubicBezTo>
                  <a:pt x="181" y="54"/>
                  <a:pt x="181" y="99"/>
                  <a:pt x="181" y="100"/>
                </a:cubicBezTo>
                <a:cubicBezTo>
                  <a:pt x="190" y="100"/>
                  <a:pt x="190" y="100"/>
                  <a:pt x="190" y="100"/>
                </a:cubicBezTo>
                <a:cubicBezTo>
                  <a:pt x="200" y="106"/>
                  <a:pt x="200" y="106"/>
                  <a:pt x="200" y="106"/>
                </a:cubicBezTo>
                <a:cubicBezTo>
                  <a:pt x="172" y="136"/>
                  <a:pt x="172" y="136"/>
                  <a:pt x="172" y="136"/>
                </a:cubicBezTo>
                <a:cubicBezTo>
                  <a:pt x="146" y="106"/>
                  <a:pt x="146" y="106"/>
                  <a:pt x="146" y="106"/>
                </a:cubicBezTo>
                <a:cubicBezTo>
                  <a:pt x="154" y="100"/>
                  <a:pt x="154" y="100"/>
                  <a:pt x="154" y="100"/>
                </a:cubicBezTo>
                <a:cubicBezTo>
                  <a:pt x="163" y="100"/>
                  <a:pt x="163" y="100"/>
                  <a:pt x="163" y="100"/>
                </a:cubicBezTo>
                <a:cubicBezTo>
                  <a:pt x="163" y="99"/>
                  <a:pt x="163" y="63"/>
                  <a:pt x="163" y="63"/>
                </a:cubicBezTo>
                <a:cubicBezTo>
                  <a:pt x="127" y="63"/>
                  <a:pt x="127" y="63"/>
                  <a:pt x="127" y="63"/>
                </a:cubicBezTo>
                <a:cubicBezTo>
                  <a:pt x="127" y="136"/>
                  <a:pt x="127" y="136"/>
                  <a:pt x="127" y="136"/>
                </a:cubicBezTo>
                <a:cubicBezTo>
                  <a:pt x="136" y="127"/>
                  <a:pt x="136" y="127"/>
                  <a:pt x="136" y="127"/>
                </a:cubicBezTo>
                <a:cubicBezTo>
                  <a:pt x="163" y="154"/>
                  <a:pt x="163" y="154"/>
                  <a:pt x="163" y="154"/>
                </a:cubicBezTo>
                <a:cubicBezTo>
                  <a:pt x="136" y="181"/>
                  <a:pt x="136" y="181"/>
                  <a:pt x="136" y="181"/>
                </a:cubicBezTo>
                <a:cubicBezTo>
                  <a:pt x="127" y="172"/>
                  <a:pt x="127" y="172"/>
                  <a:pt x="127" y="172"/>
                </a:cubicBezTo>
                <a:cubicBezTo>
                  <a:pt x="127" y="190"/>
                  <a:pt x="127" y="190"/>
                  <a:pt x="127" y="190"/>
                </a:cubicBezTo>
                <a:cubicBezTo>
                  <a:pt x="206" y="190"/>
                  <a:pt x="206" y="190"/>
                  <a:pt x="206" y="190"/>
                </a:cubicBezTo>
                <a:cubicBezTo>
                  <a:pt x="207" y="190"/>
                  <a:pt x="209" y="189"/>
                  <a:pt x="209" y="187"/>
                </a:cubicBezTo>
                <a:lnTo>
                  <a:pt x="209" y="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defTabSz="932563"/>
            <a:endParaRPr lang="en-US">
              <a:solidFill>
                <a:srgbClr val="FFFFFF"/>
              </a:solidFill>
            </a:endParaRPr>
          </a:p>
        </p:txBody>
      </p:sp>
      <p:sp>
        <p:nvSpPr>
          <p:cNvPr id="8" name="Freeform 7"/>
          <p:cNvSpPr>
            <a:spLocks noChangeAspect="1" noEditPoints="1"/>
          </p:cNvSpPr>
          <p:nvPr userDrawn="1"/>
        </p:nvSpPr>
        <p:spPr bwMode="auto">
          <a:xfrm>
            <a:off x="457200" y="6245328"/>
            <a:ext cx="1463040" cy="269773"/>
          </a:xfrm>
          <a:custGeom>
            <a:avLst/>
            <a:gdLst>
              <a:gd name="T0" fmla="*/ 1326 w 2637"/>
              <a:gd name="T1" fmla="*/ 170 h 485"/>
              <a:gd name="T2" fmla="*/ 590 w 2637"/>
              <a:gd name="T3" fmla="*/ 0 h 485"/>
              <a:gd name="T4" fmla="*/ 699 w 2637"/>
              <a:gd name="T5" fmla="*/ 274 h 485"/>
              <a:gd name="T6" fmla="*/ 0 w 2637"/>
              <a:gd name="T7" fmla="*/ 40 h 485"/>
              <a:gd name="T8" fmla="*/ 2631 w 2637"/>
              <a:gd name="T9" fmla="*/ 412 h 485"/>
              <a:gd name="T10" fmla="*/ 2612 w 2637"/>
              <a:gd name="T11" fmla="*/ 434 h 485"/>
              <a:gd name="T12" fmla="*/ 2514 w 2637"/>
              <a:gd name="T13" fmla="*/ 485 h 485"/>
              <a:gd name="T14" fmla="*/ 2597 w 2637"/>
              <a:gd name="T15" fmla="*/ 454 h 485"/>
              <a:gd name="T16" fmla="*/ 2539 w 2637"/>
              <a:gd name="T17" fmla="*/ 412 h 485"/>
              <a:gd name="T18" fmla="*/ 2492 w 2637"/>
              <a:gd name="T19" fmla="*/ 413 h 485"/>
              <a:gd name="T20" fmla="*/ 2440 w 2637"/>
              <a:gd name="T21" fmla="*/ 399 h 485"/>
              <a:gd name="T22" fmla="*/ 2402 w 2637"/>
              <a:gd name="T23" fmla="*/ 480 h 485"/>
              <a:gd name="T24" fmla="*/ 2321 w 2637"/>
              <a:gd name="T25" fmla="*/ 483 h 485"/>
              <a:gd name="T26" fmla="*/ 2422 w 2637"/>
              <a:gd name="T27" fmla="*/ 415 h 485"/>
              <a:gd name="T28" fmla="*/ 2392 w 2637"/>
              <a:gd name="T29" fmla="*/ 433 h 485"/>
              <a:gd name="T30" fmla="*/ 2226 w 2637"/>
              <a:gd name="T31" fmla="*/ 435 h 485"/>
              <a:gd name="T32" fmla="*/ 2225 w 2637"/>
              <a:gd name="T33" fmla="*/ 472 h 485"/>
              <a:gd name="T34" fmla="*/ 2209 w 2637"/>
              <a:gd name="T35" fmla="*/ 415 h 485"/>
              <a:gd name="T36" fmla="*/ 2187 w 2637"/>
              <a:gd name="T37" fmla="*/ 437 h 485"/>
              <a:gd name="T38" fmla="*/ 2104 w 2637"/>
              <a:gd name="T39" fmla="*/ 399 h 485"/>
              <a:gd name="T40" fmla="*/ 2119 w 2637"/>
              <a:gd name="T41" fmla="*/ 414 h 485"/>
              <a:gd name="T42" fmla="*/ 2076 w 2637"/>
              <a:gd name="T43" fmla="*/ 406 h 485"/>
              <a:gd name="T44" fmla="*/ 1968 w 2637"/>
              <a:gd name="T45" fmla="*/ 483 h 485"/>
              <a:gd name="T46" fmla="*/ 1977 w 2637"/>
              <a:gd name="T47" fmla="*/ 406 h 485"/>
              <a:gd name="T48" fmla="*/ 2063 w 2637"/>
              <a:gd name="T49" fmla="*/ 399 h 485"/>
              <a:gd name="T50" fmla="*/ 1889 w 2637"/>
              <a:gd name="T51" fmla="*/ 421 h 485"/>
              <a:gd name="T52" fmla="*/ 1881 w 2637"/>
              <a:gd name="T53" fmla="*/ 471 h 485"/>
              <a:gd name="T54" fmla="*/ 1850 w 2637"/>
              <a:gd name="T55" fmla="*/ 465 h 485"/>
              <a:gd name="T56" fmla="*/ 1773 w 2637"/>
              <a:gd name="T57" fmla="*/ 413 h 485"/>
              <a:gd name="T58" fmla="*/ 1686 w 2637"/>
              <a:gd name="T59" fmla="*/ 401 h 485"/>
              <a:gd name="T60" fmla="*/ 1606 w 2637"/>
              <a:gd name="T61" fmla="*/ 419 h 485"/>
              <a:gd name="T62" fmla="*/ 1645 w 2637"/>
              <a:gd name="T63" fmla="*/ 485 h 485"/>
              <a:gd name="T64" fmla="*/ 1674 w 2637"/>
              <a:gd name="T65" fmla="*/ 399 h 485"/>
              <a:gd name="T66" fmla="*/ 1489 w 2637"/>
              <a:gd name="T67" fmla="*/ 435 h 485"/>
              <a:gd name="T68" fmla="*/ 1488 w 2637"/>
              <a:gd name="T69" fmla="*/ 472 h 485"/>
              <a:gd name="T70" fmla="*/ 1472 w 2637"/>
              <a:gd name="T71" fmla="*/ 415 h 485"/>
              <a:gd name="T72" fmla="*/ 1410 w 2637"/>
              <a:gd name="T73" fmla="*/ 484 h 485"/>
              <a:gd name="T74" fmla="*/ 1411 w 2637"/>
              <a:gd name="T75" fmla="*/ 461 h 485"/>
              <a:gd name="T76" fmla="*/ 1332 w 2637"/>
              <a:gd name="T77" fmla="*/ 484 h 485"/>
              <a:gd name="T78" fmla="*/ 1289 w 2637"/>
              <a:gd name="T79" fmla="*/ 399 h 485"/>
              <a:gd name="T80" fmla="*/ 1298 w 2637"/>
              <a:gd name="T81" fmla="*/ 413 h 485"/>
              <a:gd name="T82" fmla="*/ 1327 w 2637"/>
              <a:gd name="T83" fmla="*/ 466 h 485"/>
              <a:gd name="T84" fmla="*/ 1227 w 2637"/>
              <a:gd name="T85" fmla="*/ 480 h 485"/>
              <a:gd name="T86" fmla="*/ 1146 w 2637"/>
              <a:gd name="T87" fmla="*/ 483 h 485"/>
              <a:gd name="T88" fmla="*/ 1246 w 2637"/>
              <a:gd name="T89" fmla="*/ 415 h 485"/>
              <a:gd name="T90" fmla="*/ 1217 w 2637"/>
              <a:gd name="T91" fmla="*/ 433 h 485"/>
              <a:gd name="T92" fmla="*/ 1031 w 2637"/>
              <a:gd name="T93" fmla="*/ 483 h 485"/>
              <a:gd name="T94" fmla="*/ 1131 w 2637"/>
              <a:gd name="T95" fmla="*/ 415 h 485"/>
              <a:gd name="T96" fmla="*/ 1100 w 2637"/>
              <a:gd name="T97" fmla="*/ 433 h 485"/>
              <a:gd name="T98" fmla="*/ 892 w 2637"/>
              <a:gd name="T99" fmla="*/ 480 h 485"/>
              <a:gd name="T100" fmla="*/ 811 w 2637"/>
              <a:gd name="T101" fmla="*/ 483 h 485"/>
              <a:gd name="T102" fmla="*/ 911 w 2637"/>
              <a:gd name="T103" fmla="*/ 415 h 485"/>
              <a:gd name="T104" fmla="*/ 882 w 2637"/>
              <a:gd name="T105" fmla="*/ 433 h 485"/>
              <a:gd name="T106" fmla="*/ 679 w 2637"/>
              <a:gd name="T107" fmla="*/ 483 h 485"/>
              <a:gd name="T108" fmla="*/ 700 w 2637"/>
              <a:gd name="T109" fmla="*/ 471 h 485"/>
              <a:gd name="T110" fmla="*/ 793 w 2637"/>
              <a:gd name="T111" fmla="*/ 401 h 485"/>
              <a:gd name="T112" fmla="*/ 547 w 2637"/>
              <a:gd name="T113" fmla="*/ 472 h 485"/>
              <a:gd name="T114" fmla="*/ 666 w 2637"/>
              <a:gd name="T115" fmla="*/ 415 h 485"/>
              <a:gd name="T116" fmla="*/ 572 w 2637"/>
              <a:gd name="T117" fmla="*/ 466 h 485"/>
              <a:gd name="T118" fmla="*/ 547 w 2637"/>
              <a:gd name="T119" fmla="*/ 428 h 485"/>
              <a:gd name="T120" fmla="*/ 451 w 2637"/>
              <a:gd name="T121" fmla="*/ 428 h 485"/>
              <a:gd name="T122" fmla="*/ 526 w 2637"/>
              <a:gd name="T123" fmla="*/ 425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37" h="485">
                <a:moveTo>
                  <a:pt x="1135" y="1"/>
                </a:moveTo>
                <a:cubicBezTo>
                  <a:pt x="1694" y="1"/>
                  <a:pt x="1694" y="1"/>
                  <a:pt x="1694" y="1"/>
                </a:cubicBezTo>
                <a:cubicBezTo>
                  <a:pt x="1681" y="40"/>
                  <a:pt x="1681" y="40"/>
                  <a:pt x="1681" y="40"/>
                </a:cubicBezTo>
                <a:cubicBezTo>
                  <a:pt x="1297" y="40"/>
                  <a:pt x="1297" y="40"/>
                  <a:pt x="1297" y="40"/>
                </a:cubicBezTo>
                <a:cubicBezTo>
                  <a:pt x="1233" y="235"/>
                  <a:pt x="1233" y="235"/>
                  <a:pt x="1233" y="235"/>
                </a:cubicBezTo>
                <a:cubicBezTo>
                  <a:pt x="1440" y="235"/>
                  <a:pt x="1440" y="235"/>
                  <a:pt x="1440" y="235"/>
                </a:cubicBezTo>
                <a:cubicBezTo>
                  <a:pt x="1454" y="192"/>
                  <a:pt x="1454" y="192"/>
                  <a:pt x="1454" y="192"/>
                </a:cubicBezTo>
                <a:cubicBezTo>
                  <a:pt x="1438" y="170"/>
                  <a:pt x="1438" y="170"/>
                  <a:pt x="1438" y="170"/>
                </a:cubicBezTo>
                <a:cubicBezTo>
                  <a:pt x="1326" y="170"/>
                  <a:pt x="1326" y="170"/>
                  <a:pt x="1326" y="170"/>
                </a:cubicBezTo>
                <a:cubicBezTo>
                  <a:pt x="1339" y="130"/>
                  <a:pt x="1339" y="130"/>
                  <a:pt x="1339" y="130"/>
                </a:cubicBezTo>
                <a:cubicBezTo>
                  <a:pt x="1629" y="130"/>
                  <a:pt x="1629" y="130"/>
                  <a:pt x="1629" y="130"/>
                </a:cubicBezTo>
                <a:cubicBezTo>
                  <a:pt x="1644" y="153"/>
                  <a:pt x="1644" y="153"/>
                  <a:pt x="1644" y="153"/>
                </a:cubicBezTo>
                <a:cubicBezTo>
                  <a:pt x="1605" y="274"/>
                  <a:pt x="1605" y="274"/>
                  <a:pt x="1605" y="274"/>
                </a:cubicBezTo>
                <a:cubicBezTo>
                  <a:pt x="1046" y="274"/>
                  <a:pt x="1046" y="274"/>
                  <a:pt x="1046" y="274"/>
                </a:cubicBezTo>
                <a:cubicBezTo>
                  <a:pt x="1030" y="251"/>
                  <a:pt x="1030" y="251"/>
                  <a:pt x="1030" y="251"/>
                </a:cubicBezTo>
                <a:cubicBezTo>
                  <a:pt x="1104" y="23"/>
                  <a:pt x="1104" y="23"/>
                  <a:pt x="1104" y="23"/>
                </a:cubicBezTo>
                <a:lnTo>
                  <a:pt x="1135" y="1"/>
                </a:lnTo>
                <a:close/>
                <a:moveTo>
                  <a:pt x="590" y="0"/>
                </a:moveTo>
                <a:cubicBezTo>
                  <a:pt x="578" y="40"/>
                  <a:pt x="578" y="40"/>
                  <a:pt x="578" y="40"/>
                </a:cubicBezTo>
                <a:cubicBezTo>
                  <a:pt x="846" y="40"/>
                  <a:pt x="846" y="40"/>
                  <a:pt x="846" y="40"/>
                </a:cubicBezTo>
                <a:cubicBezTo>
                  <a:pt x="862" y="62"/>
                  <a:pt x="862" y="62"/>
                  <a:pt x="862" y="62"/>
                </a:cubicBezTo>
                <a:cubicBezTo>
                  <a:pt x="847" y="107"/>
                  <a:pt x="847" y="107"/>
                  <a:pt x="847" y="107"/>
                </a:cubicBezTo>
                <a:cubicBezTo>
                  <a:pt x="816" y="130"/>
                  <a:pt x="816" y="130"/>
                  <a:pt x="816" y="130"/>
                </a:cubicBezTo>
                <a:cubicBezTo>
                  <a:pt x="548" y="130"/>
                  <a:pt x="548" y="130"/>
                  <a:pt x="548" y="130"/>
                </a:cubicBezTo>
                <a:cubicBezTo>
                  <a:pt x="509" y="251"/>
                  <a:pt x="509" y="251"/>
                  <a:pt x="509" y="251"/>
                </a:cubicBezTo>
                <a:cubicBezTo>
                  <a:pt x="524" y="274"/>
                  <a:pt x="524" y="274"/>
                  <a:pt x="524" y="274"/>
                </a:cubicBezTo>
                <a:cubicBezTo>
                  <a:pt x="699" y="274"/>
                  <a:pt x="699" y="274"/>
                  <a:pt x="699" y="274"/>
                </a:cubicBezTo>
                <a:cubicBezTo>
                  <a:pt x="733" y="170"/>
                  <a:pt x="733" y="170"/>
                  <a:pt x="733" y="170"/>
                </a:cubicBezTo>
                <a:cubicBezTo>
                  <a:pt x="998" y="170"/>
                  <a:pt x="998" y="170"/>
                  <a:pt x="998" y="170"/>
                </a:cubicBezTo>
                <a:cubicBezTo>
                  <a:pt x="1029" y="146"/>
                  <a:pt x="1029" y="146"/>
                  <a:pt x="1029" y="146"/>
                </a:cubicBezTo>
                <a:cubicBezTo>
                  <a:pt x="1069" y="23"/>
                  <a:pt x="1069" y="23"/>
                  <a:pt x="1069" y="23"/>
                </a:cubicBezTo>
                <a:cubicBezTo>
                  <a:pt x="1053" y="0"/>
                  <a:pt x="1053" y="0"/>
                  <a:pt x="1053" y="0"/>
                </a:cubicBezTo>
                <a:lnTo>
                  <a:pt x="590" y="0"/>
                </a:lnTo>
                <a:close/>
                <a:moveTo>
                  <a:pt x="555" y="1"/>
                </a:moveTo>
                <a:cubicBezTo>
                  <a:pt x="13" y="0"/>
                  <a:pt x="13" y="0"/>
                  <a:pt x="13" y="0"/>
                </a:cubicBezTo>
                <a:cubicBezTo>
                  <a:pt x="0" y="40"/>
                  <a:pt x="0" y="40"/>
                  <a:pt x="0" y="40"/>
                </a:cubicBezTo>
                <a:cubicBezTo>
                  <a:pt x="222" y="40"/>
                  <a:pt x="222" y="40"/>
                  <a:pt x="222" y="40"/>
                </a:cubicBezTo>
                <a:cubicBezTo>
                  <a:pt x="154" y="251"/>
                  <a:pt x="154" y="251"/>
                  <a:pt x="154" y="251"/>
                </a:cubicBezTo>
                <a:cubicBezTo>
                  <a:pt x="169" y="274"/>
                  <a:pt x="169" y="274"/>
                  <a:pt x="169" y="274"/>
                </a:cubicBezTo>
                <a:cubicBezTo>
                  <a:pt x="345" y="274"/>
                  <a:pt x="345" y="274"/>
                  <a:pt x="345" y="274"/>
                </a:cubicBezTo>
                <a:cubicBezTo>
                  <a:pt x="421" y="40"/>
                  <a:pt x="421" y="40"/>
                  <a:pt x="421" y="40"/>
                </a:cubicBezTo>
                <a:cubicBezTo>
                  <a:pt x="542" y="40"/>
                  <a:pt x="542" y="40"/>
                  <a:pt x="542" y="40"/>
                </a:cubicBezTo>
                <a:lnTo>
                  <a:pt x="555" y="1"/>
                </a:lnTo>
                <a:close/>
                <a:moveTo>
                  <a:pt x="2634" y="410"/>
                </a:moveTo>
                <a:cubicBezTo>
                  <a:pt x="2633" y="411"/>
                  <a:pt x="2633" y="412"/>
                  <a:pt x="2631" y="412"/>
                </a:cubicBezTo>
                <a:cubicBezTo>
                  <a:pt x="2570" y="412"/>
                  <a:pt x="2570" y="412"/>
                  <a:pt x="2570" y="412"/>
                </a:cubicBezTo>
                <a:cubicBezTo>
                  <a:pt x="2569" y="412"/>
                  <a:pt x="2567" y="412"/>
                  <a:pt x="2566" y="413"/>
                </a:cubicBezTo>
                <a:cubicBezTo>
                  <a:pt x="2561" y="417"/>
                  <a:pt x="2561" y="417"/>
                  <a:pt x="2561" y="417"/>
                </a:cubicBezTo>
                <a:cubicBezTo>
                  <a:pt x="2560" y="418"/>
                  <a:pt x="2559" y="419"/>
                  <a:pt x="2559" y="420"/>
                </a:cubicBezTo>
                <a:cubicBezTo>
                  <a:pt x="2556" y="427"/>
                  <a:pt x="2556" y="427"/>
                  <a:pt x="2556" y="427"/>
                </a:cubicBezTo>
                <a:cubicBezTo>
                  <a:pt x="2556" y="428"/>
                  <a:pt x="2556" y="428"/>
                  <a:pt x="2557" y="429"/>
                </a:cubicBezTo>
                <a:cubicBezTo>
                  <a:pt x="2560" y="434"/>
                  <a:pt x="2560" y="434"/>
                  <a:pt x="2560" y="434"/>
                </a:cubicBezTo>
                <a:cubicBezTo>
                  <a:pt x="2560" y="434"/>
                  <a:pt x="2561" y="434"/>
                  <a:pt x="2561" y="434"/>
                </a:cubicBezTo>
                <a:cubicBezTo>
                  <a:pt x="2612" y="434"/>
                  <a:pt x="2612" y="434"/>
                  <a:pt x="2612" y="434"/>
                </a:cubicBezTo>
                <a:cubicBezTo>
                  <a:pt x="2614" y="434"/>
                  <a:pt x="2615" y="435"/>
                  <a:pt x="2616" y="436"/>
                </a:cubicBezTo>
                <a:cubicBezTo>
                  <a:pt x="2622" y="446"/>
                  <a:pt x="2622" y="446"/>
                  <a:pt x="2622" y="446"/>
                </a:cubicBezTo>
                <a:cubicBezTo>
                  <a:pt x="2623" y="447"/>
                  <a:pt x="2623" y="448"/>
                  <a:pt x="2622" y="450"/>
                </a:cubicBezTo>
                <a:cubicBezTo>
                  <a:pt x="2616" y="469"/>
                  <a:pt x="2616" y="469"/>
                  <a:pt x="2616" y="469"/>
                </a:cubicBezTo>
                <a:cubicBezTo>
                  <a:pt x="2615" y="470"/>
                  <a:pt x="2614" y="471"/>
                  <a:pt x="2613" y="472"/>
                </a:cubicBezTo>
                <a:cubicBezTo>
                  <a:pt x="2598" y="483"/>
                  <a:pt x="2598" y="483"/>
                  <a:pt x="2598" y="483"/>
                </a:cubicBezTo>
                <a:cubicBezTo>
                  <a:pt x="2597" y="484"/>
                  <a:pt x="2596" y="485"/>
                  <a:pt x="2595" y="485"/>
                </a:cubicBezTo>
                <a:cubicBezTo>
                  <a:pt x="2594" y="485"/>
                  <a:pt x="2594" y="485"/>
                  <a:pt x="2593" y="485"/>
                </a:cubicBezTo>
                <a:cubicBezTo>
                  <a:pt x="2514" y="485"/>
                  <a:pt x="2514" y="485"/>
                  <a:pt x="2514" y="485"/>
                </a:cubicBezTo>
                <a:cubicBezTo>
                  <a:pt x="2513" y="485"/>
                  <a:pt x="2512" y="485"/>
                  <a:pt x="2513" y="483"/>
                </a:cubicBezTo>
                <a:cubicBezTo>
                  <a:pt x="2516" y="474"/>
                  <a:pt x="2516" y="474"/>
                  <a:pt x="2516" y="474"/>
                </a:cubicBezTo>
                <a:cubicBezTo>
                  <a:pt x="2516" y="473"/>
                  <a:pt x="2517" y="472"/>
                  <a:pt x="2518" y="472"/>
                </a:cubicBezTo>
                <a:cubicBezTo>
                  <a:pt x="2584" y="472"/>
                  <a:pt x="2584" y="472"/>
                  <a:pt x="2584" y="472"/>
                </a:cubicBezTo>
                <a:cubicBezTo>
                  <a:pt x="2585" y="472"/>
                  <a:pt x="2586" y="472"/>
                  <a:pt x="2587" y="471"/>
                </a:cubicBezTo>
                <a:cubicBezTo>
                  <a:pt x="2592" y="467"/>
                  <a:pt x="2592" y="467"/>
                  <a:pt x="2592" y="467"/>
                </a:cubicBezTo>
                <a:cubicBezTo>
                  <a:pt x="2593" y="466"/>
                  <a:pt x="2594" y="466"/>
                  <a:pt x="2594" y="465"/>
                </a:cubicBezTo>
                <a:cubicBezTo>
                  <a:pt x="2597" y="455"/>
                  <a:pt x="2597" y="455"/>
                  <a:pt x="2597" y="455"/>
                </a:cubicBezTo>
                <a:cubicBezTo>
                  <a:pt x="2597" y="455"/>
                  <a:pt x="2597" y="454"/>
                  <a:pt x="2597" y="454"/>
                </a:cubicBezTo>
                <a:cubicBezTo>
                  <a:pt x="2594" y="449"/>
                  <a:pt x="2594" y="449"/>
                  <a:pt x="2594" y="449"/>
                </a:cubicBezTo>
                <a:cubicBezTo>
                  <a:pt x="2593" y="449"/>
                  <a:pt x="2592" y="448"/>
                  <a:pt x="2591" y="448"/>
                </a:cubicBezTo>
                <a:cubicBezTo>
                  <a:pt x="2539" y="448"/>
                  <a:pt x="2539" y="448"/>
                  <a:pt x="2539" y="448"/>
                </a:cubicBezTo>
                <a:cubicBezTo>
                  <a:pt x="2538" y="448"/>
                  <a:pt x="2538" y="448"/>
                  <a:pt x="2537" y="447"/>
                </a:cubicBezTo>
                <a:cubicBezTo>
                  <a:pt x="2531" y="437"/>
                  <a:pt x="2531" y="437"/>
                  <a:pt x="2531" y="437"/>
                </a:cubicBezTo>
                <a:cubicBezTo>
                  <a:pt x="2531" y="436"/>
                  <a:pt x="2531" y="436"/>
                  <a:pt x="2531" y="435"/>
                </a:cubicBezTo>
                <a:cubicBezTo>
                  <a:pt x="2530" y="435"/>
                  <a:pt x="2531" y="434"/>
                  <a:pt x="2531" y="433"/>
                </a:cubicBezTo>
                <a:cubicBezTo>
                  <a:pt x="2537" y="414"/>
                  <a:pt x="2537" y="414"/>
                  <a:pt x="2537" y="414"/>
                </a:cubicBezTo>
                <a:cubicBezTo>
                  <a:pt x="2538" y="413"/>
                  <a:pt x="2538" y="413"/>
                  <a:pt x="2539" y="412"/>
                </a:cubicBezTo>
                <a:cubicBezTo>
                  <a:pt x="2539" y="412"/>
                  <a:pt x="2540" y="411"/>
                  <a:pt x="2541" y="410"/>
                </a:cubicBezTo>
                <a:cubicBezTo>
                  <a:pt x="2555" y="400"/>
                  <a:pt x="2555" y="400"/>
                  <a:pt x="2555" y="400"/>
                </a:cubicBezTo>
                <a:cubicBezTo>
                  <a:pt x="2556" y="399"/>
                  <a:pt x="2558" y="399"/>
                  <a:pt x="2559" y="399"/>
                </a:cubicBezTo>
                <a:cubicBezTo>
                  <a:pt x="2636" y="399"/>
                  <a:pt x="2636" y="399"/>
                  <a:pt x="2636" y="399"/>
                </a:cubicBezTo>
                <a:cubicBezTo>
                  <a:pt x="2637" y="399"/>
                  <a:pt x="2637" y="400"/>
                  <a:pt x="2637" y="401"/>
                </a:cubicBezTo>
                <a:lnTo>
                  <a:pt x="2634" y="410"/>
                </a:lnTo>
                <a:close/>
                <a:moveTo>
                  <a:pt x="2527" y="411"/>
                </a:moveTo>
                <a:cubicBezTo>
                  <a:pt x="2527" y="412"/>
                  <a:pt x="2526" y="413"/>
                  <a:pt x="2525" y="413"/>
                </a:cubicBezTo>
                <a:cubicBezTo>
                  <a:pt x="2492" y="413"/>
                  <a:pt x="2492" y="413"/>
                  <a:pt x="2492" y="413"/>
                </a:cubicBezTo>
                <a:cubicBezTo>
                  <a:pt x="2469" y="483"/>
                  <a:pt x="2469" y="483"/>
                  <a:pt x="2469" y="483"/>
                </a:cubicBezTo>
                <a:cubicBezTo>
                  <a:pt x="2468" y="485"/>
                  <a:pt x="2467" y="485"/>
                  <a:pt x="2466" y="485"/>
                </a:cubicBezTo>
                <a:cubicBezTo>
                  <a:pt x="2446" y="485"/>
                  <a:pt x="2446" y="485"/>
                  <a:pt x="2446" y="485"/>
                </a:cubicBezTo>
                <a:cubicBezTo>
                  <a:pt x="2445" y="485"/>
                  <a:pt x="2444" y="485"/>
                  <a:pt x="2445" y="483"/>
                </a:cubicBezTo>
                <a:cubicBezTo>
                  <a:pt x="2468" y="413"/>
                  <a:pt x="2468" y="413"/>
                  <a:pt x="2468" y="413"/>
                </a:cubicBezTo>
                <a:cubicBezTo>
                  <a:pt x="2436" y="413"/>
                  <a:pt x="2436" y="413"/>
                  <a:pt x="2436" y="413"/>
                </a:cubicBezTo>
                <a:cubicBezTo>
                  <a:pt x="2434" y="413"/>
                  <a:pt x="2434" y="412"/>
                  <a:pt x="2434" y="411"/>
                </a:cubicBezTo>
                <a:cubicBezTo>
                  <a:pt x="2438" y="401"/>
                  <a:pt x="2438" y="401"/>
                  <a:pt x="2438" y="401"/>
                </a:cubicBezTo>
                <a:cubicBezTo>
                  <a:pt x="2438" y="400"/>
                  <a:pt x="2439" y="399"/>
                  <a:pt x="2440" y="399"/>
                </a:cubicBezTo>
                <a:cubicBezTo>
                  <a:pt x="2529" y="399"/>
                  <a:pt x="2529" y="399"/>
                  <a:pt x="2529" y="399"/>
                </a:cubicBezTo>
                <a:cubicBezTo>
                  <a:pt x="2531" y="399"/>
                  <a:pt x="2531" y="400"/>
                  <a:pt x="2531" y="401"/>
                </a:cubicBezTo>
                <a:lnTo>
                  <a:pt x="2527" y="411"/>
                </a:lnTo>
                <a:close/>
                <a:moveTo>
                  <a:pt x="2422" y="415"/>
                </a:moveTo>
                <a:cubicBezTo>
                  <a:pt x="2415" y="435"/>
                  <a:pt x="2415" y="435"/>
                  <a:pt x="2415" y="435"/>
                </a:cubicBezTo>
                <a:cubicBezTo>
                  <a:pt x="2415" y="436"/>
                  <a:pt x="2414" y="438"/>
                  <a:pt x="2412" y="439"/>
                </a:cubicBezTo>
                <a:cubicBezTo>
                  <a:pt x="2398" y="449"/>
                  <a:pt x="2398" y="449"/>
                  <a:pt x="2398" y="449"/>
                </a:cubicBezTo>
                <a:cubicBezTo>
                  <a:pt x="2402" y="478"/>
                  <a:pt x="2402" y="478"/>
                  <a:pt x="2402" y="478"/>
                </a:cubicBezTo>
                <a:cubicBezTo>
                  <a:pt x="2402" y="479"/>
                  <a:pt x="2403" y="479"/>
                  <a:pt x="2402" y="480"/>
                </a:cubicBezTo>
                <a:cubicBezTo>
                  <a:pt x="2402" y="480"/>
                  <a:pt x="2402" y="481"/>
                  <a:pt x="2402" y="482"/>
                </a:cubicBezTo>
                <a:cubicBezTo>
                  <a:pt x="2402" y="483"/>
                  <a:pt x="2402" y="483"/>
                  <a:pt x="2402" y="483"/>
                </a:cubicBezTo>
                <a:cubicBezTo>
                  <a:pt x="2401" y="484"/>
                  <a:pt x="2401" y="484"/>
                  <a:pt x="2401" y="485"/>
                </a:cubicBezTo>
                <a:cubicBezTo>
                  <a:pt x="2400" y="485"/>
                  <a:pt x="2400" y="485"/>
                  <a:pt x="2399" y="485"/>
                </a:cubicBezTo>
                <a:cubicBezTo>
                  <a:pt x="2380" y="485"/>
                  <a:pt x="2380" y="485"/>
                  <a:pt x="2380" y="485"/>
                </a:cubicBezTo>
                <a:cubicBezTo>
                  <a:pt x="2379" y="485"/>
                  <a:pt x="2379" y="485"/>
                  <a:pt x="2378" y="484"/>
                </a:cubicBezTo>
                <a:cubicBezTo>
                  <a:pt x="2376" y="454"/>
                  <a:pt x="2376" y="454"/>
                  <a:pt x="2376" y="454"/>
                </a:cubicBezTo>
                <a:cubicBezTo>
                  <a:pt x="2331" y="454"/>
                  <a:pt x="2331" y="454"/>
                  <a:pt x="2331" y="454"/>
                </a:cubicBezTo>
                <a:cubicBezTo>
                  <a:pt x="2321" y="483"/>
                  <a:pt x="2321" y="483"/>
                  <a:pt x="2321" y="483"/>
                </a:cubicBezTo>
                <a:cubicBezTo>
                  <a:pt x="2321" y="485"/>
                  <a:pt x="2320" y="485"/>
                  <a:pt x="2319" y="485"/>
                </a:cubicBezTo>
                <a:cubicBezTo>
                  <a:pt x="2299" y="485"/>
                  <a:pt x="2299" y="485"/>
                  <a:pt x="2299" y="485"/>
                </a:cubicBezTo>
                <a:cubicBezTo>
                  <a:pt x="2298" y="485"/>
                  <a:pt x="2297" y="485"/>
                  <a:pt x="2298" y="483"/>
                </a:cubicBezTo>
                <a:cubicBezTo>
                  <a:pt x="2325" y="402"/>
                  <a:pt x="2325" y="402"/>
                  <a:pt x="2325" y="402"/>
                </a:cubicBezTo>
                <a:cubicBezTo>
                  <a:pt x="2326" y="400"/>
                  <a:pt x="2327" y="399"/>
                  <a:pt x="2330" y="399"/>
                </a:cubicBezTo>
                <a:cubicBezTo>
                  <a:pt x="2410" y="399"/>
                  <a:pt x="2410" y="399"/>
                  <a:pt x="2410" y="399"/>
                </a:cubicBezTo>
                <a:cubicBezTo>
                  <a:pt x="2412" y="399"/>
                  <a:pt x="2413" y="399"/>
                  <a:pt x="2414" y="400"/>
                </a:cubicBezTo>
                <a:cubicBezTo>
                  <a:pt x="2422" y="412"/>
                  <a:pt x="2422" y="412"/>
                  <a:pt x="2422" y="412"/>
                </a:cubicBezTo>
                <a:cubicBezTo>
                  <a:pt x="2422" y="413"/>
                  <a:pt x="2422" y="413"/>
                  <a:pt x="2422" y="415"/>
                </a:cubicBezTo>
                <a:close/>
                <a:moveTo>
                  <a:pt x="2396" y="418"/>
                </a:moveTo>
                <a:cubicBezTo>
                  <a:pt x="2392" y="413"/>
                  <a:pt x="2392" y="413"/>
                  <a:pt x="2392" y="413"/>
                </a:cubicBezTo>
                <a:cubicBezTo>
                  <a:pt x="2392" y="412"/>
                  <a:pt x="2391" y="412"/>
                  <a:pt x="2391" y="412"/>
                </a:cubicBezTo>
                <a:cubicBezTo>
                  <a:pt x="2347" y="412"/>
                  <a:pt x="2347" y="412"/>
                  <a:pt x="2347" y="412"/>
                </a:cubicBezTo>
                <a:cubicBezTo>
                  <a:pt x="2346" y="412"/>
                  <a:pt x="2345" y="413"/>
                  <a:pt x="2344" y="414"/>
                </a:cubicBezTo>
                <a:cubicBezTo>
                  <a:pt x="2335" y="441"/>
                  <a:pt x="2335" y="441"/>
                  <a:pt x="2335" y="441"/>
                </a:cubicBezTo>
                <a:cubicBezTo>
                  <a:pt x="2381" y="441"/>
                  <a:pt x="2381" y="441"/>
                  <a:pt x="2381" y="441"/>
                </a:cubicBezTo>
                <a:cubicBezTo>
                  <a:pt x="2391" y="434"/>
                  <a:pt x="2391" y="434"/>
                  <a:pt x="2391" y="434"/>
                </a:cubicBezTo>
                <a:cubicBezTo>
                  <a:pt x="2392" y="434"/>
                  <a:pt x="2392" y="433"/>
                  <a:pt x="2392" y="433"/>
                </a:cubicBezTo>
                <a:cubicBezTo>
                  <a:pt x="2396" y="420"/>
                  <a:pt x="2396" y="420"/>
                  <a:pt x="2396" y="420"/>
                </a:cubicBezTo>
                <a:cubicBezTo>
                  <a:pt x="2397" y="420"/>
                  <a:pt x="2397" y="419"/>
                  <a:pt x="2396" y="418"/>
                </a:cubicBezTo>
                <a:close/>
                <a:moveTo>
                  <a:pt x="2301" y="410"/>
                </a:moveTo>
                <a:cubicBezTo>
                  <a:pt x="2301" y="411"/>
                  <a:pt x="2300" y="412"/>
                  <a:pt x="2299" y="412"/>
                </a:cubicBezTo>
                <a:cubicBezTo>
                  <a:pt x="2243" y="412"/>
                  <a:pt x="2243" y="412"/>
                  <a:pt x="2243" y="412"/>
                </a:cubicBezTo>
                <a:cubicBezTo>
                  <a:pt x="2242" y="412"/>
                  <a:pt x="2241" y="412"/>
                  <a:pt x="2240" y="413"/>
                </a:cubicBezTo>
                <a:cubicBezTo>
                  <a:pt x="2233" y="418"/>
                  <a:pt x="2233" y="418"/>
                  <a:pt x="2233" y="418"/>
                </a:cubicBezTo>
                <a:cubicBezTo>
                  <a:pt x="2232" y="419"/>
                  <a:pt x="2231" y="420"/>
                  <a:pt x="2231" y="421"/>
                </a:cubicBezTo>
                <a:cubicBezTo>
                  <a:pt x="2226" y="435"/>
                  <a:pt x="2226" y="435"/>
                  <a:pt x="2226" y="435"/>
                </a:cubicBezTo>
                <a:cubicBezTo>
                  <a:pt x="2290" y="435"/>
                  <a:pt x="2290" y="435"/>
                  <a:pt x="2290" y="435"/>
                </a:cubicBezTo>
                <a:cubicBezTo>
                  <a:pt x="2292" y="435"/>
                  <a:pt x="2292" y="435"/>
                  <a:pt x="2292" y="437"/>
                </a:cubicBezTo>
                <a:cubicBezTo>
                  <a:pt x="2289" y="445"/>
                  <a:pt x="2289" y="445"/>
                  <a:pt x="2289" y="445"/>
                </a:cubicBezTo>
                <a:cubicBezTo>
                  <a:pt x="2288" y="447"/>
                  <a:pt x="2287" y="447"/>
                  <a:pt x="2286" y="447"/>
                </a:cubicBezTo>
                <a:cubicBezTo>
                  <a:pt x="2222" y="447"/>
                  <a:pt x="2222" y="447"/>
                  <a:pt x="2222" y="447"/>
                </a:cubicBezTo>
                <a:cubicBezTo>
                  <a:pt x="2217" y="462"/>
                  <a:pt x="2217" y="462"/>
                  <a:pt x="2217" y="462"/>
                </a:cubicBezTo>
                <a:cubicBezTo>
                  <a:pt x="2217" y="462"/>
                  <a:pt x="2217" y="463"/>
                  <a:pt x="2218" y="464"/>
                </a:cubicBezTo>
                <a:cubicBezTo>
                  <a:pt x="2223" y="471"/>
                  <a:pt x="2223" y="471"/>
                  <a:pt x="2223" y="471"/>
                </a:cubicBezTo>
                <a:cubicBezTo>
                  <a:pt x="2223" y="472"/>
                  <a:pt x="2224" y="472"/>
                  <a:pt x="2225" y="472"/>
                </a:cubicBezTo>
                <a:cubicBezTo>
                  <a:pt x="2279" y="472"/>
                  <a:pt x="2279" y="472"/>
                  <a:pt x="2279" y="472"/>
                </a:cubicBezTo>
                <a:cubicBezTo>
                  <a:pt x="2280" y="472"/>
                  <a:pt x="2281" y="473"/>
                  <a:pt x="2280" y="474"/>
                </a:cubicBezTo>
                <a:cubicBezTo>
                  <a:pt x="2277" y="483"/>
                  <a:pt x="2277" y="483"/>
                  <a:pt x="2277" y="483"/>
                </a:cubicBezTo>
                <a:cubicBezTo>
                  <a:pt x="2277" y="485"/>
                  <a:pt x="2276" y="485"/>
                  <a:pt x="2274" y="485"/>
                </a:cubicBezTo>
                <a:cubicBezTo>
                  <a:pt x="2207" y="485"/>
                  <a:pt x="2207" y="485"/>
                  <a:pt x="2207" y="485"/>
                </a:cubicBezTo>
                <a:cubicBezTo>
                  <a:pt x="2206" y="485"/>
                  <a:pt x="2205" y="485"/>
                  <a:pt x="2204" y="484"/>
                </a:cubicBezTo>
                <a:cubicBezTo>
                  <a:pt x="2192" y="468"/>
                  <a:pt x="2192" y="468"/>
                  <a:pt x="2192" y="468"/>
                </a:cubicBezTo>
                <a:cubicBezTo>
                  <a:pt x="2192" y="467"/>
                  <a:pt x="2192" y="467"/>
                  <a:pt x="2192" y="465"/>
                </a:cubicBezTo>
                <a:cubicBezTo>
                  <a:pt x="2209" y="415"/>
                  <a:pt x="2209" y="415"/>
                  <a:pt x="2209" y="415"/>
                </a:cubicBezTo>
                <a:cubicBezTo>
                  <a:pt x="2210" y="414"/>
                  <a:pt x="2210" y="413"/>
                  <a:pt x="2211" y="412"/>
                </a:cubicBezTo>
                <a:cubicBezTo>
                  <a:pt x="2227" y="400"/>
                  <a:pt x="2227" y="400"/>
                  <a:pt x="2227" y="400"/>
                </a:cubicBezTo>
                <a:cubicBezTo>
                  <a:pt x="2229" y="399"/>
                  <a:pt x="2230" y="399"/>
                  <a:pt x="2231" y="399"/>
                </a:cubicBezTo>
                <a:cubicBezTo>
                  <a:pt x="2303" y="399"/>
                  <a:pt x="2303" y="399"/>
                  <a:pt x="2303" y="399"/>
                </a:cubicBezTo>
                <a:cubicBezTo>
                  <a:pt x="2305" y="399"/>
                  <a:pt x="2305" y="400"/>
                  <a:pt x="2305" y="401"/>
                </a:cubicBezTo>
                <a:lnTo>
                  <a:pt x="2301" y="410"/>
                </a:lnTo>
                <a:close/>
                <a:moveTo>
                  <a:pt x="2196" y="415"/>
                </a:moveTo>
                <a:cubicBezTo>
                  <a:pt x="2189" y="434"/>
                  <a:pt x="2189" y="434"/>
                  <a:pt x="2189" y="434"/>
                </a:cubicBezTo>
                <a:cubicBezTo>
                  <a:pt x="2189" y="435"/>
                  <a:pt x="2188" y="436"/>
                  <a:pt x="2187" y="437"/>
                </a:cubicBezTo>
                <a:cubicBezTo>
                  <a:pt x="2166" y="452"/>
                  <a:pt x="2166" y="452"/>
                  <a:pt x="2166" y="452"/>
                </a:cubicBezTo>
                <a:cubicBezTo>
                  <a:pt x="2165" y="453"/>
                  <a:pt x="2163" y="454"/>
                  <a:pt x="2161" y="454"/>
                </a:cubicBezTo>
                <a:cubicBezTo>
                  <a:pt x="2105" y="454"/>
                  <a:pt x="2105" y="454"/>
                  <a:pt x="2105" y="454"/>
                </a:cubicBezTo>
                <a:cubicBezTo>
                  <a:pt x="2095" y="483"/>
                  <a:pt x="2095" y="483"/>
                  <a:pt x="2095" y="483"/>
                </a:cubicBezTo>
                <a:cubicBezTo>
                  <a:pt x="2095" y="485"/>
                  <a:pt x="2094" y="485"/>
                  <a:pt x="2093" y="485"/>
                </a:cubicBezTo>
                <a:cubicBezTo>
                  <a:pt x="2073" y="485"/>
                  <a:pt x="2073" y="485"/>
                  <a:pt x="2073" y="485"/>
                </a:cubicBezTo>
                <a:cubicBezTo>
                  <a:pt x="2072" y="485"/>
                  <a:pt x="2071" y="485"/>
                  <a:pt x="2072" y="483"/>
                </a:cubicBezTo>
                <a:cubicBezTo>
                  <a:pt x="2099" y="402"/>
                  <a:pt x="2099" y="402"/>
                  <a:pt x="2099" y="402"/>
                </a:cubicBezTo>
                <a:cubicBezTo>
                  <a:pt x="2100" y="400"/>
                  <a:pt x="2101" y="399"/>
                  <a:pt x="2104" y="399"/>
                </a:cubicBezTo>
                <a:cubicBezTo>
                  <a:pt x="2184" y="399"/>
                  <a:pt x="2184" y="399"/>
                  <a:pt x="2184" y="399"/>
                </a:cubicBezTo>
                <a:cubicBezTo>
                  <a:pt x="2186" y="399"/>
                  <a:pt x="2187" y="399"/>
                  <a:pt x="2187" y="400"/>
                </a:cubicBezTo>
                <a:cubicBezTo>
                  <a:pt x="2196" y="412"/>
                  <a:pt x="2196" y="412"/>
                  <a:pt x="2196" y="412"/>
                </a:cubicBezTo>
                <a:cubicBezTo>
                  <a:pt x="2196" y="413"/>
                  <a:pt x="2196" y="414"/>
                  <a:pt x="2196" y="415"/>
                </a:cubicBezTo>
                <a:close/>
                <a:moveTo>
                  <a:pt x="2170" y="418"/>
                </a:moveTo>
                <a:cubicBezTo>
                  <a:pt x="2166" y="413"/>
                  <a:pt x="2166" y="413"/>
                  <a:pt x="2166" y="413"/>
                </a:cubicBezTo>
                <a:cubicBezTo>
                  <a:pt x="2166" y="412"/>
                  <a:pt x="2165" y="412"/>
                  <a:pt x="2164" y="412"/>
                </a:cubicBezTo>
                <a:cubicBezTo>
                  <a:pt x="2121" y="412"/>
                  <a:pt x="2121" y="412"/>
                  <a:pt x="2121" y="412"/>
                </a:cubicBezTo>
                <a:cubicBezTo>
                  <a:pt x="2120" y="412"/>
                  <a:pt x="2119" y="413"/>
                  <a:pt x="2119" y="414"/>
                </a:cubicBezTo>
                <a:cubicBezTo>
                  <a:pt x="2109" y="441"/>
                  <a:pt x="2109" y="441"/>
                  <a:pt x="2109" y="441"/>
                </a:cubicBezTo>
                <a:cubicBezTo>
                  <a:pt x="2152" y="441"/>
                  <a:pt x="2152" y="441"/>
                  <a:pt x="2152" y="441"/>
                </a:cubicBezTo>
                <a:cubicBezTo>
                  <a:pt x="2153" y="441"/>
                  <a:pt x="2154" y="441"/>
                  <a:pt x="2156" y="440"/>
                </a:cubicBezTo>
                <a:cubicBezTo>
                  <a:pt x="2165" y="433"/>
                  <a:pt x="2165" y="433"/>
                  <a:pt x="2165" y="433"/>
                </a:cubicBezTo>
                <a:cubicBezTo>
                  <a:pt x="2166" y="432"/>
                  <a:pt x="2167" y="432"/>
                  <a:pt x="2167" y="430"/>
                </a:cubicBezTo>
                <a:cubicBezTo>
                  <a:pt x="2170" y="421"/>
                  <a:pt x="2170" y="421"/>
                  <a:pt x="2170" y="421"/>
                </a:cubicBezTo>
                <a:cubicBezTo>
                  <a:pt x="2171" y="420"/>
                  <a:pt x="2170" y="419"/>
                  <a:pt x="2170" y="418"/>
                </a:cubicBezTo>
                <a:close/>
                <a:moveTo>
                  <a:pt x="2077" y="404"/>
                </a:moveTo>
                <a:cubicBezTo>
                  <a:pt x="2077" y="405"/>
                  <a:pt x="2077" y="405"/>
                  <a:pt x="2076" y="406"/>
                </a:cubicBezTo>
                <a:cubicBezTo>
                  <a:pt x="2029" y="440"/>
                  <a:pt x="2029" y="440"/>
                  <a:pt x="2029" y="440"/>
                </a:cubicBezTo>
                <a:cubicBezTo>
                  <a:pt x="2053" y="478"/>
                  <a:pt x="2053" y="478"/>
                  <a:pt x="2053" y="478"/>
                </a:cubicBezTo>
                <a:cubicBezTo>
                  <a:pt x="2054" y="479"/>
                  <a:pt x="2054" y="480"/>
                  <a:pt x="2053" y="480"/>
                </a:cubicBezTo>
                <a:cubicBezTo>
                  <a:pt x="2052" y="483"/>
                  <a:pt x="2052" y="483"/>
                  <a:pt x="2052" y="483"/>
                </a:cubicBezTo>
                <a:cubicBezTo>
                  <a:pt x="2052" y="485"/>
                  <a:pt x="2051" y="485"/>
                  <a:pt x="2050" y="485"/>
                </a:cubicBezTo>
                <a:cubicBezTo>
                  <a:pt x="2029" y="485"/>
                  <a:pt x="2029" y="485"/>
                  <a:pt x="2029" y="485"/>
                </a:cubicBezTo>
                <a:cubicBezTo>
                  <a:pt x="2027" y="485"/>
                  <a:pt x="2026" y="485"/>
                  <a:pt x="2025" y="484"/>
                </a:cubicBezTo>
                <a:cubicBezTo>
                  <a:pt x="2007" y="453"/>
                  <a:pt x="2007" y="453"/>
                  <a:pt x="2007" y="453"/>
                </a:cubicBezTo>
                <a:cubicBezTo>
                  <a:pt x="1968" y="483"/>
                  <a:pt x="1968" y="483"/>
                  <a:pt x="1968" y="483"/>
                </a:cubicBezTo>
                <a:cubicBezTo>
                  <a:pt x="1967" y="484"/>
                  <a:pt x="1967" y="484"/>
                  <a:pt x="1966" y="485"/>
                </a:cubicBezTo>
                <a:cubicBezTo>
                  <a:pt x="1965" y="485"/>
                  <a:pt x="1965" y="485"/>
                  <a:pt x="1964" y="485"/>
                </a:cubicBezTo>
                <a:cubicBezTo>
                  <a:pt x="1949" y="485"/>
                  <a:pt x="1949" y="485"/>
                  <a:pt x="1949" y="485"/>
                </a:cubicBezTo>
                <a:cubicBezTo>
                  <a:pt x="1948" y="485"/>
                  <a:pt x="1947" y="485"/>
                  <a:pt x="1947" y="485"/>
                </a:cubicBezTo>
                <a:cubicBezTo>
                  <a:pt x="1947" y="485"/>
                  <a:pt x="1947" y="484"/>
                  <a:pt x="1947" y="483"/>
                </a:cubicBezTo>
                <a:cubicBezTo>
                  <a:pt x="1948" y="480"/>
                  <a:pt x="1948" y="480"/>
                  <a:pt x="1948" y="480"/>
                </a:cubicBezTo>
                <a:cubicBezTo>
                  <a:pt x="1949" y="479"/>
                  <a:pt x="1949" y="478"/>
                  <a:pt x="1950" y="478"/>
                </a:cubicBezTo>
                <a:cubicBezTo>
                  <a:pt x="2000" y="442"/>
                  <a:pt x="2000" y="442"/>
                  <a:pt x="2000" y="442"/>
                </a:cubicBezTo>
                <a:cubicBezTo>
                  <a:pt x="1977" y="406"/>
                  <a:pt x="1977" y="406"/>
                  <a:pt x="1977" y="406"/>
                </a:cubicBezTo>
                <a:cubicBezTo>
                  <a:pt x="1977" y="405"/>
                  <a:pt x="1977" y="405"/>
                  <a:pt x="1977" y="404"/>
                </a:cubicBezTo>
                <a:cubicBezTo>
                  <a:pt x="1978" y="401"/>
                  <a:pt x="1978" y="401"/>
                  <a:pt x="1978" y="401"/>
                </a:cubicBezTo>
                <a:cubicBezTo>
                  <a:pt x="1978" y="400"/>
                  <a:pt x="1979" y="399"/>
                  <a:pt x="1981" y="399"/>
                </a:cubicBezTo>
                <a:cubicBezTo>
                  <a:pt x="2001" y="399"/>
                  <a:pt x="2001" y="399"/>
                  <a:pt x="2001" y="399"/>
                </a:cubicBezTo>
                <a:cubicBezTo>
                  <a:pt x="2002" y="399"/>
                  <a:pt x="2003" y="399"/>
                  <a:pt x="2004" y="399"/>
                </a:cubicBezTo>
                <a:cubicBezTo>
                  <a:pt x="2004" y="400"/>
                  <a:pt x="2005" y="400"/>
                  <a:pt x="2005" y="401"/>
                </a:cubicBezTo>
                <a:cubicBezTo>
                  <a:pt x="2022" y="428"/>
                  <a:pt x="2022" y="428"/>
                  <a:pt x="2022" y="428"/>
                </a:cubicBezTo>
                <a:cubicBezTo>
                  <a:pt x="2059" y="400"/>
                  <a:pt x="2059" y="400"/>
                  <a:pt x="2059" y="400"/>
                </a:cubicBezTo>
                <a:cubicBezTo>
                  <a:pt x="2060" y="399"/>
                  <a:pt x="2062" y="399"/>
                  <a:pt x="2063" y="399"/>
                </a:cubicBezTo>
                <a:cubicBezTo>
                  <a:pt x="2077" y="399"/>
                  <a:pt x="2077" y="399"/>
                  <a:pt x="2077" y="399"/>
                </a:cubicBezTo>
                <a:cubicBezTo>
                  <a:pt x="2078" y="399"/>
                  <a:pt x="2079" y="399"/>
                  <a:pt x="2078" y="401"/>
                </a:cubicBezTo>
                <a:lnTo>
                  <a:pt x="2077" y="404"/>
                </a:lnTo>
                <a:close/>
                <a:moveTo>
                  <a:pt x="1959" y="410"/>
                </a:moveTo>
                <a:cubicBezTo>
                  <a:pt x="1959" y="411"/>
                  <a:pt x="1958" y="412"/>
                  <a:pt x="1957" y="412"/>
                </a:cubicBezTo>
                <a:cubicBezTo>
                  <a:pt x="1900" y="412"/>
                  <a:pt x="1900" y="412"/>
                  <a:pt x="1900" y="412"/>
                </a:cubicBezTo>
                <a:cubicBezTo>
                  <a:pt x="1900" y="412"/>
                  <a:pt x="1899" y="412"/>
                  <a:pt x="1898" y="413"/>
                </a:cubicBezTo>
                <a:cubicBezTo>
                  <a:pt x="1891" y="418"/>
                  <a:pt x="1891" y="418"/>
                  <a:pt x="1891" y="418"/>
                </a:cubicBezTo>
                <a:cubicBezTo>
                  <a:pt x="1890" y="419"/>
                  <a:pt x="1889" y="420"/>
                  <a:pt x="1889" y="421"/>
                </a:cubicBezTo>
                <a:cubicBezTo>
                  <a:pt x="1884" y="435"/>
                  <a:pt x="1884" y="435"/>
                  <a:pt x="1884" y="435"/>
                </a:cubicBezTo>
                <a:cubicBezTo>
                  <a:pt x="1948" y="435"/>
                  <a:pt x="1948" y="435"/>
                  <a:pt x="1948" y="435"/>
                </a:cubicBezTo>
                <a:cubicBezTo>
                  <a:pt x="1950" y="435"/>
                  <a:pt x="1950" y="435"/>
                  <a:pt x="1950" y="437"/>
                </a:cubicBezTo>
                <a:cubicBezTo>
                  <a:pt x="1947" y="445"/>
                  <a:pt x="1947" y="445"/>
                  <a:pt x="1947" y="445"/>
                </a:cubicBezTo>
                <a:cubicBezTo>
                  <a:pt x="1946" y="447"/>
                  <a:pt x="1945" y="447"/>
                  <a:pt x="1944" y="447"/>
                </a:cubicBezTo>
                <a:cubicBezTo>
                  <a:pt x="1880" y="447"/>
                  <a:pt x="1880" y="447"/>
                  <a:pt x="1880" y="447"/>
                </a:cubicBezTo>
                <a:cubicBezTo>
                  <a:pt x="1875" y="462"/>
                  <a:pt x="1875" y="462"/>
                  <a:pt x="1875" y="462"/>
                </a:cubicBezTo>
                <a:cubicBezTo>
                  <a:pt x="1875" y="462"/>
                  <a:pt x="1875" y="463"/>
                  <a:pt x="1875" y="464"/>
                </a:cubicBezTo>
                <a:cubicBezTo>
                  <a:pt x="1881" y="471"/>
                  <a:pt x="1881" y="471"/>
                  <a:pt x="1881" y="471"/>
                </a:cubicBezTo>
                <a:cubicBezTo>
                  <a:pt x="1881" y="472"/>
                  <a:pt x="1882" y="472"/>
                  <a:pt x="1883" y="472"/>
                </a:cubicBezTo>
                <a:cubicBezTo>
                  <a:pt x="1937" y="472"/>
                  <a:pt x="1937" y="472"/>
                  <a:pt x="1937" y="472"/>
                </a:cubicBezTo>
                <a:cubicBezTo>
                  <a:pt x="1938" y="472"/>
                  <a:pt x="1938" y="473"/>
                  <a:pt x="1938" y="474"/>
                </a:cubicBezTo>
                <a:cubicBezTo>
                  <a:pt x="1935" y="483"/>
                  <a:pt x="1935" y="483"/>
                  <a:pt x="1935" y="483"/>
                </a:cubicBezTo>
                <a:cubicBezTo>
                  <a:pt x="1934" y="485"/>
                  <a:pt x="1934" y="485"/>
                  <a:pt x="1932" y="485"/>
                </a:cubicBezTo>
                <a:cubicBezTo>
                  <a:pt x="1865" y="485"/>
                  <a:pt x="1865" y="485"/>
                  <a:pt x="1865" y="485"/>
                </a:cubicBezTo>
                <a:cubicBezTo>
                  <a:pt x="1864" y="485"/>
                  <a:pt x="1862" y="485"/>
                  <a:pt x="1862" y="484"/>
                </a:cubicBezTo>
                <a:cubicBezTo>
                  <a:pt x="1850" y="468"/>
                  <a:pt x="1850" y="468"/>
                  <a:pt x="1850" y="468"/>
                </a:cubicBezTo>
                <a:cubicBezTo>
                  <a:pt x="1850" y="467"/>
                  <a:pt x="1850" y="467"/>
                  <a:pt x="1850" y="465"/>
                </a:cubicBezTo>
                <a:cubicBezTo>
                  <a:pt x="1867" y="415"/>
                  <a:pt x="1867" y="415"/>
                  <a:pt x="1867" y="415"/>
                </a:cubicBezTo>
                <a:cubicBezTo>
                  <a:pt x="1867" y="414"/>
                  <a:pt x="1868" y="413"/>
                  <a:pt x="1869" y="412"/>
                </a:cubicBezTo>
                <a:cubicBezTo>
                  <a:pt x="1885" y="400"/>
                  <a:pt x="1885" y="400"/>
                  <a:pt x="1885" y="400"/>
                </a:cubicBezTo>
                <a:cubicBezTo>
                  <a:pt x="1886" y="399"/>
                  <a:pt x="1888" y="399"/>
                  <a:pt x="1889" y="399"/>
                </a:cubicBezTo>
                <a:cubicBezTo>
                  <a:pt x="1961" y="399"/>
                  <a:pt x="1961" y="399"/>
                  <a:pt x="1961" y="399"/>
                </a:cubicBezTo>
                <a:cubicBezTo>
                  <a:pt x="1962" y="399"/>
                  <a:pt x="1963" y="400"/>
                  <a:pt x="1962" y="401"/>
                </a:cubicBezTo>
                <a:lnTo>
                  <a:pt x="1959" y="410"/>
                </a:lnTo>
                <a:close/>
                <a:moveTo>
                  <a:pt x="1776" y="411"/>
                </a:moveTo>
                <a:cubicBezTo>
                  <a:pt x="1776" y="412"/>
                  <a:pt x="1775" y="413"/>
                  <a:pt x="1773" y="413"/>
                </a:cubicBezTo>
                <a:cubicBezTo>
                  <a:pt x="1741" y="413"/>
                  <a:pt x="1741" y="413"/>
                  <a:pt x="1741" y="413"/>
                </a:cubicBezTo>
                <a:cubicBezTo>
                  <a:pt x="1717" y="483"/>
                  <a:pt x="1717" y="483"/>
                  <a:pt x="1717" y="483"/>
                </a:cubicBezTo>
                <a:cubicBezTo>
                  <a:pt x="1717" y="485"/>
                  <a:pt x="1716" y="485"/>
                  <a:pt x="1715" y="485"/>
                </a:cubicBezTo>
                <a:cubicBezTo>
                  <a:pt x="1695" y="485"/>
                  <a:pt x="1695" y="485"/>
                  <a:pt x="1695" y="485"/>
                </a:cubicBezTo>
                <a:cubicBezTo>
                  <a:pt x="1693" y="485"/>
                  <a:pt x="1693" y="485"/>
                  <a:pt x="1693" y="483"/>
                </a:cubicBezTo>
                <a:cubicBezTo>
                  <a:pt x="1717" y="413"/>
                  <a:pt x="1717" y="413"/>
                  <a:pt x="1717" y="413"/>
                </a:cubicBezTo>
                <a:cubicBezTo>
                  <a:pt x="1684" y="413"/>
                  <a:pt x="1684" y="413"/>
                  <a:pt x="1684" y="413"/>
                </a:cubicBezTo>
                <a:cubicBezTo>
                  <a:pt x="1683" y="413"/>
                  <a:pt x="1683" y="412"/>
                  <a:pt x="1683" y="411"/>
                </a:cubicBezTo>
                <a:cubicBezTo>
                  <a:pt x="1686" y="401"/>
                  <a:pt x="1686" y="401"/>
                  <a:pt x="1686" y="401"/>
                </a:cubicBezTo>
                <a:cubicBezTo>
                  <a:pt x="1687" y="400"/>
                  <a:pt x="1688" y="399"/>
                  <a:pt x="1689" y="399"/>
                </a:cubicBezTo>
                <a:cubicBezTo>
                  <a:pt x="1778" y="399"/>
                  <a:pt x="1778" y="399"/>
                  <a:pt x="1778" y="399"/>
                </a:cubicBezTo>
                <a:cubicBezTo>
                  <a:pt x="1779" y="399"/>
                  <a:pt x="1780" y="400"/>
                  <a:pt x="1779" y="401"/>
                </a:cubicBezTo>
                <a:lnTo>
                  <a:pt x="1776" y="411"/>
                </a:lnTo>
                <a:close/>
                <a:moveTo>
                  <a:pt x="1673" y="410"/>
                </a:moveTo>
                <a:cubicBezTo>
                  <a:pt x="1672" y="411"/>
                  <a:pt x="1671" y="412"/>
                  <a:pt x="1670" y="412"/>
                </a:cubicBezTo>
                <a:cubicBezTo>
                  <a:pt x="1616" y="412"/>
                  <a:pt x="1616" y="412"/>
                  <a:pt x="1616" y="412"/>
                </a:cubicBezTo>
                <a:cubicBezTo>
                  <a:pt x="1615" y="412"/>
                  <a:pt x="1615" y="412"/>
                  <a:pt x="1614" y="413"/>
                </a:cubicBezTo>
                <a:cubicBezTo>
                  <a:pt x="1606" y="419"/>
                  <a:pt x="1606" y="419"/>
                  <a:pt x="1606" y="419"/>
                </a:cubicBezTo>
                <a:cubicBezTo>
                  <a:pt x="1605" y="419"/>
                  <a:pt x="1605" y="420"/>
                  <a:pt x="1605" y="420"/>
                </a:cubicBezTo>
                <a:cubicBezTo>
                  <a:pt x="1591" y="462"/>
                  <a:pt x="1591" y="462"/>
                  <a:pt x="1591" y="462"/>
                </a:cubicBezTo>
                <a:cubicBezTo>
                  <a:pt x="1590" y="463"/>
                  <a:pt x="1590" y="463"/>
                  <a:pt x="1591" y="464"/>
                </a:cubicBezTo>
                <a:cubicBezTo>
                  <a:pt x="1596" y="471"/>
                  <a:pt x="1596" y="471"/>
                  <a:pt x="1596" y="471"/>
                </a:cubicBezTo>
                <a:cubicBezTo>
                  <a:pt x="1597" y="472"/>
                  <a:pt x="1597" y="472"/>
                  <a:pt x="1598" y="472"/>
                </a:cubicBezTo>
                <a:cubicBezTo>
                  <a:pt x="1650" y="472"/>
                  <a:pt x="1650" y="472"/>
                  <a:pt x="1650" y="472"/>
                </a:cubicBezTo>
                <a:cubicBezTo>
                  <a:pt x="1651" y="472"/>
                  <a:pt x="1652" y="473"/>
                  <a:pt x="1651" y="474"/>
                </a:cubicBezTo>
                <a:cubicBezTo>
                  <a:pt x="1648" y="483"/>
                  <a:pt x="1648" y="483"/>
                  <a:pt x="1648" y="483"/>
                </a:cubicBezTo>
                <a:cubicBezTo>
                  <a:pt x="1648" y="485"/>
                  <a:pt x="1647" y="485"/>
                  <a:pt x="1645" y="485"/>
                </a:cubicBezTo>
                <a:cubicBezTo>
                  <a:pt x="1580" y="485"/>
                  <a:pt x="1580" y="485"/>
                  <a:pt x="1580" y="485"/>
                </a:cubicBezTo>
                <a:cubicBezTo>
                  <a:pt x="1579" y="485"/>
                  <a:pt x="1578" y="485"/>
                  <a:pt x="1577" y="484"/>
                </a:cubicBezTo>
                <a:cubicBezTo>
                  <a:pt x="1566" y="468"/>
                  <a:pt x="1566" y="468"/>
                  <a:pt x="1566" y="468"/>
                </a:cubicBezTo>
                <a:cubicBezTo>
                  <a:pt x="1565" y="467"/>
                  <a:pt x="1565" y="467"/>
                  <a:pt x="1566" y="465"/>
                </a:cubicBezTo>
                <a:cubicBezTo>
                  <a:pt x="1583" y="415"/>
                  <a:pt x="1583" y="415"/>
                  <a:pt x="1583" y="415"/>
                </a:cubicBezTo>
                <a:cubicBezTo>
                  <a:pt x="1583" y="414"/>
                  <a:pt x="1584" y="413"/>
                  <a:pt x="1585" y="412"/>
                </a:cubicBezTo>
                <a:cubicBezTo>
                  <a:pt x="1601" y="400"/>
                  <a:pt x="1601" y="400"/>
                  <a:pt x="1601" y="400"/>
                </a:cubicBezTo>
                <a:cubicBezTo>
                  <a:pt x="1602" y="399"/>
                  <a:pt x="1603" y="399"/>
                  <a:pt x="1605" y="399"/>
                </a:cubicBezTo>
                <a:cubicBezTo>
                  <a:pt x="1674" y="399"/>
                  <a:pt x="1674" y="399"/>
                  <a:pt x="1674" y="399"/>
                </a:cubicBezTo>
                <a:cubicBezTo>
                  <a:pt x="1676" y="399"/>
                  <a:pt x="1676" y="400"/>
                  <a:pt x="1676" y="401"/>
                </a:cubicBezTo>
                <a:lnTo>
                  <a:pt x="1673" y="410"/>
                </a:lnTo>
                <a:close/>
                <a:moveTo>
                  <a:pt x="1564" y="410"/>
                </a:moveTo>
                <a:cubicBezTo>
                  <a:pt x="1564" y="411"/>
                  <a:pt x="1563" y="412"/>
                  <a:pt x="1562" y="412"/>
                </a:cubicBezTo>
                <a:cubicBezTo>
                  <a:pt x="1505" y="412"/>
                  <a:pt x="1505" y="412"/>
                  <a:pt x="1505" y="412"/>
                </a:cubicBezTo>
                <a:cubicBezTo>
                  <a:pt x="1505" y="412"/>
                  <a:pt x="1504" y="412"/>
                  <a:pt x="1503" y="413"/>
                </a:cubicBezTo>
                <a:cubicBezTo>
                  <a:pt x="1495" y="418"/>
                  <a:pt x="1495" y="418"/>
                  <a:pt x="1495" y="418"/>
                </a:cubicBezTo>
                <a:cubicBezTo>
                  <a:pt x="1495" y="419"/>
                  <a:pt x="1494" y="420"/>
                  <a:pt x="1494" y="421"/>
                </a:cubicBezTo>
                <a:cubicBezTo>
                  <a:pt x="1489" y="435"/>
                  <a:pt x="1489" y="435"/>
                  <a:pt x="1489" y="435"/>
                </a:cubicBezTo>
                <a:cubicBezTo>
                  <a:pt x="1553" y="435"/>
                  <a:pt x="1553" y="435"/>
                  <a:pt x="1553" y="435"/>
                </a:cubicBezTo>
                <a:cubicBezTo>
                  <a:pt x="1555" y="435"/>
                  <a:pt x="1555" y="435"/>
                  <a:pt x="1555" y="437"/>
                </a:cubicBezTo>
                <a:cubicBezTo>
                  <a:pt x="1552" y="445"/>
                  <a:pt x="1552" y="445"/>
                  <a:pt x="1552" y="445"/>
                </a:cubicBezTo>
                <a:cubicBezTo>
                  <a:pt x="1551" y="447"/>
                  <a:pt x="1550" y="447"/>
                  <a:pt x="1549" y="447"/>
                </a:cubicBezTo>
                <a:cubicBezTo>
                  <a:pt x="1485" y="447"/>
                  <a:pt x="1485" y="447"/>
                  <a:pt x="1485" y="447"/>
                </a:cubicBezTo>
                <a:cubicBezTo>
                  <a:pt x="1480" y="462"/>
                  <a:pt x="1480" y="462"/>
                  <a:pt x="1480" y="462"/>
                </a:cubicBezTo>
                <a:cubicBezTo>
                  <a:pt x="1480" y="462"/>
                  <a:pt x="1480" y="463"/>
                  <a:pt x="1480" y="464"/>
                </a:cubicBezTo>
                <a:cubicBezTo>
                  <a:pt x="1486" y="471"/>
                  <a:pt x="1486" y="471"/>
                  <a:pt x="1486" y="471"/>
                </a:cubicBezTo>
                <a:cubicBezTo>
                  <a:pt x="1486" y="472"/>
                  <a:pt x="1487" y="472"/>
                  <a:pt x="1488" y="472"/>
                </a:cubicBezTo>
                <a:cubicBezTo>
                  <a:pt x="1542" y="472"/>
                  <a:pt x="1542" y="472"/>
                  <a:pt x="1542" y="472"/>
                </a:cubicBezTo>
                <a:cubicBezTo>
                  <a:pt x="1543" y="472"/>
                  <a:pt x="1543" y="473"/>
                  <a:pt x="1543" y="474"/>
                </a:cubicBezTo>
                <a:cubicBezTo>
                  <a:pt x="1540" y="483"/>
                  <a:pt x="1540" y="483"/>
                  <a:pt x="1540" y="483"/>
                </a:cubicBezTo>
                <a:cubicBezTo>
                  <a:pt x="1539" y="485"/>
                  <a:pt x="1539" y="485"/>
                  <a:pt x="1537" y="485"/>
                </a:cubicBezTo>
                <a:cubicBezTo>
                  <a:pt x="1470" y="485"/>
                  <a:pt x="1470" y="485"/>
                  <a:pt x="1470" y="485"/>
                </a:cubicBezTo>
                <a:cubicBezTo>
                  <a:pt x="1469" y="485"/>
                  <a:pt x="1467" y="485"/>
                  <a:pt x="1467" y="484"/>
                </a:cubicBezTo>
                <a:cubicBezTo>
                  <a:pt x="1455" y="468"/>
                  <a:pt x="1455" y="468"/>
                  <a:pt x="1455" y="468"/>
                </a:cubicBezTo>
                <a:cubicBezTo>
                  <a:pt x="1455" y="467"/>
                  <a:pt x="1455" y="467"/>
                  <a:pt x="1455" y="465"/>
                </a:cubicBezTo>
                <a:cubicBezTo>
                  <a:pt x="1472" y="415"/>
                  <a:pt x="1472" y="415"/>
                  <a:pt x="1472" y="415"/>
                </a:cubicBezTo>
                <a:cubicBezTo>
                  <a:pt x="1472" y="414"/>
                  <a:pt x="1473" y="413"/>
                  <a:pt x="1474" y="412"/>
                </a:cubicBezTo>
                <a:cubicBezTo>
                  <a:pt x="1490" y="400"/>
                  <a:pt x="1490" y="400"/>
                  <a:pt x="1490" y="400"/>
                </a:cubicBezTo>
                <a:cubicBezTo>
                  <a:pt x="1491" y="399"/>
                  <a:pt x="1493" y="399"/>
                  <a:pt x="1494" y="399"/>
                </a:cubicBezTo>
                <a:cubicBezTo>
                  <a:pt x="1566" y="399"/>
                  <a:pt x="1566" y="399"/>
                  <a:pt x="1566" y="399"/>
                </a:cubicBezTo>
                <a:cubicBezTo>
                  <a:pt x="1567" y="399"/>
                  <a:pt x="1568" y="400"/>
                  <a:pt x="1567" y="401"/>
                </a:cubicBezTo>
                <a:lnTo>
                  <a:pt x="1564" y="410"/>
                </a:lnTo>
                <a:close/>
                <a:moveTo>
                  <a:pt x="1434" y="465"/>
                </a:moveTo>
                <a:cubicBezTo>
                  <a:pt x="1433" y="467"/>
                  <a:pt x="1433" y="467"/>
                  <a:pt x="1432" y="468"/>
                </a:cubicBezTo>
                <a:cubicBezTo>
                  <a:pt x="1410" y="484"/>
                  <a:pt x="1410" y="484"/>
                  <a:pt x="1410" y="484"/>
                </a:cubicBezTo>
                <a:cubicBezTo>
                  <a:pt x="1408" y="485"/>
                  <a:pt x="1407" y="485"/>
                  <a:pt x="1406" y="485"/>
                </a:cubicBezTo>
                <a:cubicBezTo>
                  <a:pt x="1359" y="485"/>
                  <a:pt x="1359" y="485"/>
                  <a:pt x="1359" y="485"/>
                </a:cubicBezTo>
                <a:cubicBezTo>
                  <a:pt x="1357" y="485"/>
                  <a:pt x="1357" y="485"/>
                  <a:pt x="1357" y="483"/>
                </a:cubicBezTo>
                <a:cubicBezTo>
                  <a:pt x="1361" y="473"/>
                  <a:pt x="1361" y="473"/>
                  <a:pt x="1361" y="473"/>
                </a:cubicBezTo>
                <a:cubicBezTo>
                  <a:pt x="1361" y="472"/>
                  <a:pt x="1362" y="471"/>
                  <a:pt x="1363" y="471"/>
                </a:cubicBezTo>
                <a:cubicBezTo>
                  <a:pt x="1397" y="471"/>
                  <a:pt x="1397" y="471"/>
                  <a:pt x="1397" y="471"/>
                </a:cubicBezTo>
                <a:cubicBezTo>
                  <a:pt x="1398" y="471"/>
                  <a:pt x="1399" y="471"/>
                  <a:pt x="1399" y="470"/>
                </a:cubicBezTo>
                <a:cubicBezTo>
                  <a:pt x="1410" y="463"/>
                  <a:pt x="1410" y="463"/>
                  <a:pt x="1410" y="463"/>
                </a:cubicBezTo>
                <a:cubicBezTo>
                  <a:pt x="1410" y="463"/>
                  <a:pt x="1411" y="462"/>
                  <a:pt x="1411" y="461"/>
                </a:cubicBezTo>
                <a:cubicBezTo>
                  <a:pt x="1431" y="401"/>
                  <a:pt x="1431" y="401"/>
                  <a:pt x="1431" y="401"/>
                </a:cubicBezTo>
                <a:cubicBezTo>
                  <a:pt x="1432" y="400"/>
                  <a:pt x="1433" y="399"/>
                  <a:pt x="1434" y="399"/>
                </a:cubicBezTo>
                <a:cubicBezTo>
                  <a:pt x="1454" y="399"/>
                  <a:pt x="1454" y="399"/>
                  <a:pt x="1454" y="399"/>
                </a:cubicBezTo>
                <a:cubicBezTo>
                  <a:pt x="1455" y="399"/>
                  <a:pt x="1456" y="400"/>
                  <a:pt x="1455" y="401"/>
                </a:cubicBezTo>
                <a:lnTo>
                  <a:pt x="1434" y="465"/>
                </a:lnTo>
                <a:close/>
                <a:moveTo>
                  <a:pt x="1369" y="415"/>
                </a:moveTo>
                <a:cubicBezTo>
                  <a:pt x="1350" y="469"/>
                  <a:pt x="1350" y="469"/>
                  <a:pt x="1350" y="469"/>
                </a:cubicBezTo>
                <a:cubicBezTo>
                  <a:pt x="1350" y="470"/>
                  <a:pt x="1349" y="472"/>
                  <a:pt x="1348" y="472"/>
                </a:cubicBezTo>
                <a:cubicBezTo>
                  <a:pt x="1332" y="484"/>
                  <a:pt x="1332" y="484"/>
                  <a:pt x="1332" y="484"/>
                </a:cubicBezTo>
                <a:cubicBezTo>
                  <a:pt x="1331" y="485"/>
                  <a:pt x="1330" y="485"/>
                  <a:pt x="1329" y="485"/>
                </a:cubicBezTo>
                <a:cubicBezTo>
                  <a:pt x="1260" y="485"/>
                  <a:pt x="1260" y="485"/>
                  <a:pt x="1260" y="485"/>
                </a:cubicBezTo>
                <a:cubicBezTo>
                  <a:pt x="1259" y="485"/>
                  <a:pt x="1258" y="485"/>
                  <a:pt x="1258" y="484"/>
                </a:cubicBezTo>
                <a:cubicBezTo>
                  <a:pt x="1250" y="472"/>
                  <a:pt x="1250" y="472"/>
                  <a:pt x="1250" y="472"/>
                </a:cubicBezTo>
                <a:cubicBezTo>
                  <a:pt x="1249" y="472"/>
                  <a:pt x="1249" y="470"/>
                  <a:pt x="1249" y="469"/>
                </a:cubicBezTo>
                <a:cubicBezTo>
                  <a:pt x="1267" y="415"/>
                  <a:pt x="1267" y="415"/>
                  <a:pt x="1267" y="415"/>
                </a:cubicBezTo>
                <a:cubicBezTo>
                  <a:pt x="1268" y="414"/>
                  <a:pt x="1269" y="413"/>
                  <a:pt x="1270" y="412"/>
                </a:cubicBezTo>
                <a:cubicBezTo>
                  <a:pt x="1286" y="400"/>
                  <a:pt x="1286" y="400"/>
                  <a:pt x="1286" y="400"/>
                </a:cubicBezTo>
                <a:cubicBezTo>
                  <a:pt x="1287" y="399"/>
                  <a:pt x="1288" y="399"/>
                  <a:pt x="1289" y="399"/>
                </a:cubicBezTo>
                <a:cubicBezTo>
                  <a:pt x="1357" y="399"/>
                  <a:pt x="1357" y="399"/>
                  <a:pt x="1357" y="399"/>
                </a:cubicBezTo>
                <a:cubicBezTo>
                  <a:pt x="1359" y="399"/>
                  <a:pt x="1360" y="399"/>
                  <a:pt x="1360" y="400"/>
                </a:cubicBezTo>
                <a:cubicBezTo>
                  <a:pt x="1368" y="412"/>
                  <a:pt x="1368" y="412"/>
                  <a:pt x="1368" y="412"/>
                </a:cubicBezTo>
                <a:cubicBezTo>
                  <a:pt x="1369" y="413"/>
                  <a:pt x="1369" y="414"/>
                  <a:pt x="1369" y="415"/>
                </a:cubicBezTo>
                <a:close/>
                <a:moveTo>
                  <a:pt x="1343" y="419"/>
                </a:moveTo>
                <a:cubicBezTo>
                  <a:pt x="1339" y="413"/>
                  <a:pt x="1339" y="413"/>
                  <a:pt x="1339" y="413"/>
                </a:cubicBezTo>
                <a:cubicBezTo>
                  <a:pt x="1339" y="412"/>
                  <a:pt x="1338" y="412"/>
                  <a:pt x="1337" y="412"/>
                </a:cubicBezTo>
                <a:cubicBezTo>
                  <a:pt x="1301" y="412"/>
                  <a:pt x="1301" y="412"/>
                  <a:pt x="1301" y="412"/>
                </a:cubicBezTo>
                <a:cubicBezTo>
                  <a:pt x="1300" y="412"/>
                  <a:pt x="1299" y="412"/>
                  <a:pt x="1298" y="413"/>
                </a:cubicBezTo>
                <a:cubicBezTo>
                  <a:pt x="1291" y="419"/>
                  <a:pt x="1291" y="419"/>
                  <a:pt x="1291" y="419"/>
                </a:cubicBezTo>
                <a:cubicBezTo>
                  <a:pt x="1290" y="419"/>
                  <a:pt x="1289" y="420"/>
                  <a:pt x="1289" y="421"/>
                </a:cubicBezTo>
                <a:cubicBezTo>
                  <a:pt x="1275" y="463"/>
                  <a:pt x="1275" y="463"/>
                  <a:pt x="1275" y="463"/>
                </a:cubicBezTo>
                <a:cubicBezTo>
                  <a:pt x="1274" y="464"/>
                  <a:pt x="1275" y="465"/>
                  <a:pt x="1275" y="466"/>
                </a:cubicBezTo>
                <a:cubicBezTo>
                  <a:pt x="1279" y="471"/>
                  <a:pt x="1279" y="471"/>
                  <a:pt x="1279" y="471"/>
                </a:cubicBezTo>
                <a:cubicBezTo>
                  <a:pt x="1279" y="472"/>
                  <a:pt x="1280" y="472"/>
                  <a:pt x="1281" y="472"/>
                </a:cubicBezTo>
                <a:cubicBezTo>
                  <a:pt x="1317" y="472"/>
                  <a:pt x="1317" y="472"/>
                  <a:pt x="1317" y="472"/>
                </a:cubicBezTo>
                <a:cubicBezTo>
                  <a:pt x="1318" y="472"/>
                  <a:pt x="1319" y="472"/>
                  <a:pt x="1320" y="471"/>
                </a:cubicBezTo>
                <a:cubicBezTo>
                  <a:pt x="1327" y="466"/>
                  <a:pt x="1327" y="466"/>
                  <a:pt x="1327" y="466"/>
                </a:cubicBezTo>
                <a:cubicBezTo>
                  <a:pt x="1328" y="465"/>
                  <a:pt x="1329" y="464"/>
                  <a:pt x="1329" y="463"/>
                </a:cubicBezTo>
                <a:cubicBezTo>
                  <a:pt x="1343" y="421"/>
                  <a:pt x="1343" y="421"/>
                  <a:pt x="1343" y="421"/>
                </a:cubicBezTo>
                <a:cubicBezTo>
                  <a:pt x="1343" y="420"/>
                  <a:pt x="1343" y="419"/>
                  <a:pt x="1343" y="419"/>
                </a:cubicBezTo>
                <a:close/>
                <a:moveTo>
                  <a:pt x="1246" y="415"/>
                </a:moveTo>
                <a:cubicBezTo>
                  <a:pt x="1240" y="435"/>
                  <a:pt x="1240" y="435"/>
                  <a:pt x="1240" y="435"/>
                </a:cubicBezTo>
                <a:cubicBezTo>
                  <a:pt x="1239" y="436"/>
                  <a:pt x="1238" y="438"/>
                  <a:pt x="1237" y="439"/>
                </a:cubicBezTo>
                <a:cubicBezTo>
                  <a:pt x="1223" y="449"/>
                  <a:pt x="1223" y="449"/>
                  <a:pt x="1223" y="449"/>
                </a:cubicBezTo>
                <a:cubicBezTo>
                  <a:pt x="1227" y="478"/>
                  <a:pt x="1227" y="478"/>
                  <a:pt x="1227" y="478"/>
                </a:cubicBezTo>
                <a:cubicBezTo>
                  <a:pt x="1227" y="479"/>
                  <a:pt x="1227" y="479"/>
                  <a:pt x="1227" y="480"/>
                </a:cubicBezTo>
                <a:cubicBezTo>
                  <a:pt x="1227" y="480"/>
                  <a:pt x="1227" y="481"/>
                  <a:pt x="1227" y="482"/>
                </a:cubicBezTo>
                <a:cubicBezTo>
                  <a:pt x="1226" y="483"/>
                  <a:pt x="1226" y="483"/>
                  <a:pt x="1226" y="483"/>
                </a:cubicBezTo>
                <a:cubicBezTo>
                  <a:pt x="1226" y="484"/>
                  <a:pt x="1226" y="484"/>
                  <a:pt x="1225" y="485"/>
                </a:cubicBezTo>
                <a:cubicBezTo>
                  <a:pt x="1225" y="485"/>
                  <a:pt x="1224" y="485"/>
                  <a:pt x="1223" y="485"/>
                </a:cubicBezTo>
                <a:cubicBezTo>
                  <a:pt x="1204" y="485"/>
                  <a:pt x="1204" y="485"/>
                  <a:pt x="1204" y="485"/>
                </a:cubicBezTo>
                <a:cubicBezTo>
                  <a:pt x="1204" y="485"/>
                  <a:pt x="1203" y="485"/>
                  <a:pt x="1203" y="484"/>
                </a:cubicBezTo>
                <a:cubicBezTo>
                  <a:pt x="1200" y="454"/>
                  <a:pt x="1200" y="454"/>
                  <a:pt x="1200" y="454"/>
                </a:cubicBezTo>
                <a:cubicBezTo>
                  <a:pt x="1156" y="454"/>
                  <a:pt x="1156" y="454"/>
                  <a:pt x="1156" y="454"/>
                </a:cubicBezTo>
                <a:cubicBezTo>
                  <a:pt x="1146" y="483"/>
                  <a:pt x="1146" y="483"/>
                  <a:pt x="1146" y="483"/>
                </a:cubicBezTo>
                <a:cubicBezTo>
                  <a:pt x="1145" y="485"/>
                  <a:pt x="1145" y="485"/>
                  <a:pt x="1143" y="485"/>
                </a:cubicBezTo>
                <a:cubicBezTo>
                  <a:pt x="1124" y="485"/>
                  <a:pt x="1124" y="485"/>
                  <a:pt x="1124" y="485"/>
                </a:cubicBezTo>
                <a:cubicBezTo>
                  <a:pt x="1122" y="485"/>
                  <a:pt x="1122" y="485"/>
                  <a:pt x="1122" y="483"/>
                </a:cubicBezTo>
                <a:cubicBezTo>
                  <a:pt x="1149" y="402"/>
                  <a:pt x="1149" y="402"/>
                  <a:pt x="1149" y="402"/>
                </a:cubicBezTo>
                <a:cubicBezTo>
                  <a:pt x="1150" y="400"/>
                  <a:pt x="1152" y="399"/>
                  <a:pt x="1154" y="399"/>
                </a:cubicBezTo>
                <a:cubicBezTo>
                  <a:pt x="1235" y="399"/>
                  <a:pt x="1235" y="399"/>
                  <a:pt x="1235" y="399"/>
                </a:cubicBezTo>
                <a:cubicBezTo>
                  <a:pt x="1236" y="399"/>
                  <a:pt x="1237" y="399"/>
                  <a:pt x="1238" y="400"/>
                </a:cubicBezTo>
                <a:cubicBezTo>
                  <a:pt x="1246" y="412"/>
                  <a:pt x="1246" y="412"/>
                  <a:pt x="1246" y="412"/>
                </a:cubicBezTo>
                <a:cubicBezTo>
                  <a:pt x="1247" y="413"/>
                  <a:pt x="1247" y="413"/>
                  <a:pt x="1246" y="415"/>
                </a:cubicBezTo>
                <a:close/>
                <a:moveTo>
                  <a:pt x="1221" y="418"/>
                </a:moveTo>
                <a:cubicBezTo>
                  <a:pt x="1217" y="413"/>
                  <a:pt x="1217" y="413"/>
                  <a:pt x="1217" y="413"/>
                </a:cubicBezTo>
                <a:cubicBezTo>
                  <a:pt x="1217" y="412"/>
                  <a:pt x="1216" y="412"/>
                  <a:pt x="1215" y="412"/>
                </a:cubicBezTo>
                <a:cubicBezTo>
                  <a:pt x="1172" y="412"/>
                  <a:pt x="1172" y="412"/>
                  <a:pt x="1172" y="412"/>
                </a:cubicBezTo>
                <a:cubicBezTo>
                  <a:pt x="1170" y="412"/>
                  <a:pt x="1169" y="413"/>
                  <a:pt x="1169" y="414"/>
                </a:cubicBezTo>
                <a:cubicBezTo>
                  <a:pt x="1160" y="441"/>
                  <a:pt x="1160" y="441"/>
                  <a:pt x="1160" y="441"/>
                </a:cubicBezTo>
                <a:cubicBezTo>
                  <a:pt x="1205" y="441"/>
                  <a:pt x="1205" y="441"/>
                  <a:pt x="1205" y="441"/>
                </a:cubicBezTo>
                <a:cubicBezTo>
                  <a:pt x="1215" y="434"/>
                  <a:pt x="1215" y="434"/>
                  <a:pt x="1215" y="434"/>
                </a:cubicBezTo>
                <a:cubicBezTo>
                  <a:pt x="1216" y="434"/>
                  <a:pt x="1217" y="433"/>
                  <a:pt x="1217" y="433"/>
                </a:cubicBezTo>
                <a:cubicBezTo>
                  <a:pt x="1221" y="420"/>
                  <a:pt x="1221" y="420"/>
                  <a:pt x="1221" y="420"/>
                </a:cubicBezTo>
                <a:cubicBezTo>
                  <a:pt x="1221" y="420"/>
                  <a:pt x="1221" y="419"/>
                  <a:pt x="1221" y="418"/>
                </a:cubicBezTo>
                <a:close/>
                <a:moveTo>
                  <a:pt x="1131" y="415"/>
                </a:moveTo>
                <a:cubicBezTo>
                  <a:pt x="1124" y="434"/>
                  <a:pt x="1124" y="434"/>
                  <a:pt x="1124" y="434"/>
                </a:cubicBezTo>
                <a:cubicBezTo>
                  <a:pt x="1124" y="435"/>
                  <a:pt x="1123" y="436"/>
                  <a:pt x="1122" y="437"/>
                </a:cubicBezTo>
                <a:cubicBezTo>
                  <a:pt x="1102" y="452"/>
                  <a:pt x="1102" y="452"/>
                  <a:pt x="1102" y="452"/>
                </a:cubicBezTo>
                <a:cubicBezTo>
                  <a:pt x="1100" y="453"/>
                  <a:pt x="1098" y="454"/>
                  <a:pt x="1096" y="454"/>
                </a:cubicBezTo>
                <a:cubicBezTo>
                  <a:pt x="1040" y="454"/>
                  <a:pt x="1040" y="454"/>
                  <a:pt x="1040" y="454"/>
                </a:cubicBezTo>
                <a:cubicBezTo>
                  <a:pt x="1031" y="483"/>
                  <a:pt x="1031" y="483"/>
                  <a:pt x="1031" y="483"/>
                </a:cubicBezTo>
                <a:cubicBezTo>
                  <a:pt x="1030" y="485"/>
                  <a:pt x="1029" y="485"/>
                  <a:pt x="1028" y="485"/>
                </a:cubicBezTo>
                <a:cubicBezTo>
                  <a:pt x="1008" y="485"/>
                  <a:pt x="1008" y="485"/>
                  <a:pt x="1008" y="485"/>
                </a:cubicBezTo>
                <a:cubicBezTo>
                  <a:pt x="1007" y="485"/>
                  <a:pt x="1007" y="485"/>
                  <a:pt x="1007" y="483"/>
                </a:cubicBezTo>
                <a:cubicBezTo>
                  <a:pt x="1034" y="402"/>
                  <a:pt x="1034" y="402"/>
                  <a:pt x="1034" y="402"/>
                </a:cubicBezTo>
                <a:cubicBezTo>
                  <a:pt x="1035" y="400"/>
                  <a:pt x="1036" y="399"/>
                  <a:pt x="1039" y="399"/>
                </a:cubicBezTo>
                <a:cubicBezTo>
                  <a:pt x="1119" y="399"/>
                  <a:pt x="1119" y="399"/>
                  <a:pt x="1119" y="399"/>
                </a:cubicBezTo>
                <a:cubicBezTo>
                  <a:pt x="1121" y="399"/>
                  <a:pt x="1122" y="399"/>
                  <a:pt x="1123" y="400"/>
                </a:cubicBezTo>
                <a:cubicBezTo>
                  <a:pt x="1131" y="412"/>
                  <a:pt x="1131" y="412"/>
                  <a:pt x="1131" y="412"/>
                </a:cubicBezTo>
                <a:cubicBezTo>
                  <a:pt x="1131" y="413"/>
                  <a:pt x="1131" y="414"/>
                  <a:pt x="1131" y="415"/>
                </a:cubicBezTo>
                <a:close/>
                <a:moveTo>
                  <a:pt x="1105" y="418"/>
                </a:moveTo>
                <a:cubicBezTo>
                  <a:pt x="1101" y="413"/>
                  <a:pt x="1101" y="413"/>
                  <a:pt x="1101" y="413"/>
                </a:cubicBezTo>
                <a:cubicBezTo>
                  <a:pt x="1101" y="412"/>
                  <a:pt x="1100" y="412"/>
                  <a:pt x="1099" y="412"/>
                </a:cubicBezTo>
                <a:cubicBezTo>
                  <a:pt x="1056" y="412"/>
                  <a:pt x="1056" y="412"/>
                  <a:pt x="1056" y="412"/>
                </a:cubicBezTo>
                <a:cubicBezTo>
                  <a:pt x="1055" y="412"/>
                  <a:pt x="1054" y="413"/>
                  <a:pt x="1054" y="414"/>
                </a:cubicBezTo>
                <a:cubicBezTo>
                  <a:pt x="1045" y="441"/>
                  <a:pt x="1045" y="441"/>
                  <a:pt x="1045" y="441"/>
                </a:cubicBezTo>
                <a:cubicBezTo>
                  <a:pt x="1087" y="441"/>
                  <a:pt x="1087" y="441"/>
                  <a:pt x="1087" y="441"/>
                </a:cubicBezTo>
                <a:cubicBezTo>
                  <a:pt x="1088" y="441"/>
                  <a:pt x="1090" y="441"/>
                  <a:pt x="1091" y="440"/>
                </a:cubicBezTo>
                <a:cubicBezTo>
                  <a:pt x="1100" y="433"/>
                  <a:pt x="1100" y="433"/>
                  <a:pt x="1100" y="433"/>
                </a:cubicBezTo>
                <a:cubicBezTo>
                  <a:pt x="1101" y="432"/>
                  <a:pt x="1102" y="432"/>
                  <a:pt x="1102" y="430"/>
                </a:cubicBezTo>
                <a:cubicBezTo>
                  <a:pt x="1105" y="421"/>
                  <a:pt x="1105" y="421"/>
                  <a:pt x="1105" y="421"/>
                </a:cubicBezTo>
                <a:cubicBezTo>
                  <a:pt x="1106" y="420"/>
                  <a:pt x="1106" y="419"/>
                  <a:pt x="1105" y="418"/>
                </a:cubicBezTo>
                <a:close/>
                <a:moveTo>
                  <a:pt x="911" y="415"/>
                </a:moveTo>
                <a:cubicBezTo>
                  <a:pt x="905" y="435"/>
                  <a:pt x="905" y="435"/>
                  <a:pt x="905" y="435"/>
                </a:cubicBezTo>
                <a:cubicBezTo>
                  <a:pt x="904" y="436"/>
                  <a:pt x="903" y="438"/>
                  <a:pt x="902" y="439"/>
                </a:cubicBezTo>
                <a:cubicBezTo>
                  <a:pt x="888" y="449"/>
                  <a:pt x="888" y="449"/>
                  <a:pt x="888" y="449"/>
                </a:cubicBezTo>
                <a:cubicBezTo>
                  <a:pt x="892" y="478"/>
                  <a:pt x="892" y="478"/>
                  <a:pt x="892" y="478"/>
                </a:cubicBezTo>
                <a:cubicBezTo>
                  <a:pt x="892" y="479"/>
                  <a:pt x="892" y="479"/>
                  <a:pt x="892" y="480"/>
                </a:cubicBezTo>
                <a:cubicBezTo>
                  <a:pt x="892" y="480"/>
                  <a:pt x="892" y="481"/>
                  <a:pt x="892" y="482"/>
                </a:cubicBezTo>
                <a:cubicBezTo>
                  <a:pt x="891" y="483"/>
                  <a:pt x="891" y="483"/>
                  <a:pt x="891" y="483"/>
                </a:cubicBezTo>
                <a:cubicBezTo>
                  <a:pt x="891" y="484"/>
                  <a:pt x="891" y="484"/>
                  <a:pt x="890" y="485"/>
                </a:cubicBezTo>
                <a:cubicBezTo>
                  <a:pt x="890" y="485"/>
                  <a:pt x="889" y="485"/>
                  <a:pt x="888" y="485"/>
                </a:cubicBezTo>
                <a:cubicBezTo>
                  <a:pt x="869" y="485"/>
                  <a:pt x="869" y="485"/>
                  <a:pt x="869" y="485"/>
                </a:cubicBezTo>
                <a:cubicBezTo>
                  <a:pt x="869" y="485"/>
                  <a:pt x="868" y="485"/>
                  <a:pt x="868" y="484"/>
                </a:cubicBezTo>
                <a:cubicBezTo>
                  <a:pt x="865" y="454"/>
                  <a:pt x="865" y="454"/>
                  <a:pt x="865" y="454"/>
                </a:cubicBezTo>
                <a:cubicBezTo>
                  <a:pt x="821" y="454"/>
                  <a:pt x="821" y="454"/>
                  <a:pt x="821" y="454"/>
                </a:cubicBezTo>
                <a:cubicBezTo>
                  <a:pt x="811" y="483"/>
                  <a:pt x="811" y="483"/>
                  <a:pt x="811" y="483"/>
                </a:cubicBezTo>
                <a:cubicBezTo>
                  <a:pt x="810" y="485"/>
                  <a:pt x="810" y="485"/>
                  <a:pt x="808" y="485"/>
                </a:cubicBezTo>
                <a:cubicBezTo>
                  <a:pt x="789" y="485"/>
                  <a:pt x="789" y="485"/>
                  <a:pt x="789" y="485"/>
                </a:cubicBezTo>
                <a:cubicBezTo>
                  <a:pt x="787" y="485"/>
                  <a:pt x="787" y="485"/>
                  <a:pt x="787" y="483"/>
                </a:cubicBezTo>
                <a:cubicBezTo>
                  <a:pt x="814" y="402"/>
                  <a:pt x="814" y="402"/>
                  <a:pt x="814" y="402"/>
                </a:cubicBezTo>
                <a:cubicBezTo>
                  <a:pt x="815" y="400"/>
                  <a:pt x="817" y="399"/>
                  <a:pt x="819" y="399"/>
                </a:cubicBezTo>
                <a:cubicBezTo>
                  <a:pt x="900" y="399"/>
                  <a:pt x="900" y="399"/>
                  <a:pt x="900" y="399"/>
                </a:cubicBezTo>
                <a:cubicBezTo>
                  <a:pt x="901" y="399"/>
                  <a:pt x="902" y="399"/>
                  <a:pt x="903" y="400"/>
                </a:cubicBezTo>
                <a:cubicBezTo>
                  <a:pt x="911" y="412"/>
                  <a:pt x="911" y="412"/>
                  <a:pt x="911" y="412"/>
                </a:cubicBezTo>
                <a:cubicBezTo>
                  <a:pt x="912" y="413"/>
                  <a:pt x="912" y="413"/>
                  <a:pt x="911" y="415"/>
                </a:cubicBezTo>
                <a:close/>
                <a:moveTo>
                  <a:pt x="886" y="418"/>
                </a:moveTo>
                <a:cubicBezTo>
                  <a:pt x="882" y="413"/>
                  <a:pt x="882" y="413"/>
                  <a:pt x="882" y="413"/>
                </a:cubicBezTo>
                <a:cubicBezTo>
                  <a:pt x="881" y="412"/>
                  <a:pt x="881" y="412"/>
                  <a:pt x="880" y="412"/>
                </a:cubicBezTo>
                <a:cubicBezTo>
                  <a:pt x="837" y="412"/>
                  <a:pt x="837" y="412"/>
                  <a:pt x="837" y="412"/>
                </a:cubicBezTo>
                <a:cubicBezTo>
                  <a:pt x="835" y="412"/>
                  <a:pt x="834" y="413"/>
                  <a:pt x="834" y="414"/>
                </a:cubicBezTo>
                <a:cubicBezTo>
                  <a:pt x="825" y="441"/>
                  <a:pt x="825" y="441"/>
                  <a:pt x="825" y="441"/>
                </a:cubicBezTo>
                <a:cubicBezTo>
                  <a:pt x="870" y="441"/>
                  <a:pt x="870" y="441"/>
                  <a:pt x="870" y="441"/>
                </a:cubicBezTo>
                <a:cubicBezTo>
                  <a:pt x="880" y="434"/>
                  <a:pt x="880" y="434"/>
                  <a:pt x="880" y="434"/>
                </a:cubicBezTo>
                <a:cubicBezTo>
                  <a:pt x="881" y="434"/>
                  <a:pt x="882" y="433"/>
                  <a:pt x="882" y="433"/>
                </a:cubicBezTo>
                <a:cubicBezTo>
                  <a:pt x="886" y="420"/>
                  <a:pt x="886" y="420"/>
                  <a:pt x="886" y="420"/>
                </a:cubicBezTo>
                <a:cubicBezTo>
                  <a:pt x="886" y="420"/>
                  <a:pt x="886" y="419"/>
                  <a:pt x="886" y="418"/>
                </a:cubicBezTo>
                <a:close/>
                <a:moveTo>
                  <a:pt x="770" y="468"/>
                </a:moveTo>
                <a:cubicBezTo>
                  <a:pt x="770" y="469"/>
                  <a:pt x="769" y="470"/>
                  <a:pt x="768" y="470"/>
                </a:cubicBezTo>
                <a:cubicBezTo>
                  <a:pt x="751" y="483"/>
                  <a:pt x="751" y="483"/>
                  <a:pt x="751" y="483"/>
                </a:cubicBezTo>
                <a:cubicBezTo>
                  <a:pt x="750" y="484"/>
                  <a:pt x="749" y="485"/>
                  <a:pt x="748" y="485"/>
                </a:cubicBezTo>
                <a:cubicBezTo>
                  <a:pt x="747" y="485"/>
                  <a:pt x="746" y="485"/>
                  <a:pt x="745" y="485"/>
                </a:cubicBezTo>
                <a:cubicBezTo>
                  <a:pt x="683" y="485"/>
                  <a:pt x="683" y="485"/>
                  <a:pt x="683" y="485"/>
                </a:cubicBezTo>
                <a:cubicBezTo>
                  <a:pt x="681" y="485"/>
                  <a:pt x="680" y="485"/>
                  <a:pt x="679" y="483"/>
                </a:cubicBezTo>
                <a:cubicBezTo>
                  <a:pt x="670" y="470"/>
                  <a:pt x="670" y="470"/>
                  <a:pt x="670" y="470"/>
                </a:cubicBezTo>
                <a:cubicBezTo>
                  <a:pt x="669" y="470"/>
                  <a:pt x="669" y="469"/>
                  <a:pt x="669" y="468"/>
                </a:cubicBezTo>
                <a:cubicBezTo>
                  <a:pt x="692" y="401"/>
                  <a:pt x="692" y="401"/>
                  <a:pt x="692" y="401"/>
                </a:cubicBezTo>
                <a:cubicBezTo>
                  <a:pt x="692" y="400"/>
                  <a:pt x="693" y="399"/>
                  <a:pt x="695" y="399"/>
                </a:cubicBezTo>
                <a:cubicBezTo>
                  <a:pt x="714" y="399"/>
                  <a:pt x="714" y="399"/>
                  <a:pt x="714" y="399"/>
                </a:cubicBezTo>
                <a:cubicBezTo>
                  <a:pt x="716" y="399"/>
                  <a:pt x="716" y="400"/>
                  <a:pt x="716" y="401"/>
                </a:cubicBezTo>
                <a:cubicBezTo>
                  <a:pt x="695" y="463"/>
                  <a:pt x="695" y="463"/>
                  <a:pt x="695" y="463"/>
                </a:cubicBezTo>
                <a:cubicBezTo>
                  <a:pt x="695" y="464"/>
                  <a:pt x="695" y="464"/>
                  <a:pt x="695" y="465"/>
                </a:cubicBezTo>
                <a:cubicBezTo>
                  <a:pt x="700" y="471"/>
                  <a:pt x="700" y="471"/>
                  <a:pt x="700" y="471"/>
                </a:cubicBezTo>
                <a:cubicBezTo>
                  <a:pt x="700" y="472"/>
                  <a:pt x="701" y="472"/>
                  <a:pt x="701" y="472"/>
                </a:cubicBezTo>
                <a:cubicBezTo>
                  <a:pt x="736" y="472"/>
                  <a:pt x="736" y="472"/>
                  <a:pt x="736" y="472"/>
                </a:cubicBezTo>
                <a:cubicBezTo>
                  <a:pt x="737" y="472"/>
                  <a:pt x="737" y="472"/>
                  <a:pt x="738" y="471"/>
                </a:cubicBezTo>
                <a:cubicBezTo>
                  <a:pt x="747" y="465"/>
                  <a:pt x="747" y="465"/>
                  <a:pt x="747" y="465"/>
                </a:cubicBezTo>
                <a:cubicBezTo>
                  <a:pt x="748" y="464"/>
                  <a:pt x="748" y="464"/>
                  <a:pt x="749" y="463"/>
                </a:cubicBezTo>
                <a:cubicBezTo>
                  <a:pt x="770" y="401"/>
                  <a:pt x="770" y="401"/>
                  <a:pt x="770" y="401"/>
                </a:cubicBezTo>
                <a:cubicBezTo>
                  <a:pt x="770" y="400"/>
                  <a:pt x="771" y="399"/>
                  <a:pt x="772" y="399"/>
                </a:cubicBezTo>
                <a:cubicBezTo>
                  <a:pt x="792" y="399"/>
                  <a:pt x="792" y="399"/>
                  <a:pt x="792" y="399"/>
                </a:cubicBezTo>
                <a:cubicBezTo>
                  <a:pt x="793" y="399"/>
                  <a:pt x="793" y="400"/>
                  <a:pt x="793" y="401"/>
                </a:cubicBezTo>
                <a:lnTo>
                  <a:pt x="770" y="468"/>
                </a:lnTo>
                <a:close/>
                <a:moveTo>
                  <a:pt x="666" y="415"/>
                </a:moveTo>
                <a:cubicBezTo>
                  <a:pt x="648" y="469"/>
                  <a:pt x="648" y="469"/>
                  <a:pt x="648" y="469"/>
                </a:cubicBezTo>
                <a:cubicBezTo>
                  <a:pt x="647" y="470"/>
                  <a:pt x="647" y="472"/>
                  <a:pt x="645" y="472"/>
                </a:cubicBezTo>
                <a:cubicBezTo>
                  <a:pt x="629" y="484"/>
                  <a:pt x="629" y="484"/>
                  <a:pt x="629" y="484"/>
                </a:cubicBezTo>
                <a:cubicBezTo>
                  <a:pt x="628" y="485"/>
                  <a:pt x="627" y="485"/>
                  <a:pt x="626" y="485"/>
                </a:cubicBezTo>
                <a:cubicBezTo>
                  <a:pt x="558" y="485"/>
                  <a:pt x="558" y="485"/>
                  <a:pt x="558" y="485"/>
                </a:cubicBezTo>
                <a:cubicBezTo>
                  <a:pt x="556" y="485"/>
                  <a:pt x="556" y="485"/>
                  <a:pt x="555" y="484"/>
                </a:cubicBezTo>
                <a:cubicBezTo>
                  <a:pt x="547" y="472"/>
                  <a:pt x="547" y="472"/>
                  <a:pt x="547" y="472"/>
                </a:cubicBezTo>
                <a:cubicBezTo>
                  <a:pt x="546" y="472"/>
                  <a:pt x="546" y="470"/>
                  <a:pt x="547" y="469"/>
                </a:cubicBezTo>
                <a:cubicBezTo>
                  <a:pt x="565" y="415"/>
                  <a:pt x="565" y="415"/>
                  <a:pt x="565" y="415"/>
                </a:cubicBezTo>
                <a:cubicBezTo>
                  <a:pt x="565" y="414"/>
                  <a:pt x="566" y="413"/>
                  <a:pt x="567" y="412"/>
                </a:cubicBezTo>
                <a:cubicBezTo>
                  <a:pt x="583" y="400"/>
                  <a:pt x="583" y="400"/>
                  <a:pt x="583" y="400"/>
                </a:cubicBezTo>
                <a:cubicBezTo>
                  <a:pt x="584" y="399"/>
                  <a:pt x="585" y="399"/>
                  <a:pt x="587" y="399"/>
                </a:cubicBezTo>
                <a:cubicBezTo>
                  <a:pt x="655" y="399"/>
                  <a:pt x="655" y="399"/>
                  <a:pt x="655" y="399"/>
                </a:cubicBezTo>
                <a:cubicBezTo>
                  <a:pt x="656" y="399"/>
                  <a:pt x="657" y="399"/>
                  <a:pt x="657" y="400"/>
                </a:cubicBezTo>
                <a:cubicBezTo>
                  <a:pt x="666" y="412"/>
                  <a:pt x="666" y="412"/>
                  <a:pt x="666" y="412"/>
                </a:cubicBezTo>
                <a:cubicBezTo>
                  <a:pt x="666" y="413"/>
                  <a:pt x="666" y="414"/>
                  <a:pt x="666" y="415"/>
                </a:cubicBezTo>
                <a:close/>
                <a:moveTo>
                  <a:pt x="640" y="419"/>
                </a:moveTo>
                <a:cubicBezTo>
                  <a:pt x="637" y="413"/>
                  <a:pt x="637" y="413"/>
                  <a:pt x="637" y="413"/>
                </a:cubicBezTo>
                <a:cubicBezTo>
                  <a:pt x="636" y="412"/>
                  <a:pt x="635" y="412"/>
                  <a:pt x="635" y="412"/>
                </a:cubicBezTo>
                <a:cubicBezTo>
                  <a:pt x="598" y="412"/>
                  <a:pt x="598" y="412"/>
                  <a:pt x="598" y="412"/>
                </a:cubicBezTo>
                <a:cubicBezTo>
                  <a:pt x="597" y="412"/>
                  <a:pt x="596" y="412"/>
                  <a:pt x="595" y="413"/>
                </a:cubicBezTo>
                <a:cubicBezTo>
                  <a:pt x="588" y="419"/>
                  <a:pt x="588" y="419"/>
                  <a:pt x="588" y="419"/>
                </a:cubicBezTo>
                <a:cubicBezTo>
                  <a:pt x="587" y="419"/>
                  <a:pt x="587" y="420"/>
                  <a:pt x="586" y="421"/>
                </a:cubicBezTo>
                <a:cubicBezTo>
                  <a:pt x="572" y="463"/>
                  <a:pt x="572" y="463"/>
                  <a:pt x="572" y="463"/>
                </a:cubicBezTo>
                <a:cubicBezTo>
                  <a:pt x="572" y="464"/>
                  <a:pt x="572" y="465"/>
                  <a:pt x="572" y="466"/>
                </a:cubicBezTo>
                <a:cubicBezTo>
                  <a:pt x="576" y="471"/>
                  <a:pt x="576" y="471"/>
                  <a:pt x="576" y="471"/>
                </a:cubicBezTo>
                <a:cubicBezTo>
                  <a:pt x="576" y="472"/>
                  <a:pt x="577" y="472"/>
                  <a:pt x="578" y="472"/>
                </a:cubicBezTo>
                <a:cubicBezTo>
                  <a:pt x="614" y="472"/>
                  <a:pt x="614" y="472"/>
                  <a:pt x="614" y="472"/>
                </a:cubicBezTo>
                <a:cubicBezTo>
                  <a:pt x="615" y="472"/>
                  <a:pt x="616" y="472"/>
                  <a:pt x="617" y="471"/>
                </a:cubicBezTo>
                <a:cubicBezTo>
                  <a:pt x="625" y="466"/>
                  <a:pt x="625" y="466"/>
                  <a:pt x="625" y="466"/>
                </a:cubicBezTo>
                <a:cubicBezTo>
                  <a:pt x="625" y="465"/>
                  <a:pt x="626" y="464"/>
                  <a:pt x="626" y="463"/>
                </a:cubicBezTo>
                <a:cubicBezTo>
                  <a:pt x="640" y="421"/>
                  <a:pt x="640" y="421"/>
                  <a:pt x="640" y="421"/>
                </a:cubicBezTo>
                <a:cubicBezTo>
                  <a:pt x="641" y="420"/>
                  <a:pt x="641" y="419"/>
                  <a:pt x="640" y="419"/>
                </a:cubicBezTo>
                <a:close/>
                <a:moveTo>
                  <a:pt x="547" y="428"/>
                </a:moveTo>
                <a:cubicBezTo>
                  <a:pt x="546" y="429"/>
                  <a:pt x="546" y="429"/>
                  <a:pt x="545" y="430"/>
                </a:cubicBezTo>
                <a:cubicBezTo>
                  <a:pt x="501" y="456"/>
                  <a:pt x="501" y="456"/>
                  <a:pt x="501" y="456"/>
                </a:cubicBezTo>
                <a:cubicBezTo>
                  <a:pt x="492" y="483"/>
                  <a:pt x="492" y="483"/>
                  <a:pt x="492" y="483"/>
                </a:cubicBezTo>
                <a:cubicBezTo>
                  <a:pt x="492" y="485"/>
                  <a:pt x="491" y="485"/>
                  <a:pt x="489" y="485"/>
                </a:cubicBezTo>
                <a:cubicBezTo>
                  <a:pt x="470" y="485"/>
                  <a:pt x="470" y="485"/>
                  <a:pt x="470" y="485"/>
                </a:cubicBezTo>
                <a:cubicBezTo>
                  <a:pt x="468" y="485"/>
                  <a:pt x="468" y="485"/>
                  <a:pt x="468" y="483"/>
                </a:cubicBezTo>
                <a:cubicBezTo>
                  <a:pt x="477" y="456"/>
                  <a:pt x="477" y="456"/>
                  <a:pt x="477" y="456"/>
                </a:cubicBezTo>
                <a:cubicBezTo>
                  <a:pt x="451" y="430"/>
                  <a:pt x="451" y="430"/>
                  <a:pt x="451" y="430"/>
                </a:cubicBezTo>
                <a:cubicBezTo>
                  <a:pt x="451" y="429"/>
                  <a:pt x="450" y="429"/>
                  <a:pt x="451" y="428"/>
                </a:cubicBezTo>
                <a:cubicBezTo>
                  <a:pt x="460" y="401"/>
                  <a:pt x="460" y="401"/>
                  <a:pt x="460" y="401"/>
                </a:cubicBezTo>
                <a:cubicBezTo>
                  <a:pt x="460" y="400"/>
                  <a:pt x="461" y="399"/>
                  <a:pt x="462" y="399"/>
                </a:cubicBezTo>
                <a:cubicBezTo>
                  <a:pt x="481" y="399"/>
                  <a:pt x="481" y="399"/>
                  <a:pt x="481" y="399"/>
                </a:cubicBezTo>
                <a:cubicBezTo>
                  <a:pt x="482" y="399"/>
                  <a:pt x="483" y="400"/>
                  <a:pt x="482" y="401"/>
                </a:cubicBezTo>
                <a:cubicBezTo>
                  <a:pt x="474" y="425"/>
                  <a:pt x="474" y="425"/>
                  <a:pt x="474" y="425"/>
                </a:cubicBezTo>
                <a:cubicBezTo>
                  <a:pt x="474" y="426"/>
                  <a:pt x="474" y="427"/>
                  <a:pt x="474" y="427"/>
                </a:cubicBezTo>
                <a:cubicBezTo>
                  <a:pt x="493" y="446"/>
                  <a:pt x="493" y="446"/>
                  <a:pt x="493" y="446"/>
                </a:cubicBezTo>
                <a:cubicBezTo>
                  <a:pt x="524" y="427"/>
                  <a:pt x="524" y="427"/>
                  <a:pt x="524" y="427"/>
                </a:cubicBezTo>
                <a:cubicBezTo>
                  <a:pt x="524" y="427"/>
                  <a:pt x="525" y="426"/>
                  <a:pt x="526" y="425"/>
                </a:cubicBezTo>
                <a:cubicBezTo>
                  <a:pt x="534" y="401"/>
                  <a:pt x="534" y="401"/>
                  <a:pt x="534" y="401"/>
                </a:cubicBezTo>
                <a:cubicBezTo>
                  <a:pt x="534" y="400"/>
                  <a:pt x="535" y="399"/>
                  <a:pt x="536" y="399"/>
                </a:cubicBezTo>
                <a:cubicBezTo>
                  <a:pt x="554" y="399"/>
                  <a:pt x="554" y="399"/>
                  <a:pt x="554" y="399"/>
                </a:cubicBezTo>
                <a:cubicBezTo>
                  <a:pt x="556" y="399"/>
                  <a:pt x="556" y="400"/>
                  <a:pt x="556" y="401"/>
                </a:cubicBezTo>
                <a:lnTo>
                  <a:pt x="547" y="4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defTabSz="932563"/>
            <a:endParaRPr lang="en-US" dirty="0">
              <a:solidFill>
                <a:srgbClr val="FFFFFF"/>
              </a:solidFill>
            </a:endParaRPr>
          </a:p>
        </p:txBody>
      </p:sp>
    </p:spTree>
    <p:extLst>
      <p:ext uri="{BB962C8B-B14F-4D97-AF65-F5344CB8AC3E}">
        <p14:creationId xmlns:p14="http://schemas.microsoft.com/office/powerpoint/2010/main" val="243682590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Video slide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198" spc="-100" baseline="0">
                <a:gradFill>
                  <a:gsLst>
                    <a:gs pos="5833">
                      <a:schemeClr val="tx1"/>
                    </a:gs>
                    <a:gs pos="18000">
                      <a:schemeClr val="tx1"/>
                    </a:gs>
                  </a:gsLst>
                  <a:lin ang="5400000" scaled="0"/>
                </a:gradFill>
              </a:defRPr>
            </a:lvl1pPr>
          </a:lstStyle>
          <a:p>
            <a:r>
              <a:rPr lang="en-US" dirty="0" smtClean="0"/>
              <a:t>Video title</a:t>
            </a:r>
            <a:endParaRPr lang="en-US" dirty="0"/>
          </a:p>
        </p:txBody>
      </p:sp>
      <p:sp>
        <p:nvSpPr>
          <p:cNvPr id="5" name="Freeform 4"/>
          <p:cNvSpPr>
            <a:spLocks noEditPoints="1"/>
          </p:cNvSpPr>
          <p:nvPr userDrawn="1"/>
        </p:nvSpPr>
        <p:spPr bwMode="auto">
          <a:xfrm>
            <a:off x="10698749" y="6031429"/>
            <a:ext cx="1280527" cy="483672"/>
          </a:xfrm>
          <a:custGeom>
            <a:avLst/>
            <a:gdLst>
              <a:gd name="T0" fmla="*/ 78 w 582"/>
              <a:gd name="T1" fmla="*/ 103 h 218"/>
              <a:gd name="T2" fmla="*/ 63 w 582"/>
              <a:gd name="T3" fmla="*/ 112 h 218"/>
              <a:gd name="T4" fmla="*/ 63 w 582"/>
              <a:gd name="T5" fmla="*/ 81 h 218"/>
              <a:gd name="T6" fmla="*/ 78 w 582"/>
              <a:gd name="T7" fmla="*/ 89 h 218"/>
              <a:gd name="T8" fmla="*/ 322 w 582"/>
              <a:gd name="T9" fmla="*/ 112 h 218"/>
              <a:gd name="T10" fmla="*/ 292 w 582"/>
              <a:gd name="T11" fmla="*/ 147 h 218"/>
              <a:gd name="T12" fmla="*/ 304 w 582"/>
              <a:gd name="T13" fmla="*/ 71 h 218"/>
              <a:gd name="T14" fmla="*/ 302 w 582"/>
              <a:gd name="T15" fmla="*/ 79 h 218"/>
              <a:gd name="T16" fmla="*/ 301 w 582"/>
              <a:gd name="T17" fmla="*/ 110 h 218"/>
              <a:gd name="T18" fmla="*/ 354 w 582"/>
              <a:gd name="T19" fmla="*/ 95 h 218"/>
              <a:gd name="T20" fmla="*/ 349 w 582"/>
              <a:gd name="T21" fmla="*/ 93 h 218"/>
              <a:gd name="T22" fmla="*/ 349 w 582"/>
              <a:gd name="T23" fmla="*/ 147 h 218"/>
              <a:gd name="T24" fmla="*/ 362 w 582"/>
              <a:gd name="T25" fmla="*/ 100 h 218"/>
              <a:gd name="T26" fmla="*/ 363 w 582"/>
              <a:gd name="T27" fmla="*/ 92 h 218"/>
              <a:gd name="T28" fmla="*/ 396 w 582"/>
              <a:gd name="T29" fmla="*/ 149 h 218"/>
              <a:gd name="T30" fmla="*/ 377 w 582"/>
              <a:gd name="T31" fmla="*/ 99 h 218"/>
              <a:gd name="T32" fmla="*/ 423 w 582"/>
              <a:gd name="T33" fmla="*/ 120 h 218"/>
              <a:gd name="T34" fmla="*/ 409 w 582"/>
              <a:gd name="T35" fmla="*/ 104 h 218"/>
              <a:gd name="T36" fmla="*/ 378 w 582"/>
              <a:gd name="T37" fmla="*/ 120 h 218"/>
              <a:gd name="T38" fmla="*/ 409 w 582"/>
              <a:gd name="T39" fmla="*/ 136 h 218"/>
              <a:gd name="T40" fmla="*/ 434 w 582"/>
              <a:gd name="T41" fmla="*/ 69 h 218"/>
              <a:gd name="T42" fmla="*/ 438 w 582"/>
              <a:gd name="T43" fmla="*/ 79 h 218"/>
              <a:gd name="T44" fmla="*/ 442 w 582"/>
              <a:gd name="T45" fmla="*/ 69 h 218"/>
              <a:gd name="T46" fmla="*/ 422 w 582"/>
              <a:gd name="T47" fmla="*/ 166 h 218"/>
              <a:gd name="T48" fmla="*/ 421 w 582"/>
              <a:gd name="T49" fmla="*/ 173 h 218"/>
              <a:gd name="T50" fmla="*/ 442 w 582"/>
              <a:gd name="T51" fmla="*/ 93 h 218"/>
              <a:gd name="T52" fmla="*/ 494 w 582"/>
              <a:gd name="T53" fmla="*/ 98 h 218"/>
              <a:gd name="T54" fmla="*/ 462 w 582"/>
              <a:gd name="T55" fmla="*/ 122 h 218"/>
              <a:gd name="T56" fmla="*/ 497 w 582"/>
              <a:gd name="T57" fmla="*/ 135 h 218"/>
              <a:gd name="T58" fmla="*/ 459 w 582"/>
              <a:gd name="T59" fmla="*/ 141 h 218"/>
              <a:gd name="T60" fmla="*/ 465 w 582"/>
              <a:gd name="T61" fmla="*/ 95 h 218"/>
              <a:gd name="T62" fmla="*/ 491 w 582"/>
              <a:gd name="T63" fmla="*/ 115 h 218"/>
              <a:gd name="T64" fmla="*/ 467 w 582"/>
              <a:gd name="T65" fmla="*/ 103 h 218"/>
              <a:gd name="T66" fmla="*/ 514 w 582"/>
              <a:gd name="T67" fmla="*/ 100 h 218"/>
              <a:gd name="T68" fmla="*/ 519 w 582"/>
              <a:gd name="T69" fmla="*/ 145 h 218"/>
              <a:gd name="T70" fmla="*/ 547 w 582"/>
              <a:gd name="T71" fmla="*/ 137 h 218"/>
              <a:gd name="T72" fmla="*/ 515 w 582"/>
              <a:gd name="T73" fmla="*/ 121 h 218"/>
              <a:gd name="T74" fmla="*/ 547 w 582"/>
              <a:gd name="T75" fmla="*/ 103 h 218"/>
              <a:gd name="T76" fmla="*/ 514 w 582"/>
              <a:gd name="T77" fmla="*/ 100 h 218"/>
              <a:gd name="T78" fmla="*/ 569 w 582"/>
              <a:gd name="T79" fmla="*/ 93 h 218"/>
              <a:gd name="T80" fmla="*/ 560 w 582"/>
              <a:gd name="T81" fmla="*/ 93 h 218"/>
              <a:gd name="T82" fmla="*/ 560 w 582"/>
              <a:gd name="T83" fmla="*/ 100 h 218"/>
              <a:gd name="T84" fmla="*/ 582 w 582"/>
              <a:gd name="T85" fmla="*/ 147 h 218"/>
              <a:gd name="T86" fmla="*/ 571 w 582"/>
              <a:gd name="T87" fmla="*/ 139 h 218"/>
              <a:gd name="T88" fmla="*/ 582 w 582"/>
              <a:gd name="T89" fmla="*/ 100 h 218"/>
              <a:gd name="T90" fmla="*/ 206 w 582"/>
              <a:gd name="T91" fmla="*/ 200 h 218"/>
              <a:gd name="T92" fmla="*/ 0 w 582"/>
              <a:gd name="T93" fmla="*/ 195 h 218"/>
              <a:gd name="T94" fmla="*/ 127 w 582"/>
              <a:gd name="T95" fmla="*/ 18 h 218"/>
              <a:gd name="T96" fmla="*/ 100 w 582"/>
              <a:gd name="T97" fmla="*/ 94 h 218"/>
              <a:gd name="T98" fmla="*/ 81 w 582"/>
              <a:gd name="T99" fmla="*/ 64 h 218"/>
              <a:gd name="T100" fmla="*/ 37 w 582"/>
              <a:gd name="T101" fmla="*/ 161 h 218"/>
              <a:gd name="T102" fmla="*/ 65 w 582"/>
              <a:gd name="T103" fmla="*/ 129 h 218"/>
              <a:gd name="T104" fmla="*/ 85 w 582"/>
              <a:gd name="T105" fmla="*/ 123 h 218"/>
              <a:gd name="T106" fmla="*/ 98 w 582"/>
              <a:gd name="T107" fmla="*/ 108 h 218"/>
              <a:gd name="T108" fmla="*/ 209 w 582"/>
              <a:gd name="T109" fmla="*/ 31 h 218"/>
              <a:gd name="T110" fmla="*/ 127 w 582"/>
              <a:gd name="T111" fmla="*/ 45 h 218"/>
              <a:gd name="T112" fmla="*/ 181 w 582"/>
              <a:gd name="T113" fmla="*/ 100 h 218"/>
              <a:gd name="T114" fmla="*/ 172 w 582"/>
              <a:gd name="T115" fmla="*/ 136 h 218"/>
              <a:gd name="T116" fmla="*/ 163 w 582"/>
              <a:gd name="T117" fmla="*/ 100 h 218"/>
              <a:gd name="T118" fmla="*/ 127 w 582"/>
              <a:gd name="T119" fmla="*/ 136 h 218"/>
              <a:gd name="T120" fmla="*/ 136 w 582"/>
              <a:gd name="T121" fmla="*/ 181 h 218"/>
              <a:gd name="T122" fmla="*/ 206 w 582"/>
              <a:gd name="T123" fmla="*/ 190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2" h="218">
                <a:moveTo>
                  <a:pt x="78" y="89"/>
                </a:moveTo>
                <a:cubicBezTo>
                  <a:pt x="78" y="91"/>
                  <a:pt x="79" y="93"/>
                  <a:pt x="79" y="96"/>
                </a:cubicBezTo>
                <a:cubicBezTo>
                  <a:pt x="79" y="98"/>
                  <a:pt x="78" y="101"/>
                  <a:pt x="78" y="103"/>
                </a:cubicBezTo>
                <a:cubicBezTo>
                  <a:pt x="77" y="105"/>
                  <a:pt x="76" y="106"/>
                  <a:pt x="75" y="108"/>
                </a:cubicBezTo>
                <a:cubicBezTo>
                  <a:pt x="73" y="109"/>
                  <a:pt x="72" y="110"/>
                  <a:pt x="70" y="111"/>
                </a:cubicBezTo>
                <a:cubicBezTo>
                  <a:pt x="68" y="111"/>
                  <a:pt x="66" y="111"/>
                  <a:pt x="63" y="112"/>
                </a:cubicBezTo>
                <a:cubicBezTo>
                  <a:pt x="56" y="112"/>
                  <a:pt x="56" y="112"/>
                  <a:pt x="56" y="112"/>
                </a:cubicBezTo>
                <a:cubicBezTo>
                  <a:pt x="56" y="81"/>
                  <a:pt x="56" y="81"/>
                  <a:pt x="56" y="81"/>
                </a:cubicBezTo>
                <a:cubicBezTo>
                  <a:pt x="63" y="81"/>
                  <a:pt x="63" y="81"/>
                  <a:pt x="63" y="81"/>
                </a:cubicBezTo>
                <a:cubicBezTo>
                  <a:pt x="66" y="80"/>
                  <a:pt x="68" y="81"/>
                  <a:pt x="70" y="81"/>
                </a:cubicBezTo>
                <a:cubicBezTo>
                  <a:pt x="72" y="82"/>
                  <a:pt x="73" y="83"/>
                  <a:pt x="75" y="84"/>
                </a:cubicBezTo>
                <a:cubicBezTo>
                  <a:pt x="76" y="85"/>
                  <a:pt x="77" y="87"/>
                  <a:pt x="78" y="89"/>
                </a:cubicBezTo>
                <a:close/>
                <a:moveTo>
                  <a:pt x="323" y="77"/>
                </a:moveTo>
                <a:cubicBezTo>
                  <a:pt x="327" y="81"/>
                  <a:pt x="330" y="87"/>
                  <a:pt x="330" y="94"/>
                </a:cubicBezTo>
                <a:cubicBezTo>
                  <a:pt x="330" y="101"/>
                  <a:pt x="327" y="107"/>
                  <a:pt x="322" y="112"/>
                </a:cubicBezTo>
                <a:cubicBezTo>
                  <a:pt x="317" y="116"/>
                  <a:pt x="310" y="118"/>
                  <a:pt x="302" y="118"/>
                </a:cubicBezTo>
                <a:cubicBezTo>
                  <a:pt x="292" y="118"/>
                  <a:pt x="292" y="118"/>
                  <a:pt x="292" y="118"/>
                </a:cubicBezTo>
                <a:cubicBezTo>
                  <a:pt x="292" y="147"/>
                  <a:pt x="292" y="147"/>
                  <a:pt x="292" y="147"/>
                </a:cubicBezTo>
                <a:cubicBezTo>
                  <a:pt x="283" y="147"/>
                  <a:pt x="283" y="147"/>
                  <a:pt x="283" y="147"/>
                </a:cubicBezTo>
                <a:cubicBezTo>
                  <a:pt x="283" y="71"/>
                  <a:pt x="283" y="71"/>
                  <a:pt x="283" y="71"/>
                </a:cubicBezTo>
                <a:cubicBezTo>
                  <a:pt x="304" y="71"/>
                  <a:pt x="304" y="71"/>
                  <a:pt x="304" y="71"/>
                </a:cubicBezTo>
                <a:cubicBezTo>
                  <a:pt x="312" y="71"/>
                  <a:pt x="318" y="73"/>
                  <a:pt x="323" y="77"/>
                </a:cubicBezTo>
                <a:close/>
                <a:moveTo>
                  <a:pt x="320" y="94"/>
                </a:moveTo>
                <a:cubicBezTo>
                  <a:pt x="320" y="84"/>
                  <a:pt x="314" y="79"/>
                  <a:pt x="302" y="79"/>
                </a:cubicBezTo>
                <a:cubicBezTo>
                  <a:pt x="292" y="79"/>
                  <a:pt x="292" y="79"/>
                  <a:pt x="292" y="79"/>
                </a:cubicBezTo>
                <a:cubicBezTo>
                  <a:pt x="292" y="110"/>
                  <a:pt x="292" y="110"/>
                  <a:pt x="292" y="110"/>
                </a:cubicBezTo>
                <a:cubicBezTo>
                  <a:pt x="301" y="110"/>
                  <a:pt x="301" y="110"/>
                  <a:pt x="301" y="110"/>
                </a:cubicBezTo>
                <a:cubicBezTo>
                  <a:pt x="307" y="110"/>
                  <a:pt x="312" y="109"/>
                  <a:pt x="315" y="106"/>
                </a:cubicBezTo>
                <a:cubicBezTo>
                  <a:pt x="319" y="103"/>
                  <a:pt x="320" y="99"/>
                  <a:pt x="320" y="94"/>
                </a:cubicBezTo>
                <a:close/>
                <a:moveTo>
                  <a:pt x="354" y="95"/>
                </a:moveTo>
                <a:cubicBezTo>
                  <a:pt x="352" y="97"/>
                  <a:pt x="350" y="100"/>
                  <a:pt x="349" y="104"/>
                </a:cubicBezTo>
                <a:cubicBezTo>
                  <a:pt x="349" y="104"/>
                  <a:pt x="349" y="104"/>
                  <a:pt x="349" y="104"/>
                </a:cubicBezTo>
                <a:cubicBezTo>
                  <a:pt x="349" y="93"/>
                  <a:pt x="349" y="93"/>
                  <a:pt x="349" y="93"/>
                </a:cubicBezTo>
                <a:cubicBezTo>
                  <a:pt x="340" y="93"/>
                  <a:pt x="340" y="93"/>
                  <a:pt x="340" y="93"/>
                </a:cubicBezTo>
                <a:cubicBezTo>
                  <a:pt x="340" y="147"/>
                  <a:pt x="340" y="147"/>
                  <a:pt x="340" y="147"/>
                </a:cubicBezTo>
                <a:cubicBezTo>
                  <a:pt x="349" y="147"/>
                  <a:pt x="349" y="147"/>
                  <a:pt x="349" y="147"/>
                </a:cubicBezTo>
                <a:cubicBezTo>
                  <a:pt x="349" y="120"/>
                  <a:pt x="349" y="120"/>
                  <a:pt x="349" y="120"/>
                </a:cubicBezTo>
                <a:cubicBezTo>
                  <a:pt x="349" y="114"/>
                  <a:pt x="350" y="109"/>
                  <a:pt x="352" y="105"/>
                </a:cubicBezTo>
                <a:cubicBezTo>
                  <a:pt x="355" y="102"/>
                  <a:pt x="358" y="100"/>
                  <a:pt x="362" y="100"/>
                </a:cubicBezTo>
                <a:cubicBezTo>
                  <a:pt x="364" y="100"/>
                  <a:pt x="367" y="101"/>
                  <a:pt x="368" y="102"/>
                </a:cubicBezTo>
                <a:cubicBezTo>
                  <a:pt x="368" y="93"/>
                  <a:pt x="368" y="93"/>
                  <a:pt x="368" y="93"/>
                </a:cubicBezTo>
                <a:cubicBezTo>
                  <a:pt x="367" y="92"/>
                  <a:pt x="365" y="92"/>
                  <a:pt x="363" y="92"/>
                </a:cubicBezTo>
                <a:cubicBezTo>
                  <a:pt x="360" y="92"/>
                  <a:pt x="357" y="93"/>
                  <a:pt x="354" y="95"/>
                </a:cubicBezTo>
                <a:close/>
                <a:moveTo>
                  <a:pt x="416" y="141"/>
                </a:moveTo>
                <a:cubicBezTo>
                  <a:pt x="411" y="146"/>
                  <a:pt x="404" y="149"/>
                  <a:pt x="396" y="149"/>
                </a:cubicBezTo>
                <a:cubicBezTo>
                  <a:pt x="388" y="149"/>
                  <a:pt x="381" y="146"/>
                  <a:pt x="376" y="141"/>
                </a:cubicBezTo>
                <a:cubicBezTo>
                  <a:pt x="372" y="136"/>
                  <a:pt x="369" y="129"/>
                  <a:pt x="369" y="121"/>
                </a:cubicBezTo>
                <a:cubicBezTo>
                  <a:pt x="369" y="112"/>
                  <a:pt x="372" y="105"/>
                  <a:pt x="377" y="99"/>
                </a:cubicBezTo>
                <a:cubicBezTo>
                  <a:pt x="382" y="94"/>
                  <a:pt x="388" y="92"/>
                  <a:pt x="397" y="92"/>
                </a:cubicBezTo>
                <a:cubicBezTo>
                  <a:pt x="405" y="92"/>
                  <a:pt x="411" y="94"/>
                  <a:pt x="416" y="99"/>
                </a:cubicBezTo>
                <a:cubicBezTo>
                  <a:pt x="421" y="104"/>
                  <a:pt x="423" y="111"/>
                  <a:pt x="423" y="120"/>
                </a:cubicBezTo>
                <a:cubicBezTo>
                  <a:pt x="423" y="129"/>
                  <a:pt x="420" y="136"/>
                  <a:pt x="416" y="141"/>
                </a:cubicBezTo>
                <a:close/>
                <a:moveTo>
                  <a:pt x="414" y="120"/>
                </a:moveTo>
                <a:cubicBezTo>
                  <a:pt x="414" y="113"/>
                  <a:pt x="412" y="108"/>
                  <a:pt x="409" y="104"/>
                </a:cubicBezTo>
                <a:cubicBezTo>
                  <a:pt x="406" y="101"/>
                  <a:pt x="402" y="99"/>
                  <a:pt x="396" y="99"/>
                </a:cubicBezTo>
                <a:cubicBezTo>
                  <a:pt x="391" y="99"/>
                  <a:pt x="386" y="101"/>
                  <a:pt x="383" y="105"/>
                </a:cubicBezTo>
                <a:cubicBezTo>
                  <a:pt x="380" y="108"/>
                  <a:pt x="378" y="114"/>
                  <a:pt x="378" y="120"/>
                </a:cubicBezTo>
                <a:cubicBezTo>
                  <a:pt x="378" y="127"/>
                  <a:pt x="380" y="132"/>
                  <a:pt x="383" y="136"/>
                </a:cubicBezTo>
                <a:cubicBezTo>
                  <a:pt x="386" y="139"/>
                  <a:pt x="391" y="141"/>
                  <a:pt x="396" y="141"/>
                </a:cubicBezTo>
                <a:cubicBezTo>
                  <a:pt x="402" y="141"/>
                  <a:pt x="406" y="139"/>
                  <a:pt x="409" y="136"/>
                </a:cubicBezTo>
                <a:cubicBezTo>
                  <a:pt x="412" y="132"/>
                  <a:pt x="414" y="127"/>
                  <a:pt x="414" y="120"/>
                </a:cubicBezTo>
                <a:close/>
                <a:moveTo>
                  <a:pt x="438" y="68"/>
                </a:moveTo>
                <a:cubicBezTo>
                  <a:pt x="436" y="68"/>
                  <a:pt x="435" y="68"/>
                  <a:pt x="434" y="69"/>
                </a:cubicBezTo>
                <a:cubicBezTo>
                  <a:pt x="433" y="70"/>
                  <a:pt x="432" y="72"/>
                  <a:pt x="432" y="73"/>
                </a:cubicBezTo>
                <a:cubicBezTo>
                  <a:pt x="432" y="75"/>
                  <a:pt x="433" y="76"/>
                  <a:pt x="434" y="77"/>
                </a:cubicBezTo>
                <a:cubicBezTo>
                  <a:pt x="435" y="78"/>
                  <a:pt x="436" y="79"/>
                  <a:pt x="438" y="79"/>
                </a:cubicBezTo>
                <a:cubicBezTo>
                  <a:pt x="440" y="79"/>
                  <a:pt x="441" y="78"/>
                  <a:pt x="442" y="77"/>
                </a:cubicBezTo>
                <a:cubicBezTo>
                  <a:pt x="443" y="76"/>
                  <a:pt x="444" y="75"/>
                  <a:pt x="444" y="73"/>
                </a:cubicBezTo>
                <a:cubicBezTo>
                  <a:pt x="444" y="72"/>
                  <a:pt x="443" y="70"/>
                  <a:pt x="442" y="69"/>
                </a:cubicBezTo>
                <a:cubicBezTo>
                  <a:pt x="441" y="68"/>
                  <a:pt x="440" y="68"/>
                  <a:pt x="438" y="68"/>
                </a:cubicBezTo>
                <a:close/>
                <a:moveTo>
                  <a:pt x="434" y="147"/>
                </a:moveTo>
                <a:cubicBezTo>
                  <a:pt x="434" y="159"/>
                  <a:pt x="430" y="166"/>
                  <a:pt x="422" y="166"/>
                </a:cubicBezTo>
                <a:cubicBezTo>
                  <a:pt x="419" y="166"/>
                  <a:pt x="417" y="165"/>
                  <a:pt x="414" y="163"/>
                </a:cubicBezTo>
                <a:cubicBezTo>
                  <a:pt x="414" y="171"/>
                  <a:pt x="414" y="171"/>
                  <a:pt x="414" y="171"/>
                </a:cubicBezTo>
                <a:cubicBezTo>
                  <a:pt x="416" y="172"/>
                  <a:pt x="419" y="173"/>
                  <a:pt x="421" y="173"/>
                </a:cubicBezTo>
                <a:cubicBezTo>
                  <a:pt x="428" y="173"/>
                  <a:pt x="433" y="171"/>
                  <a:pt x="437" y="166"/>
                </a:cubicBezTo>
                <a:cubicBezTo>
                  <a:pt x="440" y="161"/>
                  <a:pt x="442" y="154"/>
                  <a:pt x="442" y="145"/>
                </a:cubicBezTo>
                <a:cubicBezTo>
                  <a:pt x="442" y="93"/>
                  <a:pt x="442" y="93"/>
                  <a:pt x="442" y="93"/>
                </a:cubicBezTo>
                <a:cubicBezTo>
                  <a:pt x="434" y="93"/>
                  <a:pt x="434" y="93"/>
                  <a:pt x="434" y="93"/>
                </a:cubicBezTo>
                <a:lnTo>
                  <a:pt x="434" y="147"/>
                </a:lnTo>
                <a:close/>
                <a:moveTo>
                  <a:pt x="494" y="98"/>
                </a:moveTo>
                <a:cubicBezTo>
                  <a:pt x="498" y="103"/>
                  <a:pt x="500" y="109"/>
                  <a:pt x="500" y="118"/>
                </a:cubicBezTo>
                <a:cubicBezTo>
                  <a:pt x="500" y="122"/>
                  <a:pt x="500" y="122"/>
                  <a:pt x="500" y="122"/>
                </a:cubicBezTo>
                <a:cubicBezTo>
                  <a:pt x="462" y="122"/>
                  <a:pt x="462" y="122"/>
                  <a:pt x="462" y="122"/>
                </a:cubicBezTo>
                <a:cubicBezTo>
                  <a:pt x="462" y="128"/>
                  <a:pt x="464" y="133"/>
                  <a:pt x="467" y="136"/>
                </a:cubicBezTo>
                <a:cubicBezTo>
                  <a:pt x="470" y="140"/>
                  <a:pt x="474" y="141"/>
                  <a:pt x="480" y="141"/>
                </a:cubicBezTo>
                <a:cubicBezTo>
                  <a:pt x="486" y="141"/>
                  <a:pt x="491" y="139"/>
                  <a:pt x="497" y="135"/>
                </a:cubicBezTo>
                <a:cubicBezTo>
                  <a:pt x="497" y="143"/>
                  <a:pt x="497" y="143"/>
                  <a:pt x="497" y="143"/>
                </a:cubicBezTo>
                <a:cubicBezTo>
                  <a:pt x="492" y="147"/>
                  <a:pt x="485" y="149"/>
                  <a:pt x="478" y="149"/>
                </a:cubicBezTo>
                <a:cubicBezTo>
                  <a:pt x="470" y="149"/>
                  <a:pt x="464" y="146"/>
                  <a:pt x="459" y="141"/>
                </a:cubicBezTo>
                <a:cubicBezTo>
                  <a:pt x="455" y="136"/>
                  <a:pt x="453" y="129"/>
                  <a:pt x="453" y="120"/>
                </a:cubicBezTo>
                <a:cubicBezTo>
                  <a:pt x="453" y="115"/>
                  <a:pt x="454" y="110"/>
                  <a:pt x="456" y="106"/>
                </a:cubicBezTo>
                <a:cubicBezTo>
                  <a:pt x="458" y="101"/>
                  <a:pt x="461" y="98"/>
                  <a:pt x="465" y="95"/>
                </a:cubicBezTo>
                <a:cubicBezTo>
                  <a:pt x="469" y="93"/>
                  <a:pt x="473" y="92"/>
                  <a:pt x="478" y="92"/>
                </a:cubicBezTo>
                <a:cubicBezTo>
                  <a:pt x="485" y="92"/>
                  <a:pt x="490" y="94"/>
                  <a:pt x="494" y="98"/>
                </a:cubicBezTo>
                <a:close/>
                <a:moveTo>
                  <a:pt x="491" y="115"/>
                </a:moveTo>
                <a:cubicBezTo>
                  <a:pt x="491" y="110"/>
                  <a:pt x="490" y="106"/>
                  <a:pt x="488" y="103"/>
                </a:cubicBezTo>
                <a:cubicBezTo>
                  <a:pt x="485" y="100"/>
                  <a:pt x="482" y="99"/>
                  <a:pt x="478" y="99"/>
                </a:cubicBezTo>
                <a:cubicBezTo>
                  <a:pt x="474" y="99"/>
                  <a:pt x="470" y="100"/>
                  <a:pt x="467" y="103"/>
                </a:cubicBezTo>
                <a:cubicBezTo>
                  <a:pt x="465" y="106"/>
                  <a:pt x="463" y="110"/>
                  <a:pt x="462" y="115"/>
                </a:cubicBezTo>
                <a:lnTo>
                  <a:pt x="491" y="115"/>
                </a:lnTo>
                <a:close/>
                <a:moveTo>
                  <a:pt x="514" y="100"/>
                </a:moveTo>
                <a:cubicBezTo>
                  <a:pt x="509" y="105"/>
                  <a:pt x="506" y="112"/>
                  <a:pt x="506" y="121"/>
                </a:cubicBezTo>
                <a:cubicBezTo>
                  <a:pt x="506" y="127"/>
                  <a:pt x="507" y="131"/>
                  <a:pt x="509" y="136"/>
                </a:cubicBezTo>
                <a:cubicBezTo>
                  <a:pt x="512" y="140"/>
                  <a:pt x="515" y="143"/>
                  <a:pt x="519" y="145"/>
                </a:cubicBezTo>
                <a:cubicBezTo>
                  <a:pt x="523" y="148"/>
                  <a:pt x="527" y="149"/>
                  <a:pt x="532" y="149"/>
                </a:cubicBezTo>
                <a:cubicBezTo>
                  <a:pt x="538" y="149"/>
                  <a:pt x="543" y="147"/>
                  <a:pt x="547" y="145"/>
                </a:cubicBezTo>
                <a:cubicBezTo>
                  <a:pt x="547" y="137"/>
                  <a:pt x="547" y="137"/>
                  <a:pt x="547" y="137"/>
                </a:cubicBezTo>
                <a:cubicBezTo>
                  <a:pt x="543" y="140"/>
                  <a:pt x="538" y="141"/>
                  <a:pt x="533" y="141"/>
                </a:cubicBezTo>
                <a:cubicBezTo>
                  <a:pt x="528" y="141"/>
                  <a:pt x="523" y="139"/>
                  <a:pt x="520" y="136"/>
                </a:cubicBezTo>
                <a:cubicBezTo>
                  <a:pt x="517" y="132"/>
                  <a:pt x="515" y="127"/>
                  <a:pt x="515" y="121"/>
                </a:cubicBezTo>
                <a:cubicBezTo>
                  <a:pt x="515" y="114"/>
                  <a:pt x="517" y="109"/>
                  <a:pt x="520" y="105"/>
                </a:cubicBezTo>
                <a:cubicBezTo>
                  <a:pt x="524" y="101"/>
                  <a:pt x="528" y="99"/>
                  <a:pt x="534" y="99"/>
                </a:cubicBezTo>
                <a:cubicBezTo>
                  <a:pt x="539" y="99"/>
                  <a:pt x="543" y="100"/>
                  <a:pt x="547" y="103"/>
                </a:cubicBezTo>
                <a:cubicBezTo>
                  <a:pt x="547" y="94"/>
                  <a:pt x="547" y="94"/>
                  <a:pt x="547" y="94"/>
                </a:cubicBezTo>
                <a:cubicBezTo>
                  <a:pt x="543" y="92"/>
                  <a:pt x="539" y="92"/>
                  <a:pt x="534" y="92"/>
                </a:cubicBezTo>
                <a:cubicBezTo>
                  <a:pt x="526" y="92"/>
                  <a:pt x="519" y="94"/>
                  <a:pt x="514" y="100"/>
                </a:cubicBezTo>
                <a:close/>
                <a:moveTo>
                  <a:pt x="582" y="100"/>
                </a:moveTo>
                <a:cubicBezTo>
                  <a:pt x="582" y="93"/>
                  <a:pt x="582" y="93"/>
                  <a:pt x="582" y="93"/>
                </a:cubicBezTo>
                <a:cubicBezTo>
                  <a:pt x="569" y="93"/>
                  <a:pt x="569" y="93"/>
                  <a:pt x="569" y="93"/>
                </a:cubicBezTo>
                <a:cubicBezTo>
                  <a:pt x="569" y="77"/>
                  <a:pt x="569" y="77"/>
                  <a:pt x="569" y="77"/>
                </a:cubicBezTo>
                <a:cubicBezTo>
                  <a:pt x="560" y="80"/>
                  <a:pt x="560" y="80"/>
                  <a:pt x="560" y="80"/>
                </a:cubicBezTo>
                <a:cubicBezTo>
                  <a:pt x="560" y="93"/>
                  <a:pt x="560" y="93"/>
                  <a:pt x="560" y="93"/>
                </a:cubicBezTo>
                <a:cubicBezTo>
                  <a:pt x="551" y="93"/>
                  <a:pt x="551" y="93"/>
                  <a:pt x="551" y="93"/>
                </a:cubicBezTo>
                <a:cubicBezTo>
                  <a:pt x="551" y="100"/>
                  <a:pt x="551" y="100"/>
                  <a:pt x="551" y="100"/>
                </a:cubicBezTo>
                <a:cubicBezTo>
                  <a:pt x="560" y="100"/>
                  <a:pt x="560" y="100"/>
                  <a:pt x="560" y="100"/>
                </a:cubicBezTo>
                <a:cubicBezTo>
                  <a:pt x="560" y="133"/>
                  <a:pt x="560" y="133"/>
                  <a:pt x="560" y="133"/>
                </a:cubicBezTo>
                <a:cubicBezTo>
                  <a:pt x="560" y="143"/>
                  <a:pt x="565" y="149"/>
                  <a:pt x="574" y="149"/>
                </a:cubicBezTo>
                <a:cubicBezTo>
                  <a:pt x="578" y="149"/>
                  <a:pt x="580" y="148"/>
                  <a:pt x="582" y="147"/>
                </a:cubicBezTo>
                <a:cubicBezTo>
                  <a:pt x="582" y="139"/>
                  <a:pt x="582" y="139"/>
                  <a:pt x="582" y="139"/>
                </a:cubicBezTo>
                <a:cubicBezTo>
                  <a:pt x="581" y="141"/>
                  <a:pt x="579" y="141"/>
                  <a:pt x="577" y="141"/>
                </a:cubicBezTo>
                <a:cubicBezTo>
                  <a:pt x="574" y="141"/>
                  <a:pt x="572" y="140"/>
                  <a:pt x="571" y="139"/>
                </a:cubicBezTo>
                <a:cubicBezTo>
                  <a:pt x="569" y="137"/>
                  <a:pt x="569" y="135"/>
                  <a:pt x="569" y="131"/>
                </a:cubicBezTo>
                <a:cubicBezTo>
                  <a:pt x="569" y="100"/>
                  <a:pt x="569" y="100"/>
                  <a:pt x="569" y="100"/>
                </a:cubicBezTo>
                <a:lnTo>
                  <a:pt x="582" y="100"/>
                </a:lnTo>
                <a:close/>
                <a:moveTo>
                  <a:pt x="218" y="31"/>
                </a:moveTo>
                <a:cubicBezTo>
                  <a:pt x="218" y="187"/>
                  <a:pt x="218" y="187"/>
                  <a:pt x="218" y="187"/>
                </a:cubicBezTo>
                <a:cubicBezTo>
                  <a:pt x="218" y="194"/>
                  <a:pt x="212" y="200"/>
                  <a:pt x="206" y="200"/>
                </a:cubicBezTo>
                <a:cubicBezTo>
                  <a:pt x="127" y="200"/>
                  <a:pt x="127" y="200"/>
                  <a:pt x="127" y="200"/>
                </a:cubicBezTo>
                <a:cubicBezTo>
                  <a:pt x="127" y="218"/>
                  <a:pt x="127" y="218"/>
                  <a:pt x="127" y="218"/>
                </a:cubicBezTo>
                <a:cubicBezTo>
                  <a:pt x="0" y="195"/>
                  <a:pt x="0" y="195"/>
                  <a:pt x="0" y="195"/>
                </a:cubicBezTo>
                <a:cubicBezTo>
                  <a:pt x="0" y="22"/>
                  <a:pt x="0" y="22"/>
                  <a:pt x="0" y="22"/>
                </a:cubicBezTo>
                <a:cubicBezTo>
                  <a:pt x="127" y="0"/>
                  <a:pt x="127" y="0"/>
                  <a:pt x="127" y="0"/>
                </a:cubicBezTo>
                <a:cubicBezTo>
                  <a:pt x="127" y="18"/>
                  <a:pt x="127" y="18"/>
                  <a:pt x="127" y="18"/>
                </a:cubicBezTo>
                <a:cubicBezTo>
                  <a:pt x="206" y="18"/>
                  <a:pt x="206" y="18"/>
                  <a:pt x="206" y="18"/>
                </a:cubicBezTo>
                <a:cubicBezTo>
                  <a:pt x="212" y="18"/>
                  <a:pt x="218" y="24"/>
                  <a:pt x="218" y="31"/>
                </a:cubicBezTo>
                <a:close/>
                <a:moveTo>
                  <a:pt x="100" y="94"/>
                </a:moveTo>
                <a:cubicBezTo>
                  <a:pt x="100" y="89"/>
                  <a:pt x="99" y="84"/>
                  <a:pt x="98" y="80"/>
                </a:cubicBezTo>
                <a:cubicBezTo>
                  <a:pt x="96" y="76"/>
                  <a:pt x="94" y="73"/>
                  <a:pt x="91" y="70"/>
                </a:cubicBezTo>
                <a:cubicBezTo>
                  <a:pt x="89" y="67"/>
                  <a:pt x="85" y="66"/>
                  <a:pt x="81" y="64"/>
                </a:cubicBezTo>
                <a:cubicBezTo>
                  <a:pt x="77" y="63"/>
                  <a:pt x="72" y="63"/>
                  <a:pt x="66" y="63"/>
                </a:cubicBezTo>
                <a:cubicBezTo>
                  <a:pt x="37" y="65"/>
                  <a:pt x="37" y="65"/>
                  <a:pt x="37" y="65"/>
                </a:cubicBezTo>
                <a:cubicBezTo>
                  <a:pt x="37" y="161"/>
                  <a:pt x="37" y="161"/>
                  <a:pt x="37" y="161"/>
                </a:cubicBezTo>
                <a:cubicBezTo>
                  <a:pt x="56" y="162"/>
                  <a:pt x="56" y="162"/>
                  <a:pt x="56" y="162"/>
                </a:cubicBezTo>
                <a:cubicBezTo>
                  <a:pt x="56" y="128"/>
                  <a:pt x="56" y="128"/>
                  <a:pt x="56" y="128"/>
                </a:cubicBezTo>
                <a:cubicBezTo>
                  <a:pt x="65" y="129"/>
                  <a:pt x="65" y="129"/>
                  <a:pt x="65" y="129"/>
                </a:cubicBezTo>
                <a:cubicBezTo>
                  <a:pt x="67" y="129"/>
                  <a:pt x="70" y="128"/>
                  <a:pt x="72" y="128"/>
                </a:cubicBezTo>
                <a:cubicBezTo>
                  <a:pt x="75" y="128"/>
                  <a:pt x="77" y="127"/>
                  <a:pt x="79" y="126"/>
                </a:cubicBezTo>
                <a:cubicBezTo>
                  <a:pt x="81" y="126"/>
                  <a:pt x="83" y="125"/>
                  <a:pt x="85" y="123"/>
                </a:cubicBezTo>
                <a:cubicBezTo>
                  <a:pt x="87" y="122"/>
                  <a:pt x="89" y="121"/>
                  <a:pt x="91" y="119"/>
                </a:cubicBezTo>
                <a:cubicBezTo>
                  <a:pt x="92" y="117"/>
                  <a:pt x="94" y="116"/>
                  <a:pt x="95" y="114"/>
                </a:cubicBezTo>
                <a:cubicBezTo>
                  <a:pt x="96" y="112"/>
                  <a:pt x="97" y="110"/>
                  <a:pt x="98" y="108"/>
                </a:cubicBezTo>
                <a:cubicBezTo>
                  <a:pt x="99" y="106"/>
                  <a:pt x="99" y="104"/>
                  <a:pt x="100" y="102"/>
                </a:cubicBezTo>
                <a:cubicBezTo>
                  <a:pt x="100" y="99"/>
                  <a:pt x="100" y="97"/>
                  <a:pt x="100" y="94"/>
                </a:cubicBezTo>
                <a:close/>
                <a:moveTo>
                  <a:pt x="209" y="31"/>
                </a:moveTo>
                <a:cubicBezTo>
                  <a:pt x="209" y="29"/>
                  <a:pt x="207" y="27"/>
                  <a:pt x="206" y="27"/>
                </a:cubicBezTo>
                <a:cubicBezTo>
                  <a:pt x="127" y="27"/>
                  <a:pt x="127" y="27"/>
                  <a:pt x="127" y="27"/>
                </a:cubicBezTo>
                <a:cubicBezTo>
                  <a:pt x="127" y="45"/>
                  <a:pt x="127" y="45"/>
                  <a:pt x="127" y="45"/>
                </a:cubicBezTo>
                <a:cubicBezTo>
                  <a:pt x="147" y="45"/>
                  <a:pt x="172" y="45"/>
                  <a:pt x="173" y="45"/>
                </a:cubicBezTo>
                <a:cubicBezTo>
                  <a:pt x="178" y="45"/>
                  <a:pt x="181" y="48"/>
                  <a:pt x="181" y="54"/>
                </a:cubicBezTo>
                <a:cubicBezTo>
                  <a:pt x="181" y="54"/>
                  <a:pt x="181" y="99"/>
                  <a:pt x="181" y="100"/>
                </a:cubicBezTo>
                <a:cubicBezTo>
                  <a:pt x="190" y="100"/>
                  <a:pt x="190" y="100"/>
                  <a:pt x="190" y="100"/>
                </a:cubicBezTo>
                <a:cubicBezTo>
                  <a:pt x="200" y="106"/>
                  <a:pt x="200" y="106"/>
                  <a:pt x="200" y="106"/>
                </a:cubicBezTo>
                <a:cubicBezTo>
                  <a:pt x="172" y="136"/>
                  <a:pt x="172" y="136"/>
                  <a:pt x="172" y="136"/>
                </a:cubicBezTo>
                <a:cubicBezTo>
                  <a:pt x="146" y="106"/>
                  <a:pt x="146" y="106"/>
                  <a:pt x="146" y="106"/>
                </a:cubicBezTo>
                <a:cubicBezTo>
                  <a:pt x="154" y="100"/>
                  <a:pt x="154" y="100"/>
                  <a:pt x="154" y="100"/>
                </a:cubicBezTo>
                <a:cubicBezTo>
                  <a:pt x="163" y="100"/>
                  <a:pt x="163" y="100"/>
                  <a:pt x="163" y="100"/>
                </a:cubicBezTo>
                <a:cubicBezTo>
                  <a:pt x="163" y="99"/>
                  <a:pt x="163" y="63"/>
                  <a:pt x="163" y="63"/>
                </a:cubicBezTo>
                <a:cubicBezTo>
                  <a:pt x="127" y="63"/>
                  <a:pt x="127" y="63"/>
                  <a:pt x="127" y="63"/>
                </a:cubicBezTo>
                <a:cubicBezTo>
                  <a:pt x="127" y="136"/>
                  <a:pt x="127" y="136"/>
                  <a:pt x="127" y="136"/>
                </a:cubicBezTo>
                <a:cubicBezTo>
                  <a:pt x="136" y="127"/>
                  <a:pt x="136" y="127"/>
                  <a:pt x="136" y="127"/>
                </a:cubicBezTo>
                <a:cubicBezTo>
                  <a:pt x="163" y="154"/>
                  <a:pt x="163" y="154"/>
                  <a:pt x="163" y="154"/>
                </a:cubicBezTo>
                <a:cubicBezTo>
                  <a:pt x="136" y="181"/>
                  <a:pt x="136" y="181"/>
                  <a:pt x="136" y="181"/>
                </a:cubicBezTo>
                <a:cubicBezTo>
                  <a:pt x="127" y="172"/>
                  <a:pt x="127" y="172"/>
                  <a:pt x="127" y="172"/>
                </a:cubicBezTo>
                <a:cubicBezTo>
                  <a:pt x="127" y="190"/>
                  <a:pt x="127" y="190"/>
                  <a:pt x="127" y="190"/>
                </a:cubicBezTo>
                <a:cubicBezTo>
                  <a:pt x="206" y="190"/>
                  <a:pt x="206" y="190"/>
                  <a:pt x="206" y="190"/>
                </a:cubicBezTo>
                <a:cubicBezTo>
                  <a:pt x="207" y="190"/>
                  <a:pt x="209" y="189"/>
                  <a:pt x="209" y="187"/>
                </a:cubicBezTo>
                <a:lnTo>
                  <a:pt x="209" y="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defTabSz="932563"/>
            <a:endParaRPr lang="en-US">
              <a:solidFill>
                <a:srgbClr val="282828"/>
              </a:solidFill>
            </a:endParaRPr>
          </a:p>
        </p:txBody>
      </p:sp>
      <p:sp>
        <p:nvSpPr>
          <p:cNvPr id="7" name="Freeform 6"/>
          <p:cNvSpPr>
            <a:spLocks noChangeAspect="1" noEditPoints="1"/>
          </p:cNvSpPr>
          <p:nvPr userDrawn="1"/>
        </p:nvSpPr>
        <p:spPr bwMode="auto">
          <a:xfrm>
            <a:off x="457200" y="6245328"/>
            <a:ext cx="1463040" cy="269773"/>
          </a:xfrm>
          <a:custGeom>
            <a:avLst/>
            <a:gdLst>
              <a:gd name="T0" fmla="*/ 1326 w 2637"/>
              <a:gd name="T1" fmla="*/ 170 h 485"/>
              <a:gd name="T2" fmla="*/ 590 w 2637"/>
              <a:gd name="T3" fmla="*/ 0 h 485"/>
              <a:gd name="T4" fmla="*/ 699 w 2637"/>
              <a:gd name="T5" fmla="*/ 274 h 485"/>
              <a:gd name="T6" fmla="*/ 0 w 2637"/>
              <a:gd name="T7" fmla="*/ 40 h 485"/>
              <a:gd name="T8" fmla="*/ 2631 w 2637"/>
              <a:gd name="T9" fmla="*/ 412 h 485"/>
              <a:gd name="T10" fmla="*/ 2612 w 2637"/>
              <a:gd name="T11" fmla="*/ 434 h 485"/>
              <a:gd name="T12" fmla="*/ 2514 w 2637"/>
              <a:gd name="T13" fmla="*/ 485 h 485"/>
              <a:gd name="T14" fmla="*/ 2597 w 2637"/>
              <a:gd name="T15" fmla="*/ 454 h 485"/>
              <a:gd name="T16" fmla="*/ 2539 w 2637"/>
              <a:gd name="T17" fmla="*/ 412 h 485"/>
              <a:gd name="T18" fmla="*/ 2492 w 2637"/>
              <a:gd name="T19" fmla="*/ 413 h 485"/>
              <a:gd name="T20" fmla="*/ 2440 w 2637"/>
              <a:gd name="T21" fmla="*/ 399 h 485"/>
              <a:gd name="T22" fmla="*/ 2402 w 2637"/>
              <a:gd name="T23" fmla="*/ 480 h 485"/>
              <a:gd name="T24" fmla="*/ 2321 w 2637"/>
              <a:gd name="T25" fmla="*/ 483 h 485"/>
              <a:gd name="T26" fmla="*/ 2422 w 2637"/>
              <a:gd name="T27" fmla="*/ 415 h 485"/>
              <a:gd name="T28" fmla="*/ 2392 w 2637"/>
              <a:gd name="T29" fmla="*/ 433 h 485"/>
              <a:gd name="T30" fmla="*/ 2226 w 2637"/>
              <a:gd name="T31" fmla="*/ 435 h 485"/>
              <a:gd name="T32" fmla="*/ 2225 w 2637"/>
              <a:gd name="T33" fmla="*/ 472 h 485"/>
              <a:gd name="T34" fmla="*/ 2209 w 2637"/>
              <a:gd name="T35" fmla="*/ 415 h 485"/>
              <a:gd name="T36" fmla="*/ 2187 w 2637"/>
              <a:gd name="T37" fmla="*/ 437 h 485"/>
              <a:gd name="T38" fmla="*/ 2104 w 2637"/>
              <a:gd name="T39" fmla="*/ 399 h 485"/>
              <a:gd name="T40" fmla="*/ 2119 w 2637"/>
              <a:gd name="T41" fmla="*/ 414 h 485"/>
              <a:gd name="T42" fmla="*/ 2076 w 2637"/>
              <a:gd name="T43" fmla="*/ 406 h 485"/>
              <a:gd name="T44" fmla="*/ 1968 w 2637"/>
              <a:gd name="T45" fmla="*/ 483 h 485"/>
              <a:gd name="T46" fmla="*/ 1977 w 2637"/>
              <a:gd name="T47" fmla="*/ 406 h 485"/>
              <a:gd name="T48" fmla="*/ 2063 w 2637"/>
              <a:gd name="T49" fmla="*/ 399 h 485"/>
              <a:gd name="T50" fmla="*/ 1889 w 2637"/>
              <a:gd name="T51" fmla="*/ 421 h 485"/>
              <a:gd name="T52" fmla="*/ 1881 w 2637"/>
              <a:gd name="T53" fmla="*/ 471 h 485"/>
              <a:gd name="T54" fmla="*/ 1850 w 2637"/>
              <a:gd name="T55" fmla="*/ 465 h 485"/>
              <a:gd name="T56" fmla="*/ 1773 w 2637"/>
              <a:gd name="T57" fmla="*/ 413 h 485"/>
              <a:gd name="T58" fmla="*/ 1686 w 2637"/>
              <a:gd name="T59" fmla="*/ 401 h 485"/>
              <a:gd name="T60" fmla="*/ 1606 w 2637"/>
              <a:gd name="T61" fmla="*/ 419 h 485"/>
              <a:gd name="T62" fmla="*/ 1645 w 2637"/>
              <a:gd name="T63" fmla="*/ 485 h 485"/>
              <a:gd name="T64" fmla="*/ 1674 w 2637"/>
              <a:gd name="T65" fmla="*/ 399 h 485"/>
              <a:gd name="T66" fmla="*/ 1489 w 2637"/>
              <a:gd name="T67" fmla="*/ 435 h 485"/>
              <a:gd name="T68" fmla="*/ 1488 w 2637"/>
              <a:gd name="T69" fmla="*/ 472 h 485"/>
              <a:gd name="T70" fmla="*/ 1472 w 2637"/>
              <a:gd name="T71" fmla="*/ 415 h 485"/>
              <a:gd name="T72" fmla="*/ 1410 w 2637"/>
              <a:gd name="T73" fmla="*/ 484 h 485"/>
              <a:gd name="T74" fmla="*/ 1411 w 2637"/>
              <a:gd name="T75" fmla="*/ 461 h 485"/>
              <a:gd name="T76" fmla="*/ 1332 w 2637"/>
              <a:gd name="T77" fmla="*/ 484 h 485"/>
              <a:gd name="T78" fmla="*/ 1289 w 2637"/>
              <a:gd name="T79" fmla="*/ 399 h 485"/>
              <a:gd name="T80" fmla="*/ 1298 w 2637"/>
              <a:gd name="T81" fmla="*/ 413 h 485"/>
              <a:gd name="T82" fmla="*/ 1327 w 2637"/>
              <a:gd name="T83" fmla="*/ 466 h 485"/>
              <a:gd name="T84" fmla="*/ 1227 w 2637"/>
              <a:gd name="T85" fmla="*/ 480 h 485"/>
              <a:gd name="T86" fmla="*/ 1146 w 2637"/>
              <a:gd name="T87" fmla="*/ 483 h 485"/>
              <a:gd name="T88" fmla="*/ 1246 w 2637"/>
              <a:gd name="T89" fmla="*/ 415 h 485"/>
              <a:gd name="T90" fmla="*/ 1217 w 2637"/>
              <a:gd name="T91" fmla="*/ 433 h 485"/>
              <a:gd name="T92" fmla="*/ 1031 w 2637"/>
              <a:gd name="T93" fmla="*/ 483 h 485"/>
              <a:gd name="T94" fmla="*/ 1131 w 2637"/>
              <a:gd name="T95" fmla="*/ 415 h 485"/>
              <a:gd name="T96" fmla="*/ 1100 w 2637"/>
              <a:gd name="T97" fmla="*/ 433 h 485"/>
              <a:gd name="T98" fmla="*/ 892 w 2637"/>
              <a:gd name="T99" fmla="*/ 480 h 485"/>
              <a:gd name="T100" fmla="*/ 811 w 2637"/>
              <a:gd name="T101" fmla="*/ 483 h 485"/>
              <a:gd name="T102" fmla="*/ 911 w 2637"/>
              <a:gd name="T103" fmla="*/ 415 h 485"/>
              <a:gd name="T104" fmla="*/ 882 w 2637"/>
              <a:gd name="T105" fmla="*/ 433 h 485"/>
              <a:gd name="T106" fmla="*/ 679 w 2637"/>
              <a:gd name="T107" fmla="*/ 483 h 485"/>
              <a:gd name="T108" fmla="*/ 700 w 2637"/>
              <a:gd name="T109" fmla="*/ 471 h 485"/>
              <a:gd name="T110" fmla="*/ 793 w 2637"/>
              <a:gd name="T111" fmla="*/ 401 h 485"/>
              <a:gd name="T112" fmla="*/ 547 w 2637"/>
              <a:gd name="T113" fmla="*/ 472 h 485"/>
              <a:gd name="T114" fmla="*/ 666 w 2637"/>
              <a:gd name="T115" fmla="*/ 415 h 485"/>
              <a:gd name="T116" fmla="*/ 572 w 2637"/>
              <a:gd name="T117" fmla="*/ 466 h 485"/>
              <a:gd name="T118" fmla="*/ 547 w 2637"/>
              <a:gd name="T119" fmla="*/ 428 h 485"/>
              <a:gd name="T120" fmla="*/ 451 w 2637"/>
              <a:gd name="T121" fmla="*/ 428 h 485"/>
              <a:gd name="T122" fmla="*/ 526 w 2637"/>
              <a:gd name="T123" fmla="*/ 425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37" h="485">
                <a:moveTo>
                  <a:pt x="1135" y="1"/>
                </a:moveTo>
                <a:cubicBezTo>
                  <a:pt x="1694" y="1"/>
                  <a:pt x="1694" y="1"/>
                  <a:pt x="1694" y="1"/>
                </a:cubicBezTo>
                <a:cubicBezTo>
                  <a:pt x="1681" y="40"/>
                  <a:pt x="1681" y="40"/>
                  <a:pt x="1681" y="40"/>
                </a:cubicBezTo>
                <a:cubicBezTo>
                  <a:pt x="1297" y="40"/>
                  <a:pt x="1297" y="40"/>
                  <a:pt x="1297" y="40"/>
                </a:cubicBezTo>
                <a:cubicBezTo>
                  <a:pt x="1233" y="235"/>
                  <a:pt x="1233" y="235"/>
                  <a:pt x="1233" y="235"/>
                </a:cubicBezTo>
                <a:cubicBezTo>
                  <a:pt x="1440" y="235"/>
                  <a:pt x="1440" y="235"/>
                  <a:pt x="1440" y="235"/>
                </a:cubicBezTo>
                <a:cubicBezTo>
                  <a:pt x="1454" y="192"/>
                  <a:pt x="1454" y="192"/>
                  <a:pt x="1454" y="192"/>
                </a:cubicBezTo>
                <a:cubicBezTo>
                  <a:pt x="1438" y="170"/>
                  <a:pt x="1438" y="170"/>
                  <a:pt x="1438" y="170"/>
                </a:cubicBezTo>
                <a:cubicBezTo>
                  <a:pt x="1326" y="170"/>
                  <a:pt x="1326" y="170"/>
                  <a:pt x="1326" y="170"/>
                </a:cubicBezTo>
                <a:cubicBezTo>
                  <a:pt x="1339" y="130"/>
                  <a:pt x="1339" y="130"/>
                  <a:pt x="1339" y="130"/>
                </a:cubicBezTo>
                <a:cubicBezTo>
                  <a:pt x="1629" y="130"/>
                  <a:pt x="1629" y="130"/>
                  <a:pt x="1629" y="130"/>
                </a:cubicBezTo>
                <a:cubicBezTo>
                  <a:pt x="1644" y="153"/>
                  <a:pt x="1644" y="153"/>
                  <a:pt x="1644" y="153"/>
                </a:cubicBezTo>
                <a:cubicBezTo>
                  <a:pt x="1605" y="274"/>
                  <a:pt x="1605" y="274"/>
                  <a:pt x="1605" y="274"/>
                </a:cubicBezTo>
                <a:cubicBezTo>
                  <a:pt x="1046" y="274"/>
                  <a:pt x="1046" y="274"/>
                  <a:pt x="1046" y="274"/>
                </a:cubicBezTo>
                <a:cubicBezTo>
                  <a:pt x="1030" y="251"/>
                  <a:pt x="1030" y="251"/>
                  <a:pt x="1030" y="251"/>
                </a:cubicBezTo>
                <a:cubicBezTo>
                  <a:pt x="1104" y="23"/>
                  <a:pt x="1104" y="23"/>
                  <a:pt x="1104" y="23"/>
                </a:cubicBezTo>
                <a:lnTo>
                  <a:pt x="1135" y="1"/>
                </a:lnTo>
                <a:close/>
                <a:moveTo>
                  <a:pt x="590" y="0"/>
                </a:moveTo>
                <a:cubicBezTo>
                  <a:pt x="578" y="40"/>
                  <a:pt x="578" y="40"/>
                  <a:pt x="578" y="40"/>
                </a:cubicBezTo>
                <a:cubicBezTo>
                  <a:pt x="846" y="40"/>
                  <a:pt x="846" y="40"/>
                  <a:pt x="846" y="40"/>
                </a:cubicBezTo>
                <a:cubicBezTo>
                  <a:pt x="862" y="62"/>
                  <a:pt x="862" y="62"/>
                  <a:pt x="862" y="62"/>
                </a:cubicBezTo>
                <a:cubicBezTo>
                  <a:pt x="847" y="107"/>
                  <a:pt x="847" y="107"/>
                  <a:pt x="847" y="107"/>
                </a:cubicBezTo>
                <a:cubicBezTo>
                  <a:pt x="816" y="130"/>
                  <a:pt x="816" y="130"/>
                  <a:pt x="816" y="130"/>
                </a:cubicBezTo>
                <a:cubicBezTo>
                  <a:pt x="548" y="130"/>
                  <a:pt x="548" y="130"/>
                  <a:pt x="548" y="130"/>
                </a:cubicBezTo>
                <a:cubicBezTo>
                  <a:pt x="509" y="251"/>
                  <a:pt x="509" y="251"/>
                  <a:pt x="509" y="251"/>
                </a:cubicBezTo>
                <a:cubicBezTo>
                  <a:pt x="524" y="274"/>
                  <a:pt x="524" y="274"/>
                  <a:pt x="524" y="274"/>
                </a:cubicBezTo>
                <a:cubicBezTo>
                  <a:pt x="699" y="274"/>
                  <a:pt x="699" y="274"/>
                  <a:pt x="699" y="274"/>
                </a:cubicBezTo>
                <a:cubicBezTo>
                  <a:pt x="733" y="170"/>
                  <a:pt x="733" y="170"/>
                  <a:pt x="733" y="170"/>
                </a:cubicBezTo>
                <a:cubicBezTo>
                  <a:pt x="998" y="170"/>
                  <a:pt x="998" y="170"/>
                  <a:pt x="998" y="170"/>
                </a:cubicBezTo>
                <a:cubicBezTo>
                  <a:pt x="1029" y="146"/>
                  <a:pt x="1029" y="146"/>
                  <a:pt x="1029" y="146"/>
                </a:cubicBezTo>
                <a:cubicBezTo>
                  <a:pt x="1069" y="23"/>
                  <a:pt x="1069" y="23"/>
                  <a:pt x="1069" y="23"/>
                </a:cubicBezTo>
                <a:cubicBezTo>
                  <a:pt x="1053" y="0"/>
                  <a:pt x="1053" y="0"/>
                  <a:pt x="1053" y="0"/>
                </a:cubicBezTo>
                <a:lnTo>
                  <a:pt x="590" y="0"/>
                </a:lnTo>
                <a:close/>
                <a:moveTo>
                  <a:pt x="555" y="1"/>
                </a:moveTo>
                <a:cubicBezTo>
                  <a:pt x="13" y="0"/>
                  <a:pt x="13" y="0"/>
                  <a:pt x="13" y="0"/>
                </a:cubicBezTo>
                <a:cubicBezTo>
                  <a:pt x="0" y="40"/>
                  <a:pt x="0" y="40"/>
                  <a:pt x="0" y="40"/>
                </a:cubicBezTo>
                <a:cubicBezTo>
                  <a:pt x="222" y="40"/>
                  <a:pt x="222" y="40"/>
                  <a:pt x="222" y="40"/>
                </a:cubicBezTo>
                <a:cubicBezTo>
                  <a:pt x="154" y="251"/>
                  <a:pt x="154" y="251"/>
                  <a:pt x="154" y="251"/>
                </a:cubicBezTo>
                <a:cubicBezTo>
                  <a:pt x="169" y="274"/>
                  <a:pt x="169" y="274"/>
                  <a:pt x="169" y="274"/>
                </a:cubicBezTo>
                <a:cubicBezTo>
                  <a:pt x="345" y="274"/>
                  <a:pt x="345" y="274"/>
                  <a:pt x="345" y="274"/>
                </a:cubicBezTo>
                <a:cubicBezTo>
                  <a:pt x="421" y="40"/>
                  <a:pt x="421" y="40"/>
                  <a:pt x="421" y="40"/>
                </a:cubicBezTo>
                <a:cubicBezTo>
                  <a:pt x="542" y="40"/>
                  <a:pt x="542" y="40"/>
                  <a:pt x="542" y="40"/>
                </a:cubicBezTo>
                <a:lnTo>
                  <a:pt x="555" y="1"/>
                </a:lnTo>
                <a:close/>
                <a:moveTo>
                  <a:pt x="2634" y="410"/>
                </a:moveTo>
                <a:cubicBezTo>
                  <a:pt x="2633" y="411"/>
                  <a:pt x="2633" y="412"/>
                  <a:pt x="2631" y="412"/>
                </a:cubicBezTo>
                <a:cubicBezTo>
                  <a:pt x="2570" y="412"/>
                  <a:pt x="2570" y="412"/>
                  <a:pt x="2570" y="412"/>
                </a:cubicBezTo>
                <a:cubicBezTo>
                  <a:pt x="2569" y="412"/>
                  <a:pt x="2567" y="412"/>
                  <a:pt x="2566" y="413"/>
                </a:cubicBezTo>
                <a:cubicBezTo>
                  <a:pt x="2561" y="417"/>
                  <a:pt x="2561" y="417"/>
                  <a:pt x="2561" y="417"/>
                </a:cubicBezTo>
                <a:cubicBezTo>
                  <a:pt x="2560" y="418"/>
                  <a:pt x="2559" y="419"/>
                  <a:pt x="2559" y="420"/>
                </a:cubicBezTo>
                <a:cubicBezTo>
                  <a:pt x="2556" y="427"/>
                  <a:pt x="2556" y="427"/>
                  <a:pt x="2556" y="427"/>
                </a:cubicBezTo>
                <a:cubicBezTo>
                  <a:pt x="2556" y="428"/>
                  <a:pt x="2556" y="428"/>
                  <a:pt x="2557" y="429"/>
                </a:cubicBezTo>
                <a:cubicBezTo>
                  <a:pt x="2560" y="434"/>
                  <a:pt x="2560" y="434"/>
                  <a:pt x="2560" y="434"/>
                </a:cubicBezTo>
                <a:cubicBezTo>
                  <a:pt x="2560" y="434"/>
                  <a:pt x="2561" y="434"/>
                  <a:pt x="2561" y="434"/>
                </a:cubicBezTo>
                <a:cubicBezTo>
                  <a:pt x="2612" y="434"/>
                  <a:pt x="2612" y="434"/>
                  <a:pt x="2612" y="434"/>
                </a:cubicBezTo>
                <a:cubicBezTo>
                  <a:pt x="2614" y="434"/>
                  <a:pt x="2615" y="435"/>
                  <a:pt x="2616" y="436"/>
                </a:cubicBezTo>
                <a:cubicBezTo>
                  <a:pt x="2622" y="446"/>
                  <a:pt x="2622" y="446"/>
                  <a:pt x="2622" y="446"/>
                </a:cubicBezTo>
                <a:cubicBezTo>
                  <a:pt x="2623" y="447"/>
                  <a:pt x="2623" y="448"/>
                  <a:pt x="2622" y="450"/>
                </a:cubicBezTo>
                <a:cubicBezTo>
                  <a:pt x="2616" y="469"/>
                  <a:pt x="2616" y="469"/>
                  <a:pt x="2616" y="469"/>
                </a:cubicBezTo>
                <a:cubicBezTo>
                  <a:pt x="2615" y="470"/>
                  <a:pt x="2614" y="471"/>
                  <a:pt x="2613" y="472"/>
                </a:cubicBezTo>
                <a:cubicBezTo>
                  <a:pt x="2598" y="483"/>
                  <a:pt x="2598" y="483"/>
                  <a:pt x="2598" y="483"/>
                </a:cubicBezTo>
                <a:cubicBezTo>
                  <a:pt x="2597" y="484"/>
                  <a:pt x="2596" y="485"/>
                  <a:pt x="2595" y="485"/>
                </a:cubicBezTo>
                <a:cubicBezTo>
                  <a:pt x="2594" y="485"/>
                  <a:pt x="2594" y="485"/>
                  <a:pt x="2593" y="485"/>
                </a:cubicBezTo>
                <a:cubicBezTo>
                  <a:pt x="2514" y="485"/>
                  <a:pt x="2514" y="485"/>
                  <a:pt x="2514" y="485"/>
                </a:cubicBezTo>
                <a:cubicBezTo>
                  <a:pt x="2513" y="485"/>
                  <a:pt x="2512" y="485"/>
                  <a:pt x="2513" y="483"/>
                </a:cubicBezTo>
                <a:cubicBezTo>
                  <a:pt x="2516" y="474"/>
                  <a:pt x="2516" y="474"/>
                  <a:pt x="2516" y="474"/>
                </a:cubicBezTo>
                <a:cubicBezTo>
                  <a:pt x="2516" y="473"/>
                  <a:pt x="2517" y="472"/>
                  <a:pt x="2518" y="472"/>
                </a:cubicBezTo>
                <a:cubicBezTo>
                  <a:pt x="2584" y="472"/>
                  <a:pt x="2584" y="472"/>
                  <a:pt x="2584" y="472"/>
                </a:cubicBezTo>
                <a:cubicBezTo>
                  <a:pt x="2585" y="472"/>
                  <a:pt x="2586" y="472"/>
                  <a:pt x="2587" y="471"/>
                </a:cubicBezTo>
                <a:cubicBezTo>
                  <a:pt x="2592" y="467"/>
                  <a:pt x="2592" y="467"/>
                  <a:pt x="2592" y="467"/>
                </a:cubicBezTo>
                <a:cubicBezTo>
                  <a:pt x="2593" y="466"/>
                  <a:pt x="2594" y="466"/>
                  <a:pt x="2594" y="465"/>
                </a:cubicBezTo>
                <a:cubicBezTo>
                  <a:pt x="2597" y="455"/>
                  <a:pt x="2597" y="455"/>
                  <a:pt x="2597" y="455"/>
                </a:cubicBezTo>
                <a:cubicBezTo>
                  <a:pt x="2597" y="455"/>
                  <a:pt x="2597" y="454"/>
                  <a:pt x="2597" y="454"/>
                </a:cubicBezTo>
                <a:cubicBezTo>
                  <a:pt x="2594" y="449"/>
                  <a:pt x="2594" y="449"/>
                  <a:pt x="2594" y="449"/>
                </a:cubicBezTo>
                <a:cubicBezTo>
                  <a:pt x="2593" y="449"/>
                  <a:pt x="2592" y="448"/>
                  <a:pt x="2591" y="448"/>
                </a:cubicBezTo>
                <a:cubicBezTo>
                  <a:pt x="2539" y="448"/>
                  <a:pt x="2539" y="448"/>
                  <a:pt x="2539" y="448"/>
                </a:cubicBezTo>
                <a:cubicBezTo>
                  <a:pt x="2538" y="448"/>
                  <a:pt x="2538" y="448"/>
                  <a:pt x="2537" y="447"/>
                </a:cubicBezTo>
                <a:cubicBezTo>
                  <a:pt x="2531" y="437"/>
                  <a:pt x="2531" y="437"/>
                  <a:pt x="2531" y="437"/>
                </a:cubicBezTo>
                <a:cubicBezTo>
                  <a:pt x="2531" y="436"/>
                  <a:pt x="2531" y="436"/>
                  <a:pt x="2531" y="435"/>
                </a:cubicBezTo>
                <a:cubicBezTo>
                  <a:pt x="2530" y="435"/>
                  <a:pt x="2531" y="434"/>
                  <a:pt x="2531" y="433"/>
                </a:cubicBezTo>
                <a:cubicBezTo>
                  <a:pt x="2537" y="414"/>
                  <a:pt x="2537" y="414"/>
                  <a:pt x="2537" y="414"/>
                </a:cubicBezTo>
                <a:cubicBezTo>
                  <a:pt x="2538" y="413"/>
                  <a:pt x="2538" y="413"/>
                  <a:pt x="2539" y="412"/>
                </a:cubicBezTo>
                <a:cubicBezTo>
                  <a:pt x="2539" y="412"/>
                  <a:pt x="2540" y="411"/>
                  <a:pt x="2541" y="410"/>
                </a:cubicBezTo>
                <a:cubicBezTo>
                  <a:pt x="2555" y="400"/>
                  <a:pt x="2555" y="400"/>
                  <a:pt x="2555" y="400"/>
                </a:cubicBezTo>
                <a:cubicBezTo>
                  <a:pt x="2556" y="399"/>
                  <a:pt x="2558" y="399"/>
                  <a:pt x="2559" y="399"/>
                </a:cubicBezTo>
                <a:cubicBezTo>
                  <a:pt x="2636" y="399"/>
                  <a:pt x="2636" y="399"/>
                  <a:pt x="2636" y="399"/>
                </a:cubicBezTo>
                <a:cubicBezTo>
                  <a:pt x="2637" y="399"/>
                  <a:pt x="2637" y="400"/>
                  <a:pt x="2637" y="401"/>
                </a:cubicBezTo>
                <a:lnTo>
                  <a:pt x="2634" y="410"/>
                </a:lnTo>
                <a:close/>
                <a:moveTo>
                  <a:pt x="2527" y="411"/>
                </a:moveTo>
                <a:cubicBezTo>
                  <a:pt x="2527" y="412"/>
                  <a:pt x="2526" y="413"/>
                  <a:pt x="2525" y="413"/>
                </a:cubicBezTo>
                <a:cubicBezTo>
                  <a:pt x="2492" y="413"/>
                  <a:pt x="2492" y="413"/>
                  <a:pt x="2492" y="413"/>
                </a:cubicBezTo>
                <a:cubicBezTo>
                  <a:pt x="2469" y="483"/>
                  <a:pt x="2469" y="483"/>
                  <a:pt x="2469" y="483"/>
                </a:cubicBezTo>
                <a:cubicBezTo>
                  <a:pt x="2468" y="485"/>
                  <a:pt x="2467" y="485"/>
                  <a:pt x="2466" y="485"/>
                </a:cubicBezTo>
                <a:cubicBezTo>
                  <a:pt x="2446" y="485"/>
                  <a:pt x="2446" y="485"/>
                  <a:pt x="2446" y="485"/>
                </a:cubicBezTo>
                <a:cubicBezTo>
                  <a:pt x="2445" y="485"/>
                  <a:pt x="2444" y="485"/>
                  <a:pt x="2445" y="483"/>
                </a:cubicBezTo>
                <a:cubicBezTo>
                  <a:pt x="2468" y="413"/>
                  <a:pt x="2468" y="413"/>
                  <a:pt x="2468" y="413"/>
                </a:cubicBezTo>
                <a:cubicBezTo>
                  <a:pt x="2436" y="413"/>
                  <a:pt x="2436" y="413"/>
                  <a:pt x="2436" y="413"/>
                </a:cubicBezTo>
                <a:cubicBezTo>
                  <a:pt x="2434" y="413"/>
                  <a:pt x="2434" y="412"/>
                  <a:pt x="2434" y="411"/>
                </a:cubicBezTo>
                <a:cubicBezTo>
                  <a:pt x="2438" y="401"/>
                  <a:pt x="2438" y="401"/>
                  <a:pt x="2438" y="401"/>
                </a:cubicBezTo>
                <a:cubicBezTo>
                  <a:pt x="2438" y="400"/>
                  <a:pt x="2439" y="399"/>
                  <a:pt x="2440" y="399"/>
                </a:cubicBezTo>
                <a:cubicBezTo>
                  <a:pt x="2529" y="399"/>
                  <a:pt x="2529" y="399"/>
                  <a:pt x="2529" y="399"/>
                </a:cubicBezTo>
                <a:cubicBezTo>
                  <a:pt x="2531" y="399"/>
                  <a:pt x="2531" y="400"/>
                  <a:pt x="2531" y="401"/>
                </a:cubicBezTo>
                <a:lnTo>
                  <a:pt x="2527" y="411"/>
                </a:lnTo>
                <a:close/>
                <a:moveTo>
                  <a:pt x="2422" y="415"/>
                </a:moveTo>
                <a:cubicBezTo>
                  <a:pt x="2415" y="435"/>
                  <a:pt x="2415" y="435"/>
                  <a:pt x="2415" y="435"/>
                </a:cubicBezTo>
                <a:cubicBezTo>
                  <a:pt x="2415" y="436"/>
                  <a:pt x="2414" y="438"/>
                  <a:pt x="2412" y="439"/>
                </a:cubicBezTo>
                <a:cubicBezTo>
                  <a:pt x="2398" y="449"/>
                  <a:pt x="2398" y="449"/>
                  <a:pt x="2398" y="449"/>
                </a:cubicBezTo>
                <a:cubicBezTo>
                  <a:pt x="2402" y="478"/>
                  <a:pt x="2402" y="478"/>
                  <a:pt x="2402" y="478"/>
                </a:cubicBezTo>
                <a:cubicBezTo>
                  <a:pt x="2402" y="479"/>
                  <a:pt x="2403" y="479"/>
                  <a:pt x="2402" y="480"/>
                </a:cubicBezTo>
                <a:cubicBezTo>
                  <a:pt x="2402" y="480"/>
                  <a:pt x="2402" y="481"/>
                  <a:pt x="2402" y="482"/>
                </a:cubicBezTo>
                <a:cubicBezTo>
                  <a:pt x="2402" y="483"/>
                  <a:pt x="2402" y="483"/>
                  <a:pt x="2402" y="483"/>
                </a:cubicBezTo>
                <a:cubicBezTo>
                  <a:pt x="2401" y="484"/>
                  <a:pt x="2401" y="484"/>
                  <a:pt x="2401" y="485"/>
                </a:cubicBezTo>
                <a:cubicBezTo>
                  <a:pt x="2400" y="485"/>
                  <a:pt x="2400" y="485"/>
                  <a:pt x="2399" y="485"/>
                </a:cubicBezTo>
                <a:cubicBezTo>
                  <a:pt x="2380" y="485"/>
                  <a:pt x="2380" y="485"/>
                  <a:pt x="2380" y="485"/>
                </a:cubicBezTo>
                <a:cubicBezTo>
                  <a:pt x="2379" y="485"/>
                  <a:pt x="2379" y="485"/>
                  <a:pt x="2378" y="484"/>
                </a:cubicBezTo>
                <a:cubicBezTo>
                  <a:pt x="2376" y="454"/>
                  <a:pt x="2376" y="454"/>
                  <a:pt x="2376" y="454"/>
                </a:cubicBezTo>
                <a:cubicBezTo>
                  <a:pt x="2331" y="454"/>
                  <a:pt x="2331" y="454"/>
                  <a:pt x="2331" y="454"/>
                </a:cubicBezTo>
                <a:cubicBezTo>
                  <a:pt x="2321" y="483"/>
                  <a:pt x="2321" y="483"/>
                  <a:pt x="2321" y="483"/>
                </a:cubicBezTo>
                <a:cubicBezTo>
                  <a:pt x="2321" y="485"/>
                  <a:pt x="2320" y="485"/>
                  <a:pt x="2319" y="485"/>
                </a:cubicBezTo>
                <a:cubicBezTo>
                  <a:pt x="2299" y="485"/>
                  <a:pt x="2299" y="485"/>
                  <a:pt x="2299" y="485"/>
                </a:cubicBezTo>
                <a:cubicBezTo>
                  <a:pt x="2298" y="485"/>
                  <a:pt x="2297" y="485"/>
                  <a:pt x="2298" y="483"/>
                </a:cubicBezTo>
                <a:cubicBezTo>
                  <a:pt x="2325" y="402"/>
                  <a:pt x="2325" y="402"/>
                  <a:pt x="2325" y="402"/>
                </a:cubicBezTo>
                <a:cubicBezTo>
                  <a:pt x="2326" y="400"/>
                  <a:pt x="2327" y="399"/>
                  <a:pt x="2330" y="399"/>
                </a:cubicBezTo>
                <a:cubicBezTo>
                  <a:pt x="2410" y="399"/>
                  <a:pt x="2410" y="399"/>
                  <a:pt x="2410" y="399"/>
                </a:cubicBezTo>
                <a:cubicBezTo>
                  <a:pt x="2412" y="399"/>
                  <a:pt x="2413" y="399"/>
                  <a:pt x="2414" y="400"/>
                </a:cubicBezTo>
                <a:cubicBezTo>
                  <a:pt x="2422" y="412"/>
                  <a:pt x="2422" y="412"/>
                  <a:pt x="2422" y="412"/>
                </a:cubicBezTo>
                <a:cubicBezTo>
                  <a:pt x="2422" y="413"/>
                  <a:pt x="2422" y="413"/>
                  <a:pt x="2422" y="415"/>
                </a:cubicBezTo>
                <a:close/>
                <a:moveTo>
                  <a:pt x="2396" y="418"/>
                </a:moveTo>
                <a:cubicBezTo>
                  <a:pt x="2392" y="413"/>
                  <a:pt x="2392" y="413"/>
                  <a:pt x="2392" y="413"/>
                </a:cubicBezTo>
                <a:cubicBezTo>
                  <a:pt x="2392" y="412"/>
                  <a:pt x="2391" y="412"/>
                  <a:pt x="2391" y="412"/>
                </a:cubicBezTo>
                <a:cubicBezTo>
                  <a:pt x="2347" y="412"/>
                  <a:pt x="2347" y="412"/>
                  <a:pt x="2347" y="412"/>
                </a:cubicBezTo>
                <a:cubicBezTo>
                  <a:pt x="2346" y="412"/>
                  <a:pt x="2345" y="413"/>
                  <a:pt x="2344" y="414"/>
                </a:cubicBezTo>
                <a:cubicBezTo>
                  <a:pt x="2335" y="441"/>
                  <a:pt x="2335" y="441"/>
                  <a:pt x="2335" y="441"/>
                </a:cubicBezTo>
                <a:cubicBezTo>
                  <a:pt x="2381" y="441"/>
                  <a:pt x="2381" y="441"/>
                  <a:pt x="2381" y="441"/>
                </a:cubicBezTo>
                <a:cubicBezTo>
                  <a:pt x="2391" y="434"/>
                  <a:pt x="2391" y="434"/>
                  <a:pt x="2391" y="434"/>
                </a:cubicBezTo>
                <a:cubicBezTo>
                  <a:pt x="2392" y="434"/>
                  <a:pt x="2392" y="433"/>
                  <a:pt x="2392" y="433"/>
                </a:cubicBezTo>
                <a:cubicBezTo>
                  <a:pt x="2396" y="420"/>
                  <a:pt x="2396" y="420"/>
                  <a:pt x="2396" y="420"/>
                </a:cubicBezTo>
                <a:cubicBezTo>
                  <a:pt x="2397" y="420"/>
                  <a:pt x="2397" y="419"/>
                  <a:pt x="2396" y="418"/>
                </a:cubicBezTo>
                <a:close/>
                <a:moveTo>
                  <a:pt x="2301" y="410"/>
                </a:moveTo>
                <a:cubicBezTo>
                  <a:pt x="2301" y="411"/>
                  <a:pt x="2300" y="412"/>
                  <a:pt x="2299" y="412"/>
                </a:cubicBezTo>
                <a:cubicBezTo>
                  <a:pt x="2243" y="412"/>
                  <a:pt x="2243" y="412"/>
                  <a:pt x="2243" y="412"/>
                </a:cubicBezTo>
                <a:cubicBezTo>
                  <a:pt x="2242" y="412"/>
                  <a:pt x="2241" y="412"/>
                  <a:pt x="2240" y="413"/>
                </a:cubicBezTo>
                <a:cubicBezTo>
                  <a:pt x="2233" y="418"/>
                  <a:pt x="2233" y="418"/>
                  <a:pt x="2233" y="418"/>
                </a:cubicBezTo>
                <a:cubicBezTo>
                  <a:pt x="2232" y="419"/>
                  <a:pt x="2231" y="420"/>
                  <a:pt x="2231" y="421"/>
                </a:cubicBezTo>
                <a:cubicBezTo>
                  <a:pt x="2226" y="435"/>
                  <a:pt x="2226" y="435"/>
                  <a:pt x="2226" y="435"/>
                </a:cubicBezTo>
                <a:cubicBezTo>
                  <a:pt x="2290" y="435"/>
                  <a:pt x="2290" y="435"/>
                  <a:pt x="2290" y="435"/>
                </a:cubicBezTo>
                <a:cubicBezTo>
                  <a:pt x="2292" y="435"/>
                  <a:pt x="2292" y="435"/>
                  <a:pt x="2292" y="437"/>
                </a:cubicBezTo>
                <a:cubicBezTo>
                  <a:pt x="2289" y="445"/>
                  <a:pt x="2289" y="445"/>
                  <a:pt x="2289" y="445"/>
                </a:cubicBezTo>
                <a:cubicBezTo>
                  <a:pt x="2288" y="447"/>
                  <a:pt x="2287" y="447"/>
                  <a:pt x="2286" y="447"/>
                </a:cubicBezTo>
                <a:cubicBezTo>
                  <a:pt x="2222" y="447"/>
                  <a:pt x="2222" y="447"/>
                  <a:pt x="2222" y="447"/>
                </a:cubicBezTo>
                <a:cubicBezTo>
                  <a:pt x="2217" y="462"/>
                  <a:pt x="2217" y="462"/>
                  <a:pt x="2217" y="462"/>
                </a:cubicBezTo>
                <a:cubicBezTo>
                  <a:pt x="2217" y="462"/>
                  <a:pt x="2217" y="463"/>
                  <a:pt x="2218" y="464"/>
                </a:cubicBezTo>
                <a:cubicBezTo>
                  <a:pt x="2223" y="471"/>
                  <a:pt x="2223" y="471"/>
                  <a:pt x="2223" y="471"/>
                </a:cubicBezTo>
                <a:cubicBezTo>
                  <a:pt x="2223" y="472"/>
                  <a:pt x="2224" y="472"/>
                  <a:pt x="2225" y="472"/>
                </a:cubicBezTo>
                <a:cubicBezTo>
                  <a:pt x="2279" y="472"/>
                  <a:pt x="2279" y="472"/>
                  <a:pt x="2279" y="472"/>
                </a:cubicBezTo>
                <a:cubicBezTo>
                  <a:pt x="2280" y="472"/>
                  <a:pt x="2281" y="473"/>
                  <a:pt x="2280" y="474"/>
                </a:cubicBezTo>
                <a:cubicBezTo>
                  <a:pt x="2277" y="483"/>
                  <a:pt x="2277" y="483"/>
                  <a:pt x="2277" y="483"/>
                </a:cubicBezTo>
                <a:cubicBezTo>
                  <a:pt x="2277" y="485"/>
                  <a:pt x="2276" y="485"/>
                  <a:pt x="2274" y="485"/>
                </a:cubicBezTo>
                <a:cubicBezTo>
                  <a:pt x="2207" y="485"/>
                  <a:pt x="2207" y="485"/>
                  <a:pt x="2207" y="485"/>
                </a:cubicBezTo>
                <a:cubicBezTo>
                  <a:pt x="2206" y="485"/>
                  <a:pt x="2205" y="485"/>
                  <a:pt x="2204" y="484"/>
                </a:cubicBezTo>
                <a:cubicBezTo>
                  <a:pt x="2192" y="468"/>
                  <a:pt x="2192" y="468"/>
                  <a:pt x="2192" y="468"/>
                </a:cubicBezTo>
                <a:cubicBezTo>
                  <a:pt x="2192" y="467"/>
                  <a:pt x="2192" y="467"/>
                  <a:pt x="2192" y="465"/>
                </a:cubicBezTo>
                <a:cubicBezTo>
                  <a:pt x="2209" y="415"/>
                  <a:pt x="2209" y="415"/>
                  <a:pt x="2209" y="415"/>
                </a:cubicBezTo>
                <a:cubicBezTo>
                  <a:pt x="2210" y="414"/>
                  <a:pt x="2210" y="413"/>
                  <a:pt x="2211" y="412"/>
                </a:cubicBezTo>
                <a:cubicBezTo>
                  <a:pt x="2227" y="400"/>
                  <a:pt x="2227" y="400"/>
                  <a:pt x="2227" y="400"/>
                </a:cubicBezTo>
                <a:cubicBezTo>
                  <a:pt x="2229" y="399"/>
                  <a:pt x="2230" y="399"/>
                  <a:pt x="2231" y="399"/>
                </a:cubicBezTo>
                <a:cubicBezTo>
                  <a:pt x="2303" y="399"/>
                  <a:pt x="2303" y="399"/>
                  <a:pt x="2303" y="399"/>
                </a:cubicBezTo>
                <a:cubicBezTo>
                  <a:pt x="2305" y="399"/>
                  <a:pt x="2305" y="400"/>
                  <a:pt x="2305" y="401"/>
                </a:cubicBezTo>
                <a:lnTo>
                  <a:pt x="2301" y="410"/>
                </a:lnTo>
                <a:close/>
                <a:moveTo>
                  <a:pt x="2196" y="415"/>
                </a:moveTo>
                <a:cubicBezTo>
                  <a:pt x="2189" y="434"/>
                  <a:pt x="2189" y="434"/>
                  <a:pt x="2189" y="434"/>
                </a:cubicBezTo>
                <a:cubicBezTo>
                  <a:pt x="2189" y="435"/>
                  <a:pt x="2188" y="436"/>
                  <a:pt x="2187" y="437"/>
                </a:cubicBezTo>
                <a:cubicBezTo>
                  <a:pt x="2166" y="452"/>
                  <a:pt x="2166" y="452"/>
                  <a:pt x="2166" y="452"/>
                </a:cubicBezTo>
                <a:cubicBezTo>
                  <a:pt x="2165" y="453"/>
                  <a:pt x="2163" y="454"/>
                  <a:pt x="2161" y="454"/>
                </a:cubicBezTo>
                <a:cubicBezTo>
                  <a:pt x="2105" y="454"/>
                  <a:pt x="2105" y="454"/>
                  <a:pt x="2105" y="454"/>
                </a:cubicBezTo>
                <a:cubicBezTo>
                  <a:pt x="2095" y="483"/>
                  <a:pt x="2095" y="483"/>
                  <a:pt x="2095" y="483"/>
                </a:cubicBezTo>
                <a:cubicBezTo>
                  <a:pt x="2095" y="485"/>
                  <a:pt x="2094" y="485"/>
                  <a:pt x="2093" y="485"/>
                </a:cubicBezTo>
                <a:cubicBezTo>
                  <a:pt x="2073" y="485"/>
                  <a:pt x="2073" y="485"/>
                  <a:pt x="2073" y="485"/>
                </a:cubicBezTo>
                <a:cubicBezTo>
                  <a:pt x="2072" y="485"/>
                  <a:pt x="2071" y="485"/>
                  <a:pt x="2072" y="483"/>
                </a:cubicBezTo>
                <a:cubicBezTo>
                  <a:pt x="2099" y="402"/>
                  <a:pt x="2099" y="402"/>
                  <a:pt x="2099" y="402"/>
                </a:cubicBezTo>
                <a:cubicBezTo>
                  <a:pt x="2100" y="400"/>
                  <a:pt x="2101" y="399"/>
                  <a:pt x="2104" y="399"/>
                </a:cubicBezTo>
                <a:cubicBezTo>
                  <a:pt x="2184" y="399"/>
                  <a:pt x="2184" y="399"/>
                  <a:pt x="2184" y="399"/>
                </a:cubicBezTo>
                <a:cubicBezTo>
                  <a:pt x="2186" y="399"/>
                  <a:pt x="2187" y="399"/>
                  <a:pt x="2187" y="400"/>
                </a:cubicBezTo>
                <a:cubicBezTo>
                  <a:pt x="2196" y="412"/>
                  <a:pt x="2196" y="412"/>
                  <a:pt x="2196" y="412"/>
                </a:cubicBezTo>
                <a:cubicBezTo>
                  <a:pt x="2196" y="413"/>
                  <a:pt x="2196" y="414"/>
                  <a:pt x="2196" y="415"/>
                </a:cubicBezTo>
                <a:close/>
                <a:moveTo>
                  <a:pt x="2170" y="418"/>
                </a:moveTo>
                <a:cubicBezTo>
                  <a:pt x="2166" y="413"/>
                  <a:pt x="2166" y="413"/>
                  <a:pt x="2166" y="413"/>
                </a:cubicBezTo>
                <a:cubicBezTo>
                  <a:pt x="2166" y="412"/>
                  <a:pt x="2165" y="412"/>
                  <a:pt x="2164" y="412"/>
                </a:cubicBezTo>
                <a:cubicBezTo>
                  <a:pt x="2121" y="412"/>
                  <a:pt x="2121" y="412"/>
                  <a:pt x="2121" y="412"/>
                </a:cubicBezTo>
                <a:cubicBezTo>
                  <a:pt x="2120" y="412"/>
                  <a:pt x="2119" y="413"/>
                  <a:pt x="2119" y="414"/>
                </a:cubicBezTo>
                <a:cubicBezTo>
                  <a:pt x="2109" y="441"/>
                  <a:pt x="2109" y="441"/>
                  <a:pt x="2109" y="441"/>
                </a:cubicBezTo>
                <a:cubicBezTo>
                  <a:pt x="2152" y="441"/>
                  <a:pt x="2152" y="441"/>
                  <a:pt x="2152" y="441"/>
                </a:cubicBezTo>
                <a:cubicBezTo>
                  <a:pt x="2153" y="441"/>
                  <a:pt x="2154" y="441"/>
                  <a:pt x="2156" y="440"/>
                </a:cubicBezTo>
                <a:cubicBezTo>
                  <a:pt x="2165" y="433"/>
                  <a:pt x="2165" y="433"/>
                  <a:pt x="2165" y="433"/>
                </a:cubicBezTo>
                <a:cubicBezTo>
                  <a:pt x="2166" y="432"/>
                  <a:pt x="2167" y="432"/>
                  <a:pt x="2167" y="430"/>
                </a:cubicBezTo>
                <a:cubicBezTo>
                  <a:pt x="2170" y="421"/>
                  <a:pt x="2170" y="421"/>
                  <a:pt x="2170" y="421"/>
                </a:cubicBezTo>
                <a:cubicBezTo>
                  <a:pt x="2171" y="420"/>
                  <a:pt x="2170" y="419"/>
                  <a:pt x="2170" y="418"/>
                </a:cubicBezTo>
                <a:close/>
                <a:moveTo>
                  <a:pt x="2077" y="404"/>
                </a:moveTo>
                <a:cubicBezTo>
                  <a:pt x="2077" y="405"/>
                  <a:pt x="2077" y="405"/>
                  <a:pt x="2076" y="406"/>
                </a:cubicBezTo>
                <a:cubicBezTo>
                  <a:pt x="2029" y="440"/>
                  <a:pt x="2029" y="440"/>
                  <a:pt x="2029" y="440"/>
                </a:cubicBezTo>
                <a:cubicBezTo>
                  <a:pt x="2053" y="478"/>
                  <a:pt x="2053" y="478"/>
                  <a:pt x="2053" y="478"/>
                </a:cubicBezTo>
                <a:cubicBezTo>
                  <a:pt x="2054" y="479"/>
                  <a:pt x="2054" y="480"/>
                  <a:pt x="2053" y="480"/>
                </a:cubicBezTo>
                <a:cubicBezTo>
                  <a:pt x="2052" y="483"/>
                  <a:pt x="2052" y="483"/>
                  <a:pt x="2052" y="483"/>
                </a:cubicBezTo>
                <a:cubicBezTo>
                  <a:pt x="2052" y="485"/>
                  <a:pt x="2051" y="485"/>
                  <a:pt x="2050" y="485"/>
                </a:cubicBezTo>
                <a:cubicBezTo>
                  <a:pt x="2029" y="485"/>
                  <a:pt x="2029" y="485"/>
                  <a:pt x="2029" y="485"/>
                </a:cubicBezTo>
                <a:cubicBezTo>
                  <a:pt x="2027" y="485"/>
                  <a:pt x="2026" y="485"/>
                  <a:pt x="2025" y="484"/>
                </a:cubicBezTo>
                <a:cubicBezTo>
                  <a:pt x="2007" y="453"/>
                  <a:pt x="2007" y="453"/>
                  <a:pt x="2007" y="453"/>
                </a:cubicBezTo>
                <a:cubicBezTo>
                  <a:pt x="1968" y="483"/>
                  <a:pt x="1968" y="483"/>
                  <a:pt x="1968" y="483"/>
                </a:cubicBezTo>
                <a:cubicBezTo>
                  <a:pt x="1967" y="484"/>
                  <a:pt x="1967" y="484"/>
                  <a:pt x="1966" y="485"/>
                </a:cubicBezTo>
                <a:cubicBezTo>
                  <a:pt x="1965" y="485"/>
                  <a:pt x="1965" y="485"/>
                  <a:pt x="1964" y="485"/>
                </a:cubicBezTo>
                <a:cubicBezTo>
                  <a:pt x="1949" y="485"/>
                  <a:pt x="1949" y="485"/>
                  <a:pt x="1949" y="485"/>
                </a:cubicBezTo>
                <a:cubicBezTo>
                  <a:pt x="1948" y="485"/>
                  <a:pt x="1947" y="485"/>
                  <a:pt x="1947" y="485"/>
                </a:cubicBezTo>
                <a:cubicBezTo>
                  <a:pt x="1947" y="485"/>
                  <a:pt x="1947" y="484"/>
                  <a:pt x="1947" y="483"/>
                </a:cubicBezTo>
                <a:cubicBezTo>
                  <a:pt x="1948" y="480"/>
                  <a:pt x="1948" y="480"/>
                  <a:pt x="1948" y="480"/>
                </a:cubicBezTo>
                <a:cubicBezTo>
                  <a:pt x="1949" y="479"/>
                  <a:pt x="1949" y="478"/>
                  <a:pt x="1950" y="478"/>
                </a:cubicBezTo>
                <a:cubicBezTo>
                  <a:pt x="2000" y="442"/>
                  <a:pt x="2000" y="442"/>
                  <a:pt x="2000" y="442"/>
                </a:cubicBezTo>
                <a:cubicBezTo>
                  <a:pt x="1977" y="406"/>
                  <a:pt x="1977" y="406"/>
                  <a:pt x="1977" y="406"/>
                </a:cubicBezTo>
                <a:cubicBezTo>
                  <a:pt x="1977" y="405"/>
                  <a:pt x="1977" y="405"/>
                  <a:pt x="1977" y="404"/>
                </a:cubicBezTo>
                <a:cubicBezTo>
                  <a:pt x="1978" y="401"/>
                  <a:pt x="1978" y="401"/>
                  <a:pt x="1978" y="401"/>
                </a:cubicBezTo>
                <a:cubicBezTo>
                  <a:pt x="1978" y="400"/>
                  <a:pt x="1979" y="399"/>
                  <a:pt x="1981" y="399"/>
                </a:cubicBezTo>
                <a:cubicBezTo>
                  <a:pt x="2001" y="399"/>
                  <a:pt x="2001" y="399"/>
                  <a:pt x="2001" y="399"/>
                </a:cubicBezTo>
                <a:cubicBezTo>
                  <a:pt x="2002" y="399"/>
                  <a:pt x="2003" y="399"/>
                  <a:pt x="2004" y="399"/>
                </a:cubicBezTo>
                <a:cubicBezTo>
                  <a:pt x="2004" y="400"/>
                  <a:pt x="2005" y="400"/>
                  <a:pt x="2005" y="401"/>
                </a:cubicBezTo>
                <a:cubicBezTo>
                  <a:pt x="2022" y="428"/>
                  <a:pt x="2022" y="428"/>
                  <a:pt x="2022" y="428"/>
                </a:cubicBezTo>
                <a:cubicBezTo>
                  <a:pt x="2059" y="400"/>
                  <a:pt x="2059" y="400"/>
                  <a:pt x="2059" y="400"/>
                </a:cubicBezTo>
                <a:cubicBezTo>
                  <a:pt x="2060" y="399"/>
                  <a:pt x="2062" y="399"/>
                  <a:pt x="2063" y="399"/>
                </a:cubicBezTo>
                <a:cubicBezTo>
                  <a:pt x="2077" y="399"/>
                  <a:pt x="2077" y="399"/>
                  <a:pt x="2077" y="399"/>
                </a:cubicBezTo>
                <a:cubicBezTo>
                  <a:pt x="2078" y="399"/>
                  <a:pt x="2079" y="399"/>
                  <a:pt x="2078" y="401"/>
                </a:cubicBezTo>
                <a:lnTo>
                  <a:pt x="2077" y="404"/>
                </a:lnTo>
                <a:close/>
                <a:moveTo>
                  <a:pt x="1959" y="410"/>
                </a:moveTo>
                <a:cubicBezTo>
                  <a:pt x="1959" y="411"/>
                  <a:pt x="1958" y="412"/>
                  <a:pt x="1957" y="412"/>
                </a:cubicBezTo>
                <a:cubicBezTo>
                  <a:pt x="1900" y="412"/>
                  <a:pt x="1900" y="412"/>
                  <a:pt x="1900" y="412"/>
                </a:cubicBezTo>
                <a:cubicBezTo>
                  <a:pt x="1900" y="412"/>
                  <a:pt x="1899" y="412"/>
                  <a:pt x="1898" y="413"/>
                </a:cubicBezTo>
                <a:cubicBezTo>
                  <a:pt x="1891" y="418"/>
                  <a:pt x="1891" y="418"/>
                  <a:pt x="1891" y="418"/>
                </a:cubicBezTo>
                <a:cubicBezTo>
                  <a:pt x="1890" y="419"/>
                  <a:pt x="1889" y="420"/>
                  <a:pt x="1889" y="421"/>
                </a:cubicBezTo>
                <a:cubicBezTo>
                  <a:pt x="1884" y="435"/>
                  <a:pt x="1884" y="435"/>
                  <a:pt x="1884" y="435"/>
                </a:cubicBezTo>
                <a:cubicBezTo>
                  <a:pt x="1948" y="435"/>
                  <a:pt x="1948" y="435"/>
                  <a:pt x="1948" y="435"/>
                </a:cubicBezTo>
                <a:cubicBezTo>
                  <a:pt x="1950" y="435"/>
                  <a:pt x="1950" y="435"/>
                  <a:pt x="1950" y="437"/>
                </a:cubicBezTo>
                <a:cubicBezTo>
                  <a:pt x="1947" y="445"/>
                  <a:pt x="1947" y="445"/>
                  <a:pt x="1947" y="445"/>
                </a:cubicBezTo>
                <a:cubicBezTo>
                  <a:pt x="1946" y="447"/>
                  <a:pt x="1945" y="447"/>
                  <a:pt x="1944" y="447"/>
                </a:cubicBezTo>
                <a:cubicBezTo>
                  <a:pt x="1880" y="447"/>
                  <a:pt x="1880" y="447"/>
                  <a:pt x="1880" y="447"/>
                </a:cubicBezTo>
                <a:cubicBezTo>
                  <a:pt x="1875" y="462"/>
                  <a:pt x="1875" y="462"/>
                  <a:pt x="1875" y="462"/>
                </a:cubicBezTo>
                <a:cubicBezTo>
                  <a:pt x="1875" y="462"/>
                  <a:pt x="1875" y="463"/>
                  <a:pt x="1875" y="464"/>
                </a:cubicBezTo>
                <a:cubicBezTo>
                  <a:pt x="1881" y="471"/>
                  <a:pt x="1881" y="471"/>
                  <a:pt x="1881" y="471"/>
                </a:cubicBezTo>
                <a:cubicBezTo>
                  <a:pt x="1881" y="472"/>
                  <a:pt x="1882" y="472"/>
                  <a:pt x="1883" y="472"/>
                </a:cubicBezTo>
                <a:cubicBezTo>
                  <a:pt x="1937" y="472"/>
                  <a:pt x="1937" y="472"/>
                  <a:pt x="1937" y="472"/>
                </a:cubicBezTo>
                <a:cubicBezTo>
                  <a:pt x="1938" y="472"/>
                  <a:pt x="1938" y="473"/>
                  <a:pt x="1938" y="474"/>
                </a:cubicBezTo>
                <a:cubicBezTo>
                  <a:pt x="1935" y="483"/>
                  <a:pt x="1935" y="483"/>
                  <a:pt x="1935" y="483"/>
                </a:cubicBezTo>
                <a:cubicBezTo>
                  <a:pt x="1934" y="485"/>
                  <a:pt x="1934" y="485"/>
                  <a:pt x="1932" y="485"/>
                </a:cubicBezTo>
                <a:cubicBezTo>
                  <a:pt x="1865" y="485"/>
                  <a:pt x="1865" y="485"/>
                  <a:pt x="1865" y="485"/>
                </a:cubicBezTo>
                <a:cubicBezTo>
                  <a:pt x="1864" y="485"/>
                  <a:pt x="1862" y="485"/>
                  <a:pt x="1862" y="484"/>
                </a:cubicBezTo>
                <a:cubicBezTo>
                  <a:pt x="1850" y="468"/>
                  <a:pt x="1850" y="468"/>
                  <a:pt x="1850" y="468"/>
                </a:cubicBezTo>
                <a:cubicBezTo>
                  <a:pt x="1850" y="467"/>
                  <a:pt x="1850" y="467"/>
                  <a:pt x="1850" y="465"/>
                </a:cubicBezTo>
                <a:cubicBezTo>
                  <a:pt x="1867" y="415"/>
                  <a:pt x="1867" y="415"/>
                  <a:pt x="1867" y="415"/>
                </a:cubicBezTo>
                <a:cubicBezTo>
                  <a:pt x="1867" y="414"/>
                  <a:pt x="1868" y="413"/>
                  <a:pt x="1869" y="412"/>
                </a:cubicBezTo>
                <a:cubicBezTo>
                  <a:pt x="1885" y="400"/>
                  <a:pt x="1885" y="400"/>
                  <a:pt x="1885" y="400"/>
                </a:cubicBezTo>
                <a:cubicBezTo>
                  <a:pt x="1886" y="399"/>
                  <a:pt x="1888" y="399"/>
                  <a:pt x="1889" y="399"/>
                </a:cubicBezTo>
                <a:cubicBezTo>
                  <a:pt x="1961" y="399"/>
                  <a:pt x="1961" y="399"/>
                  <a:pt x="1961" y="399"/>
                </a:cubicBezTo>
                <a:cubicBezTo>
                  <a:pt x="1962" y="399"/>
                  <a:pt x="1963" y="400"/>
                  <a:pt x="1962" y="401"/>
                </a:cubicBezTo>
                <a:lnTo>
                  <a:pt x="1959" y="410"/>
                </a:lnTo>
                <a:close/>
                <a:moveTo>
                  <a:pt x="1776" y="411"/>
                </a:moveTo>
                <a:cubicBezTo>
                  <a:pt x="1776" y="412"/>
                  <a:pt x="1775" y="413"/>
                  <a:pt x="1773" y="413"/>
                </a:cubicBezTo>
                <a:cubicBezTo>
                  <a:pt x="1741" y="413"/>
                  <a:pt x="1741" y="413"/>
                  <a:pt x="1741" y="413"/>
                </a:cubicBezTo>
                <a:cubicBezTo>
                  <a:pt x="1717" y="483"/>
                  <a:pt x="1717" y="483"/>
                  <a:pt x="1717" y="483"/>
                </a:cubicBezTo>
                <a:cubicBezTo>
                  <a:pt x="1717" y="485"/>
                  <a:pt x="1716" y="485"/>
                  <a:pt x="1715" y="485"/>
                </a:cubicBezTo>
                <a:cubicBezTo>
                  <a:pt x="1695" y="485"/>
                  <a:pt x="1695" y="485"/>
                  <a:pt x="1695" y="485"/>
                </a:cubicBezTo>
                <a:cubicBezTo>
                  <a:pt x="1693" y="485"/>
                  <a:pt x="1693" y="485"/>
                  <a:pt x="1693" y="483"/>
                </a:cubicBezTo>
                <a:cubicBezTo>
                  <a:pt x="1717" y="413"/>
                  <a:pt x="1717" y="413"/>
                  <a:pt x="1717" y="413"/>
                </a:cubicBezTo>
                <a:cubicBezTo>
                  <a:pt x="1684" y="413"/>
                  <a:pt x="1684" y="413"/>
                  <a:pt x="1684" y="413"/>
                </a:cubicBezTo>
                <a:cubicBezTo>
                  <a:pt x="1683" y="413"/>
                  <a:pt x="1683" y="412"/>
                  <a:pt x="1683" y="411"/>
                </a:cubicBezTo>
                <a:cubicBezTo>
                  <a:pt x="1686" y="401"/>
                  <a:pt x="1686" y="401"/>
                  <a:pt x="1686" y="401"/>
                </a:cubicBezTo>
                <a:cubicBezTo>
                  <a:pt x="1687" y="400"/>
                  <a:pt x="1688" y="399"/>
                  <a:pt x="1689" y="399"/>
                </a:cubicBezTo>
                <a:cubicBezTo>
                  <a:pt x="1778" y="399"/>
                  <a:pt x="1778" y="399"/>
                  <a:pt x="1778" y="399"/>
                </a:cubicBezTo>
                <a:cubicBezTo>
                  <a:pt x="1779" y="399"/>
                  <a:pt x="1780" y="400"/>
                  <a:pt x="1779" y="401"/>
                </a:cubicBezTo>
                <a:lnTo>
                  <a:pt x="1776" y="411"/>
                </a:lnTo>
                <a:close/>
                <a:moveTo>
                  <a:pt x="1673" y="410"/>
                </a:moveTo>
                <a:cubicBezTo>
                  <a:pt x="1672" y="411"/>
                  <a:pt x="1671" y="412"/>
                  <a:pt x="1670" y="412"/>
                </a:cubicBezTo>
                <a:cubicBezTo>
                  <a:pt x="1616" y="412"/>
                  <a:pt x="1616" y="412"/>
                  <a:pt x="1616" y="412"/>
                </a:cubicBezTo>
                <a:cubicBezTo>
                  <a:pt x="1615" y="412"/>
                  <a:pt x="1615" y="412"/>
                  <a:pt x="1614" y="413"/>
                </a:cubicBezTo>
                <a:cubicBezTo>
                  <a:pt x="1606" y="419"/>
                  <a:pt x="1606" y="419"/>
                  <a:pt x="1606" y="419"/>
                </a:cubicBezTo>
                <a:cubicBezTo>
                  <a:pt x="1605" y="419"/>
                  <a:pt x="1605" y="420"/>
                  <a:pt x="1605" y="420"/>
                </a:cubicBezTo>
                <a:cubicBezTo>
                  <a:pt x="1591" y="462"/>
                  <a:pt x="1591" y="462"/>
                  <a:pt x="1591" y="462"/>
                </a:cubicBezTo>
                <a:cubicBezTo>
                  <a:pt x="1590" y="463"/>
                  <a:pt x="1590" y="463"/>
                  <a:pt x="1591" y="464"/>
                </a:cubicBezTo>
                <a:cubicBezTo>
                  <a:pt x="1596" y="471"/>
                  <a:pt x="1596" y="471"/>
                  <a:pt x="1596" y="471"/>
                </a:cubicBezTo>
                <a:cubicBezTo>
                  <a:pt x="1597" y="472"/>
                  <a:pt x="1597" y="472"/>
                  <a:pt x="1598" y="472"/>
                </a:cubicBezTo>
                <a:cubicBezTo>
                  <a:pt x="1650" y="472"/>
                  <a:pt x="1650" y="472"/>
                  <a:pt x="1650" y="472"/>
                </a:cubicBezTo>
                <a:cubicBezTo>
                  <a:pt x="1651" y="472"/>
                  <a:pt x="1652" y="473"/>
                  <a:pt x="1651" y="474"/>
                </a:cubicBezTo>
                <a:cubicBezTo>
                  <a:pt x="1648" y="483"/>
                  <a:pt x="1648" y="483"/>
                  <a:pt x="1648" y="483"/>
                </a:cubicBezTo>
                <a:cubicBezTo>
                  <a:pt x="1648" y="485"/>
                  <a:pt x="1647" y="485"/>
                  <a:pt x="1645" y="485"/>
                </a:cubicBezTo>
                <a:cubicBezTo>
                  <a:pt x="1580" y="485"/>
                  <a:pt x="1580" y="485"/>
                  <a:pt x="1580" y="485"/>
                </a:cubicBezTo>
                <a:cubicBezTo>
                  <a:pt x="1579" y="485"/>
                  <a:pt x="1578" y="485"/>
                  <a:pt x="1577" y="484"/>
                </a:cubicBezTo>
                <a:cubicBezTo>
                  <a:pt x="1566" y="468"/>
                  <a:pt x="1566" y="468"/>
                  <a:pt x="1566" y="468"/>
                </a:cubicBezTo>
                <a:cubicBezTo>
                  <a:pt x="1565" y="467"/>
                  <a:pt x="1565" y="467"/>
                  <a:pt x="1566" y="465"/>
                </a:cubicBezTo>
                <a:cubicBezTo>
                  <a:pt x="1583" y="415"/>
                  <a:pt x="1583" y="415"/>
                  <a:pt x="1583" y="415"/>
                </a:cubicBezTo>
                <a:cubicBezTo>
                  <a:pt x="1583" y="414"/>
                  <a:pt x="1584" y="413"/>
                  <a:pt x="1585" y="412"/>
                </a:cubicBezTo>
                <a:cubicBezTo>
                  <a:pt x="1601" y="400"/>
                  <a:pt x="1601" y="400"/>
                  <a:pt x="1601" y="400"/>
                </a:cubicBezTo>
                <a:cubicBezTo>
                  <a:pt x="1602" y="399"/>
                  <a:pt x="1603" y="399"/>
                  <a:pt x="1605" y="399"/>
                </a:cubicBezTo>
                <a:cubicBezTo>
                  <a:pt x="1674" y="399"/>
                  <a:pt x="1674" y="399"/>
                  <a:pt x="1674" y="399"/>
                </a:cubicBezTo>
                <a:cubicBezTo>
                  <a:pt x="1676" y="399"/>
                  <a:pt x="1676" y="400"/>
                  <a:pt x="1676" y="401"/>
                </a:cubicBezTo>
                <a:lnTo>
                  <a:pt x="1673" y="410"/>
                </a:lnTo>
                <a:close/>
                <a:moveTo>
                  <a:pt x="1564" y="410"/>
                </a:moveTo>
                <a:cubicBezTo>
                  <a:pt x="1564" y="411"/>
                  <a:pt x="1563" y="412"/>
                  <a:pt x="1562" y="412"/>
                </a:cubicBezTo>
                <a:cubicBezTo>
                  <a:pt x="1505" y="412"/>
                  <a:pt x="1505" y="412"/>
                  <a:pt x="1505" y="412"/>
                </a:cubicBezTo>
                <a:cubicBezTo>
                  <a:pt x="1505" y="412"/>
                  <a:pt x="1504" y="412"/>
                  <a:pt x="1503" y="413"/>
                </a:cubicBezTo>
                <a:cubicBezTo>
                  <a:pt x="1495" y="418"/>
                  <a:pt x="1495" y="418"/>
                  <a:pt x="1495" y="418"/>
                </a:cubicBezTo>
                <a:cubicBezTo>
                  <a:pt x="1495" y="419"/>
                  <a:pt x="1494" y="420"/>
                  <a:pt x="1494" y="421"/>
                </a:cubicBezTo>
                <a:cubicBezTo>
                  <a:pt x="1489" y="435"/>
                  <a:pt x="1489" y="435"/>
                  <a:pt x="1489" y="435"/>
                </a:cubicBezTo>
                <a:cubicBezTo>
                  <a:pt x="1553" y="435"/>
                  <a:pt x="1553" y="435"/>
                  <a:pt x="1553" y="435"/>
                </a:cubicBezTo>
                <a:cubicBezTo>
                  <a:pt x="1555" y="435"/>
                  <a:pt x="1555" y="435"/>
                  <a:pt x="1555" y="437"/>
                </a:cubicBezTo>
                <a:cubicBezTo>
                  <a:pt x="1552" y="445"/>
                  <a:pt x="1552" y="445"/>
                  <a:pt x="1552" y="445"/>
                </a:cubicBezTo>
                <a:cubicBezTo>
                  <a:pt x="1551" y="447"/>
                  <a:pt x="1550" y="447"/>
                  <a:pt x="1549" y="447"/>
                </a:cubicBezTo>
                <a:cubicBezTo>
                  <a:pt x="1485" y="447"/>
                  <a:pt x="1485" y="447"/>
                  <a:pt x="1485" y="447"/>
                </a:cubicBezTo>
                <a:cubicBezTo>
                  <a:pt x="1480" y="462"/>
                  <a:pt x="1480" y="462"/>
                  <a:pt x="1480" y="462"/>
                </a:cubicBezTo>
                <a:cubicBezTo>
                  <a:pt x="1480" y="462"/>
                  <a:pt x="1480" y="463"/>
                  <a:pt x="1480" y="464"/>
                </a:cubicBezTo>
                <a:cubicBezTo>
                  <a:pt x="1486" y="471"/>
                  <a:pt x="1486" y="471"/>
                  <a:pt x="1486" y="471"/>
                </a:cubicBezTo>
                <a:cubicBezTo>
                  <a:pt x="1486" y="472"/>
                  <a:pt x="1487" y="472"/>
                  <a:pt x="1488" y="472"/>
                </a:cubicBezTo>
                <a:cubicBezTo>
                  <a:pt x="1542" y="472"/>
                  <a:pt x="1542" y="472"/>
                  <a:pt x="1542" y="472"/>
                </a:cubicBezTo>
                <a:cubicBezTo>
                  <a:pt x="1543" y="472"/>
                  <a:pt x="1543" y="473"/>
                  <a:pt x="1543" y="474"/>
                </a:cubicBezTo>
                <a:cubicBezTo>
                  <a:pt x="1540" y="483"/>
                  <a:pt x="1540" y="483"/>
                  <a:pt x="1540" y="483"/>
                </a:cubicBezTo>
                <a:cubicBezTo>
                  <a:pt x="1539" y="485"/>
                  <a:pt x="1539" y="485"/>
                  <a:pt x="1537" y="485"/>
                </a:cubicBezTo>
                <a:cubicBezTo>
                  <a:pt x="1470" y="485"/>
                  <a:pt x="1470" y="485"/>
                  <a:pt x="1470" y="485"/>
                </a:cubicBezTo>
                <a:cubicBezTo>
                  <a:pt x="1469" y="485"/>
                  <a:pt x="1467" y="485"/>
                  <a:pt x="1467" y="484"/>
                </a:cubicBezTo>
                <a:cubicBezTo>
                  <a:pt x="1455" y="468"/>
                  <a:pt x="1455" y="468"/>
                  <a:pt x="1455" y="468"/>
                </a:cubicBezTo>
                <a:cubicBezTo>
                  <a:pt x="1455" y="467"/>
                  <a:pt x="1455" y="467"/>
                  <a:pt x="1455" y="465"/>
                </a:cubicBezTo>
                <a:cubicBezTo>
                  <a:pt x="1472" y="415"/>
                  <a:pt x="1472" y="415"/>
                  <a:pt x="1472" y="415"/>
                </a:cubicBezTo>
                <a:cubicBezTo>
                  <a:pt x="1472" y="414"/>
                  <a:pt x="1473" y="413"/>
                  <a:pt x="1474" y="412"/>
                </a:cubicBezTo>
                <a:cubicBezTo>
                  <a:pt x="1490" y="400"/>
                  <a:pt x="1490" y="400"/>
                  <a:pt x="1490" y="400"/>
                </a:cubicBezTo>
                <a:cubicBezTo>
                  <a:pt x="1491" y="399"/>
                  <a:pt x="1493" y="399"/>
                  <a:pt x="1494" y="399"/>
                </a:cubicBezTo>
                <a:cubicBezTo>
                  <a:pt x="1566" y="399"/>
                  <a:pt x="1566" y="399"/>
                  <a:pt x="1566" y="399"/>
                </a:cubicBezTo>
                <a:cubicBezTo>
                  <a:pt x="1567" y="399"/>
                  <a:pt x="1568" y="400"/>
                  <a:pt x="1567" y="401"/>
                </a:cubicBezTo>
                <a:lnTo>
                  <a:pt x="1564" y="410"/>
                </a:lnTo>
                <a:close/>
                <a:moveTo>
                  <a:pt x="1434" y="465"/>
                </a:moveTo>
                <a:cubicBezTo>
                  <a:pt x="1433" y="467"/>
                  <a:pt x="1433" y="467"/>
                  <a:pt x="1432" y="468"/>
                </a:cubicBezTo>
                <a:cubicBezTo>
                  <a:pt x="1410" y="484"/>
                  <a:pt x="1410" y="484"/>
                  <a:pt x="1410" y="484"/>
                </a:cubicBezTo>
                <a:cubicBezTo>
                  <a:pt x="1408" y="485"/>
                  <a:pt x="1407" y="485"/>
                  <a:pt x="1406" y="485"/>
                </a:cubicBezTo>
                <a:cubicBezTo>
                  <a:pt x="1359" y="485"/>
                  <a:pt x="1359" y="485"/>
                  <a:pt x="1359" y="485"/>
                </a:cubicBezTo>
                <a:cubicBezTo>
                  <a:pt x="1357" y="485"/>
                  <a:pt x="1357" y="485"/>
                  <a:pt x="1357" y="483"/>
                </a:cubicBezTo>
                <a:cubicBezTo>
                  <a:pt x="1361" y="473"/>
                  <a:pt x="1361" y="473"/>
                  <a:pt x="1361" y="473"/>
                </a:cubicBezTo>
                <a:cubicBezTo>
                  <a:pt x="1361" y="472"/>
                  <a:pt x="1362" y="471"/>
                  <a:pt x="1363" y="471"/>
                </a:cubicBezTo>
                <a:cubicBezTo>
                  <a:pt x="1397" y="471"/>
                  <a:pt x="1397" y="471"/>
                  <a:pt x="1397" y="471"/>
                </a:cubicBezTo>
                <a:cubicBezTo>
                  <a:pt x="1398" y="471"/>
                  <a:pt x="1399" y="471"/>
                  <a:pt x="1399" y="470"/>
                </a:cubicBezTo>
                <a:cubicBezTo>
                  <a:pt x="1410" y="463"/>
                  <a:pt x="1410" y="463"/>
                  <a:pt x="1410" y="463"/>
                </a:cubicBezTo>
                <a:cubicBezTo>
                  <a:pt x="1410" y="463"/>
                  <a:pt x="1411" y="462"/>
                  <a:pt x="1411" y="461"/>
                </a:cubicBezTo>
                <a:cubicBezTo>
                  <a:pt x="1431" y="401"/>
                  <a:pt x="1431" y="401"/>
                  <a:pt x="1431" y="401"/>
                </a:cubicBezTo>
                <a:cubicBezTo>
                  <a:pt x="1432" y="400"/>
                  <a:pt x="1433" y="399"/>
                  <a:pt x="1434" y="399"/>
                </a:cubicBezTo>
                <a:cubicBezTo>
                  <a:pt x="1454" y="399"/>
                  <a:pt x="1454" y="399"/>
                  <a:pt x="1454" y="399"/>
                </a:cubicBezTo>
                <a:cubicBezTo>
                  <a:pt x="1455" y="399"/>
                  <a:pt x="1456" y="400"/>
                  <a:pt x="1455" y="401"/>
                </a:cubicBezTo>
                <a:lnTo>
                  <a:pt x="1434" y="465"/>
                </a:lnTo>
                <a:close/>
                <a:moveTo>
                  <a:pt x="1369" y="415"/>
                </a:moveTo>
                <a:cubicBezTo>
                  <a:pt x="1350" y="469"/>
                  <a:pt x="1350" y="469"/>
                  <a:pt x="1350" y="469"/>
                </a:cubicBezTo>
                <a:cubicBezTo>
                  <a:pt x="1350" y="470"/>
                  <a:pt x="1349" y="472"/>
                  <a:pt x="1348" y="472"/>
                </a:cubicBezTo>
                <a:cubicBezTo>
                  <a:pt x="1332" y="484"/>
                  <a:pt x="1332" y="484"/>
                  <a:pt x="1332" y="484"/>
                </a:cubicBezTo>
                <a:cubicBezTo>
                  <a:pt x="1331" y="485"/>
                  <a:pt x="1330" y="485"/>
                  <a:pt x="1329" y="485"/>
                </a:cubicBezTo>
                <a:cubicBezTo>
                  <a:pt x="1260" y="485"/>
                  <a:pt x="1260" y="485"/>
                  <a:pt x="1260" y="485"/>
                </a:cubicBezTo>
                <a:cubicBezTo>
                  <a:pt x="1259" y="485"/>
                  <a:pt x="1258" y="485"/>
                  <a:pt x="1258" y="484"/>
                </a:cubicBezTo>
                <a:cubicBezTo>
                  <a:pt x="1250" y="472"/>
                  <a:pt x="1250" y="472"/>
                  <a:pt x="1250" y="472"/>
                </a:cubicBezTo>
                <a:cubicBezTo>
                  <a:pt x="1249" y="472"/>
                  <a:pt x="1249" y="470"/>
                  <a:pt x="1249" y="469"/>
                </a:cubicBezTo>
                <a:cubicBezTo>
                  <a:pt x="1267" y="415"/>
                  <a:pt x="1267" y="415"/>
                  <a:pt x="1267" y="415"/>
                </a:cubicBezTo>
                <a:cubicBezTo>
                  <a:pt x="1268" y="414"/>
                  <a:pt x="1269" y="413"/>
                  <a:pt x="1270" y="412"/>
                </a:cubicBezTo>
                <a:cubicBezTo>
                  <a:pt x="1286" y="400"/>
                  <a:pt x="1286" y="400"/>
                  <a:pt x="1286" y="400"/>
                </a:cubicBezTo>
                <a:cubicBezTo>
                  <a:pt x="1287" y="399"/>
                  <a:pt x="1288" y="399"/>
                  <a:pt x="1289" y="399"/>
                </a:cubicBezTo>
                <a:cubicBezTo>
                  <a:pt x="1357" y="399"/>
                  <a:pt x="1357" y="399"/>
                  <a:pt x="1357" y="399"/>
                </a:cubicBezTo>
                <a:cubicBezTo>
                  <a:pt x="1359" y="399"/>
                  <a:pt x="1360" y="399"/>
                  <a:pt x="1360" y="400"/>
                </a:cubicBezTo>
                <a:cubicBezTo>
                  <a:pt x="1368" y="412"/>
                  <a:pt x="1368" y="412"/>
                  <a:pt x="1368" y="412"/>
                </a:cubicBezTo>
                <a:cubicBezTo>
                  <a:pt x="1369" y="413"/>
                  <a:pt x="1369" y="414"/>
                  <a:pt x="1369" y="415"/>
                </a:cubicBezTo>
                <a:close/>
                <a:moveTo>
                  <a:pt x="1343" y="419"/>
                </a:moveTo>
                <a:cubicBezTo>
                  <a:pt x="1339" y="413"/>
                  <a:pt x="1339" y="413"/>
                  <a:pt x="1339" y="413"/>
                </a:cubicBezTo>
                <a:cubicBezTo>
                  <a:pt x="1339" y="412"/>
                  <a:pt x="1338" y="412"/>
                  <a:pt x="1337" y="412"/>
                </a:cubicBezTo>
                <a:cubicBezTo>
                  <a:pt x="1301" y="412"/>
                  <a:pt x="1301" y="412"/>
                  <a:pt x="1301" y="412"/>
                </a:cubicBezTo>
                <a:cubicBezTo>
                  <a:pt x="1300" y="412"/>
                  <a:pt x="1299" y="412"/>
                  <a:pt x="1298" y="413"/>
                </a:cubicBezTo>
                <a:cubicBezTo>
                  <a:pt x="1291" y="419"/>
                  <a:pt x="1291" y="419"/>
                  <a:pt x="1291" y="419"/>
                </a:cubicBezTo>
                <a:cubicBezTo>
                  <a:pt x="1290" y="419"/>
                  <a:pt x="1289" y="420"/>
                  <a:pt x="1289" y="421"/>
                </a:cubicBezTo>
                <a:cubicBezTo>
                  <a:pt x="1275" y="463"/>
                  <a:pt x="1275" y="463"/>
                  <a:pt x="1275" y="463"/>
                </a:cubicBezTo>
                <a:cubicBezTo>
                  <a:pt x="1274" y="464"/>
                  <a:pt x="1275" y="465"/>
                  <a:pt x="1275" y="466"/>
                </a:cubicBezTo>
                <a:cubicBezTo>
                  <a:pt x="1279" y="471"/>
                  <a:pt x="1279" y="471"/>
                  <a:pt x="1279" y="471"/>
                </a:cubicBezTo>
                <a:cubicBezTo>
                  <a:pt x="1279" y="472"/>
                  <a:pt x="1280" y="472"/>
                  <a:pt x="1281" y="472"/>
                </a:cubicBezTo>
                <a:cubicBezTo>
                  <a:pt x="1317" y="472"/>
                  <a:pt x="1317" y="472"/>
                  <a:pt x="1317" y="472"/>
                </a:cubicBezTo>
                <a:cubicBezTo>
                  <a:pt x="1318" y="472"/>
                  <a:pt x="1319" y="472"/>
                  <a:pt x="1320" y="471"/>
                </a:cubicBezTo>
                <a:cubicBezTo>
                  <a:pt x="1327" y="466"/>
                  <a:pt x="1327" y="466"/>
                  <a:pt x="1327" y="466"/>
                </a:cubicBezTo>
                <a:cubicBezTo>
                  <a:pt x="1328" y="465"/>
                  <a:pt x="1329" y="464"/>
                  <a:pt x="1329" y="463"/>
                </a:cubicBezTo>
                <a:cubicBezTo>
                  <a:pt x="1343" y="421"/>
                  <a:pt x="1343" y="421"/>
                  <a:pt x="1343" y="421"/>
                </a:cubicBezTo>
                <a:cubicBezTo>
                  <a:pt x="1343" y="420"/>
                  <a:pt x="1343" y="419"/>
                  <a:pt x="1343" y="419"/>
                </a:cubicBezTo>
                <a:close/>
                <a:moveTo>
                  <a:pt x="1246" y="415"/>
                </a:moveTo>
                <a:cubicBezTo>
                  <a:pt x="1240" y="435"/>
                  <a:pt x="1240" y="435"/>
                  <a:pt x="1240" y="435"/>
                </a:cubicBezTo>
                <a:cubicBezTo>
                  <a:pt x="1239" y="436"/>
                  <a:pt x="1238" y="438"/>
                  <a:pt x="1237" y="439"/>
                </a:cubicBezTo>
                <a:cubicBezTo>
                  <a:pt x="1223" y="449"/>
                  <a:pt x="1223" y="449"/>
                  <a:pt x="1223" y="449"/>
                </a:cubicBezTo>
                <a:cubicBezTo>
                  <a:pt x="1227" y="478"/>
                  <a:pt x="1227" y="478"/>
                  <a:pt x="1227" y="478"/>
                </a:cubicBezTo>
                <a:cubicBezTo>
                  <a:pt x="1227" y="479"/>
                  <a:pt x="1227" y="479"/>
                  <a:pt x="1227" y="480"/>
                </a:cubicBezTo>
                <a:cubicBezTo>
                  <a:pt x="1227" y="480"/>
                  <a:pt x="1227" y="481"/>
                  <a:pt x="1227" y="482"/>
                </a:cubicBezTo>
                <a:cubicBezTo>
                  <a:pt x="1226" y="483"/>
                  <a:pt x="1226" y="483"/>
                  <a:pt x="1226" y="483"/>
                </a:cubicBezTo>
                <a:cubicBezTo>
                  <a:pt x="1226" y="484"/>
                  <a:pt x="1226" y="484"/>
                  <a:pt x="1225" y="485"/>
                </a:cubicBezTo>
                <a:cubicBezTo>
                  <a:pt x="1225" y="485"/>
                  <a:pt x="1224" y="485"/>
                  <a:pt x="1223" y="485"/>
                </a:cubicBezTo>
                <a:cubicBezTo>
                  <a:pt x="1204" y="485"/>
                  <a:pt x="1204" y="485"/>
                  <a:pt x="1204" y="485"/>
                </a:cubicBezTo>
                <a:cubicBezTo>
                  <a:pt x="1204" y="485"/>
                  <a:pt x="1203" y="485"/>
                  <a:pt x="1203" y="484"/>
                </a:cubicBezTo>
                <a:cubicBezTo>
                  <a:pt x="1200" y="454"/>
                  <a:pt x="1200" y="454"/>
                  <a:pt x="1200" y="454"/>
                </a:cubicBezTo>
                <a:cubicBezTo>
                  <a:pt x="1156" y="454"/>
                  <a:pt x="1156" y="454"/>
                  <a:pt x="1156" y="454"/>
                </a:cubicBezTo>
                <a:cubicBezTo>
                  <a:pt x="1146" y="483"/>
                  <a:pt x="1146" y="483"/>
                  <a:pt x="1146" y="483"/>
                </a:cubicBezTo>
                <a:cubicBezTo>
                  <a:pt x="1145" y="485"/>
                  <a:pt x="1145" y="485"/>
                  <a:pt x="1143" y="485"/>
                </a:cubicBezTo>
                <a:cubicBezTo>
                  <a:pt x="1124" y="485"/>
                  <a:pt x="1124" y="485"/>
                  <a:pt x="1124" y="485"/>
                </a:cubicBezTo>
                <a:cubicBezTo>
                  <a:pt x="1122" y="485"/>
                  <a:pt x="1122" y="485"/>
                  <a:pt x="1122" y="483"/>
                </a:cubicBezTo>
                <a:cubicBezTo>
                  <a:pt x="1149" y="402"/>
                  <a:pt x="1149" y="402"/>
                  <a:pt x="1149" y="402"/>
                </a:cubicBezTo>
                <a:cubicBezTo>
                  <a:pt x="1150" y="400"/>
                  <a:pt x="1152" y="399"/>
                  <a:pt x="1154" y="399"/>
                </a:cubicBezTo>
                <a:cubicBezTo>
                  <a:pt x="1235" y="399"/>
                  <a:pt x="1235" y="399"/>
                  <a:pt x="1235" y="399"/>
                </a:cubicBezTo>
                <a:cubicBezTo>
                  <a:pt x="1236" y="399"/>
                  <a:pt x="1237" y="399"/>
                  <a:pt x="1238" y="400"/>
                </a:cubicBezTo>
                <a:cubicBezTo>
                  <a:pt x="1246" y="412"/>
                  <a:pt x="1246" y="412"/>
                  <a:pt x="1246" y="412"/>
                </a:cubicBezTo>
                <a:cubicBezTo>
                  <a:pt x="1247" y="413"/>
                  <a:pt x="1247" y="413"/>
                  <a:pt x="1246" y="415"/>
                </a:cubicBezTo>
                <a:close/>
                <a:moveTo>
                  <a:pt x="1221" y="418"/>
                </a:moveTo>
                <a:cubicBezTo>
                  <a:pt x="1217" y="413"/>
                  <a:pt x="1217" y="413"/>
                  <a:pt x="1217" y="413"/>
                </a:cubicBezTo>
                <a:cubicBezTo>
                  <a:pt x="1217" y="412"/>
                  <a:pt x="1216" y="412"/>
                  <a:pt x="1215" y="412"/>
                </a:cubicBezTo>
                <a:cubicBezTo>
                  <a:pt x="1172" y="412"/>
                  <a:pt x="1172" y="412"/>
                  <a:pt x="1172" y="412"/>
                </a:cubicBezTo>
                <a:cubicBezTo>
                  <a:pt x="1170" y="412"/>
                  <a:pt x="1169" y="413"/>
                  <a:pt x="1169" y="414"/>
                </a:cubicBezTo>
                <a:cubicBezTo>
                  <a:pt x="1160" y="441"/>
                  <a:pt x="1160" y="441"/>
                  <a:pt x="1160" y="441"/>
                </a:cubicBezTo>
                <a:cubicBezTo>
                  <a:pt x="1205" y="441"/>
                  <a:pt x="1205" y="441"/>
                  <a:pt x="1205" y="441"/>
                </a:cubicBezTo>
                <a:cubicBezTo>
                  <a:pt x="1215" y="434"/>
                  <a:pt x="1215" y="434"/>
                  <a:pt x="1215" y="434"/>
                </a:cubicBezTo>
                <a:cubicBezTo>
                  <a:pt x="1216" y="434"/>
                  <a:pt x="1217" y="433"/>
                  <a:pt x="1217" y="433"/>
                </a:cubicBezTo>
                <a:cubicBezTo>
                  <a:pt x="1221" y="420"/>
                  <a:pt x="1221" y="420"/>
                  <a:pt x="1221" y="420"/>
                </a:cubicBezTo>
                <a:cubicBezTo>
                  <a:pt x="1221" y="420"/>
                  <a:pt x="1221" y="419"/>
                  <a:pt x="1221" y="418"/>
                </a:cubicBezTo>
                <a:close/>
                <a:moveTo>
                  <a:pt x="1131" y="415"/>
                </a:moveTo>
                <a:cubicBezTo>
                  <a:pt x="1124" y="434"/>
                  <a:pt x="1124" y="434"/>
                  <a:pt x="1124" y="434"/>
                </a:cubicBezTo>
                <a:cubicBezTo>
                  <a:pt x="1124" y="435"/>
                  <a:pt x="1123" y="436"/>
                  <a:pt x="1122" y="437"/>
                </a:cubicBezTo>
                <a:cubicBezTo>
                  <a:pt x="1102" y="452"/>
                  <a:pt x="1102" y="452"/>
                  <a:pt x="1102" y="452"/>
                </a:cubicBezTo>
                <a:cubicBezTo>
                  <a:pt x="1100" y="453"/>
                  <a:pt x="1098" y="454"/>
                  <a:pt x="1096" y="454"/>
                </a:cubicBezTo>
                <a:cubicBezTo>
                  <a:pt x="1040" y="454"/>
                  <a:pt x="1040" y="454"/>
                  <a:pt x="1040" y="454"/>
                </a:cubicBezTo>
                <a:cubicBezTo>
                  <a:pt x="1031" y="483"/>
                  <a:pt x="1031" y="483"/>
                  <a:pt x="1031" y="483"/>
                </a:cubicBezTo>
                <a:cubicBezTo>
                  <a:pt x="1030" y="485"/>
                  <a:pt x="1029" y="485"/>
                  <a:pt x="1028" y="485"/>
                </a:cubicBezTo>
                <a:cubicBezTo>
                  <a:pt x="1008" y="485"/>
                  <a:pt x="1008" y="485"/>
                  <a:pt x="1008" y="485"/>
                </a:cubicBezTo>
                <a:cubicBezTo>
                  <a:pt x="1007" y="485"/>
                  <a:pt x="1007" y="485"/>
                  <a:pt x="1007" y="483"/>
                </a:cubicBezTo>
                <a:cubicBezTo>
                  <a:pt x="1034" y="402"/>
                  <a:pt x="1034" y="402"/>
                  <a:pt x="1034" y="402"/>
                </a:cubicBezTo>
                <a:cubicBezTo>
                  <a:pt x="1035" y="400"/>
                  <a:pt x="1036" y="399"/>
                  <a:pt x="1039" y="399"/>
                </a:cubicBezTo>
                <a:cubicBezTo>
                  <a:pt x="1119" y="399"/>
                  <a:pt x="1119" y="399"/>
                  <a:pt x="1119" y="399"/>
                </a:cubicBezTo>
                <a:cubicBezTo>
                  <a:pt x="1121" y="399"/>
                  <a:pt x="1122" y="399"/>
                  <a:pt x="1123" y="400"/>
                </a:cubicBezTo>
                <a:cubicBezTo>
                  <a:pt x="1131" y="412"/>
                  <a:pt x="1131" y="412"/>
                  <a:pt x="1131" y="412"/>
                </a:cubicBezTo>
                <a:cubicBezTo>
                  <a:pt x="1131" y="413"/>
                  <a:pt x="1131" y="414"/>
                  <a:pt x="1131" y="415"/>
                </a:cubicBezTo>
                <a:close/>
                <a:moveTo>
                  <a:pt x="1105" y="418"/>
                </a:moveTo>
                <a:cubicBezTo>
                  <a:pt x="1101" y="413"/>
                  <a:pt x="1101" y="413"/>
                  <a:pt x="1101" y="413"/>
                </a:cubicBezTo>
                <a:cubicBezTo>
                  <a:pt x="1101" y="412"/>
                  <a:pt x="1100" y="412"/>
                  <a:pt x="1099" y="412"/>
                </a:cubicBezTo>
                <a:cubicBezTo>
                  <a:pt x="1056" y="412"/>
                  <a:pt x="1056" y="412"/>
                  <a:pt x="1056" y="412"/>
                </a:cubicBezTo>
                <a:cubicBezTo>
                  <a:pt x="1055" y="412"/>
                  <a:pt x="1054" y="413"/>
                  <a:pt x="1054" y="414"/>
                </a:cubicBezTo>
                <a:cubicBezTo>
                  <a:pt x="1045" y="441"/>
                  <a:pt x="1045" y="441"/>
                  <a:pt x="1045" y="441"/>
                </a:cubicBezTo>
                <a:cubicBezTo>
                  <a:pt x="1087" y="441"/>
                  <a:pt x="1087" y="441"/>
                  <a:pt x="1087" y="441"/>
                </a:cubicBezTo>
                <a:cubicBezTo>
                  <a:pt x="1088" y="441"/>
                  <a:pt x="1090" y="441"/>
                  <a:pt x="1091" y="440"/>
                </a:cubicBezTo>
                <a:cubicBezTo>
                  <a:pt x="1100" y="433"/>
                  <a:pt x="1100" y="433"/>
                  <a:pt x="1100" y="433"/>
                </a:cubicBezTo>
                <a:cubicBezTo>
                  <a:pt x="1101" y="432"/>
                  <a:pt x="1102" y="432"/>
                  <a:pt x="1102" y="430"/>
                </a:cubicBezTo>
                <a:cubicBezTo>
                  <a:pt x="1105" y="421"/>
                  <a:pt x="1105" y="421"/>
                  <a:pt x="1105" y="421"/>
                </a:cubicBezTo>
                <a:cubicBezTo>
                  <a:pt x="1106" y="420"/>
                  <a:pt x="1106" y="419"/>
                  <a:pt x="1105" y="418"/>
                </a:cubicBezTo>
                <a:close/>
                <a:moveTo>
                  <a:pt x="911" y="415"/>
                </a:moveTo>
                <a:cubicBezTo>
                  <a:pt x="905" y="435"/>
                  <a:pt x="905" y="435"/>
                  <a:pt x="905" y="435"/>
                </a:cubicBezTo>
                <a:cubicBezTo>
                  <a:pt x="904" y="436"/>
                  <a:pt x="903" y="438"/>
                  <a:pt x="902" y="439"/>
                </a:cubicBezTo>
                <a:cubicBezTo>
                  <a:pt x="888" y="449"/>
                  <a:pt x="888" y="449"/>
                  <a:pt x="888" y="449"/>
                </a:cubicBezTo>
                <a:cubicBezTo>
                  <a:pt x="892" y="478"/>
                  <a:pt x="892" y="478"/>
                  <a:pt x="892" y="478"/>
                </a:cubicBezTo>
                <a:cubicBezTo>
                  <a:pt x="892" y="479"/>
                  <a:pt x="892" y="479"/>
                  <a:pt x="892" y="480"/>
                </a:cubicBezTo>
                <a:cubicBezTo>
                  <a:pt x="892" y="480"/>
                  <a:pt x="892" y="481"/>
                  <a:pt x="892" y="482"/>
                </a:cubicBezTo>
                <a:cubicBezTo>
                  <a:pt x="891" y="483"/>
                  <a:pt x="891" y="483"/>
                  <a:pt x="891" y="483"/>
                </a:cubicBezTo>
                <a:cubicBezTo>
                  <a:pt x="891" y="484"/>
                  <a:pt x="891" y="484"/>
                  <a:pt x="890" y="485"/>
                </a:cubicBezTo>
                <a:cubicBezTo>
                  <a:pt x="890" y="485"/>
                  <a:pt x="889" y="485"/>
                  <a:pt x="888" y="485"/>
                </a:cubicBezTo>
                <a:cubicBezTo>
                  <a:pt x="869" y="485"/>
                  <a:pt x="869" y="485"/>
                  <a:pt x="869" y="485"/>
                </a:cubicBezTo>
                <a:cubicBezTo>
                  <a:pt x="869" y="485"/>
                  <a:pt x="868" y="485"/>
                  <a:pt x="868" y="484"/>
                </a:cubicBezTo>
                <a:cubicBezTo>
                  <a:pt x="865" y="454"/>
                  <a:pt x="865" y="454"/>
                  <a:pt x="865" y="454"/>
                </a:cubicBezTo>
                <a:cubicBezTo>
                  <a:pt x="821" y="454"/>
                  <a:pt x="821" y="454"/>
                  <a:pt x="821" y="454"/>
                </a:cubicBezTo>
                <a:cubicBezTo>
                  <a:pt x="811" y="483"/>
                  <a:pt x="811" y="483"/>
                  <a:pt x="811" y="483"/>
                </a:cubicBezTo>
                <a:cubicBezTo>
                  <a:pt x="810" y="485"/>
                  <a:pt x="810" y="485"/>
                  <a:pt x="808" y="485"/>
                </a:cubicBezTo>
                <a:cubicBezTo>
                  <a:pt x="789" y="485"/>
                  <a:pt x="789" y="485"/>
                  <a:pt x="789" y="485"/>
                </a:cubicBezTo>
                <a:cubicBezTo>
                  <a:pt x="787" y="485"/>
                  <a:pt x="787" y="485"/>
                  <a:pt x="787" y="483"/>
                </a:cubicBezTo>
                <a:cubicBezTo>
                  <a:pt x="814" y="402"/>
                  <a:pt x="814" y="402"/>
                  <a:pt x="814" y="402"/>
                </a:cubicBezTo>
                <a:cubicBezTo>
                  <a:pt x="815" y="400"/>
                  <a:pt x="817" y="399"/>
                  <a:pt x="819" y="399"/>
                </a:cubicBezTo>
                <a:cubicBezTo>
                  <a:pt x="900" y="399"/>
                  <a:pt x="900" y="399"/>
                  <a:pt x="900" y="399"/>
                </a:cubicBezTo>
                <a:cubicBezTo>
                  <a:pt x="901" y="399"/>
                  <a:pt x="902" y="399"/>
                  <a:pt x="903" y="400"/>
                </a:cubicBezTo>
                <a:cubicBezTo>
                  <a:pt x="911" y="412"/>
                  <a:pt x="911" y="412"/>
                  <a:pt x="911" y="412"/>
                </a:cubicBezTo>
                <a:cubicBezTo>
                  <a:pt x="912" y="413"/>
                  <a:pt x="912" y="413"/>
                  <a:pt x="911" y="415"/>
                </a:cubicBezTo>
                <a:close/>
                <a:moveTo>
                  <a:pt x="886" y="418"/>
                </a:moveTo>
                <a:cubicBezTo>
                  <a:pt x="882" y="413"/>
                  <a:pt x="882" y="413"/>
                  <a:pt x="882" y="413"/>
                </a:cubicBezTo>
                <a:cubicBezTo>
                  <a:pt x="881" y="412"/>
                  <a:pt x="881" y="412"/>
                  <a:pt x="880" y="412"/>
                </a:cubicBezTo>
                <a:cubicBezTo>
                  <a:pt x="837" y="412"/>
                  <a:pt x="837" y="412"/>
                  <a:pt x="837" y="412"/>
                </a:cubicBezTo>
                <a:cubicBezTo>
                  <a:pt x="835" y="412"/>
                  <a:pt x="834" y="413"/>
                  <a:pt x="834" y="414"/>
                </a:cubicBezTo>
                <a:cubicBezTo>
                  <a:pt x="825" y="441"/>
                  <a:pt x="825" y="441"/>
                  <a:pt x="825" y="441"/>
                </a:cubicBezTo>
                <a:cubicBezTo>
                  <a:pt x="870" y="441"/>
                  <a:pt x="870" y="441"/>
                  <a:pt x="870" y="441"/>
                </a:cubicBezTo>
                <a:cubicBezTo>
                  <a:pt x="880" y="434"/>
                  <a:pt x="880" y="434"/>
                  <a:pt x="880" y="434"/>
                </a:cubicBezTo>
                <a:cubicBezTo>
                  <a:pt x="881" y="434"/>
                  <a:pt x="882" y="433"/>
                  <a:pt x="882" y="433"/>
                </a:cubicBezTo>
                <a:cubicBezTo>
                  <a:pt x="886" y="420"/>
                  <a:pt x="886" y="420"/>
                  <a:pt x="886" y="420"/>
                </a:cubicBezTo>
                <a:cubicBezTo>
                  <a:pt x="886" y="420"/>
                  <a:pt x="886" y="419"/>
                  <a:pt x="886" y="418"/>
                </a:cubicBezTo>
                <a:close/>
                <a:moveTo>
                  <a:pt x="770" y="468"/>
                </a:moveTo>
                <a:cubicBezTo>
                  <a:pt x="770" y="469"/>
                  <a:pt x="769" y="470"/>
                  <a:pt x="768" y="470"/>
                </a:cubicBezTo>
                <a:cubicBezTo>
                  <a:pt x="751" y="483"/>
                  <a:pt x="751" y="483"/>
                  <a:pt x="751" y="483"/>
                </a:cubicBezTo>
                <a:cubicBezTo>
                  <a:pt x="750" y="484"/>
                  <a:pt x="749" y="485"/>
                  <a:pt x="748" y="485"/>
                </a:cubicBezTo>
                <a:cubicBezTo>
                  <a:pt x="747" y="485"/>
                  <a:pt x="746" y="485"/>
                  <a:pt x="745" y="485"/>
                </a:cubicBezTo>
                <a:cubicBezTo>
                  <a:pt x="683" y="485"/>
                  <a:pt x="683" y="485"/>
                  <a:pt x="683" y="485"/>
                </a:cubicBezTo>
                <a:cubicBezTo>
                  <a:pt x="681" y="485"/>
                  <a:pt x="680" y="485"/>
                  <a:pt x="679" y="483"/>
                </a:cubicBezTo>
                <a:cubicBezTo>
                  <a:pt x="670" y="470"/>
                  <a:pt x="670" y="470"/>
                  <a:pt x="670" y="470"/>
                </a:cubicBezTo>
                <a:cubicBezTo>
                  <a:pt x="669" y="470"/>
                  <a:pt x="669" y="469"/>
                  <a:pt x="669" y="468"/>
                </a:cubicBezTo>
                <a:cubicBezTo>
                  <a:pt x="692" y="401"/>
                  <a:pt x="692" y="401"/>
                  <a:pt x="692" y="401"/>
                </a:cubicBezTo>
                <a:cubicBezTo>
                  <a:pt x="692" y="400"/>
                  <a:pt x="693" y="399"/>
                  <a:pt x="695" y="399"/>
                </a:cubicBezTo>
                <a:cubicBezTo>
                  <a:pt x="714" y="399"/>
                  <a:pt x="714" y="399"/>
                  <a:pt x="714" y="399"/>
                </a:cubicBezTo>
                <a:cubicBezTo>
                  <a:pt x="716" y="399"/>
                  <a:pt x="716" y="400"/>
                  <a:pt x="716" y="401"/>
                </a:cubicBezTo>
                <a:cubicBezTo>
                  <a:pt x="695" y="463"/>
                  <a:pt x="695" y="463"/>
                  <a:pt x="695" y="463"/>
                </a:cubicBezTo>
                <a:cubicBezTo>
                  <a:pt x="695" y="464"/>
                  <a:pt x="695" y="464"/>
                  <a:pt x="695" y="465"/>
                </a:cubicBezTo>
                <a:cubicBezTo>
                  <a:pt x="700" y="471"/>
                  <a:pt x="700" y="471"/>
                  <a:pt x="700" y="471"/>
                </a:cubicBezTo>
                <a:cubicBezTo>
                  <a:pt x="700" y="472"/>
                  <a:pt x="701" y="472"/>
                  <a:pt x="701" y="472"/>
                </a:cubicBezTo>
                <a:cubicBezTo>
                  <a:pt x="736" y="472"/>
                  <a:pt x="736" y="472"/>
                  <a:pt x="736" y="472"/>
                </a:cubicBezTo>
                <a:cubicBezTo>
                  <a:pt x="737" y="472"/>
                  <a:pt x="737" y="472"/>
                  <a:pt x="738" y="471"/>
                </a:cubicBezTo>
                <a:cubicBezTo>
                  <a:pt x="747" y="465"/>
                  <a:pt x="747" y="465"/>
                  <a:pt x="747" y="465"/>
                </a:cubicBezTo>
                <a:cubicBezTo>
                  <a:pt x="748" y="464"/>
                  <a:pt x="748" y="464"/>
                  <a:pt x="749" y="463"/>
                </a:cubicBezTo>
                <a:cubicBezTo>
                  <a:pt x="770" y="401"/>
                  <a:pt x="770" y="401"/>
                  <a:pt x="770" y="401"/>
                </a:cubicBezTo>
                <a:cubicBezTo>
                  <a:pt x="770" y="400"/>
                  <a:pt x="771" y="399"/>
                  <a:pt x="772" y="399"/>
                </a:cubicBezTo>
                <a:cubicBezTo>
                  <a:pt x="792" y="399"/>
                  <a:pt x="792" y="399"/>
                  <a:pt x="792" y="399"/>
                </a:cubicBezTo>
                <a:cubicBezTo>
                  <a:pt x="793" y="399"/>
                  <a:pt x="793" y="400"/>
                  <a:pt x="793" y="401"/>
                </a:cubicBezTo>
                <a:lnTo>
                  <a:pt x="770" y="468"/>
                </a:lnTo>
                <a:close/>
                <a:moveTo>
                  <a:pt x="666" y="415"/>
                </a:moveTo>
                <a:cubicBezTo>
                  <a:pt x="648" y="469"/>
                  <a:pt x="648" y="469"/>
                  <a:pt x="648" y="469"/>
                </a:cubicBezTo>
                <a:cubicBezTo>
                  <a:pt x="647" y="470"/>
                  <a:pt x="647" y="472"/>
                  <a:pt x="645" y="472"/>
                </a:cubicBezTo>
                <a:cubicBezTo>
                  <a:pt x="629" y="484"/>
                  <a:pt x="629" y="484"/>
                  <a:pt x="629" y="484"/>
                </a:cubicBezTo>
                <a:cubicBezTo>
                  <a:pt x="628" y="485"/>
                  <a:pt x="627" y="485"/>
                  <a:pt x="626" y="485"/>
                </a:cubicBezTo>
                <a:cubicBezTo>
                  <a:pt x="558" y="485"/>
                  <a:pt x="558" y="485"/>
                  <a:pt x="558" y="485"/>
                </a:cubicBezTo>
                <a:cubicBezTo>
                  <a:pt x="556" y="485"/>
                  <a:pt x="556" y="485"/>
                  <a:pt x="555" y="484"/>
                </a:cubicBezTo>
                <a:cubicBezTo>
                  <a:pt x="547" y="472"/>
                  <a:pt x="547" y="472"/>
                  <a:pt x="547" y="472"/>
                </a:cubicBezTo>
                <a:cubicBezTo>
                  <a:pt x="546" y="472"/>
                  <a:pt x="546" y="470"/>
                  <a:pt x="547" y="469"/>
                </a:cubicBezTo>
                <a:cubicBezTo>
                  <a:pt x="565" y="415"/>
                  <a:pt x="565" y="415"/>
                  <a:pt x="565" y="415"/>
                </a:cubicBezTo>
                <a:cubicBezTo>
                  <a:pt x="565" y="414"/>
                  <a:pt x="566" y="413"/>
                  <a:pt x="567" y="412"/>
                </a:cubicBezTo>
                <a:cubicBezTo>
                  <a:pt x="583" y="400"/>
                  <a:pt x="583" y="400"/>
                  <a:pt x="583" y="400"/>
                </a:cubicBezTo>
                <a:cubicBezTo>
                  <a:pt x="584" y="399"/>
                  <a:pt x="585" y="399"/>
                  <a:pt x="587" y="399"/>
                </a:cubicBezTo>
                <a:cubicBezTo>
                  <a:pt x="655" y="399"/>
                  <a:pt x="655" y="399"/>
                  <a:pt x="655" y="399"/>
                </a:cubicBezTo>
                <a:cubicBezTo>
                  <a:pt x="656" y="399"/>
                  <a:pt x="657" y="399"/>
                  <a:pt x="657" y="400"/>
                </a:cubicBezTo>
                <a:cubicBezTo>
                  <a:pt x="666" y="412"/>
                  <a:pt x="666" y="412"/>
                  <a:pt x="666" y="412"/>
                </a:cubicBezTo>
                <a:cubicBezTo>
                  <a:pt x="666" y="413"/>
                  <a:pt x="666" y="414"/>
                  <a:pt x="666" y="415"/>
                </a:cubicBezTo>
                <a:close/>
                <a:moveTo>
                  <a:pt x="640" y="419"/>
                </a:moveTo>
                <a:cubicBezTo>
                  <a:pt x="637" y="413"/>
                  <a:pt x="637" y="413"/>
                  <a:pt x="637" y="413"/>
                </a:cubicBezTo>
                <a:cubicBezTo>
                  <a:pt x="636" y="412"/>
                  <a:pt x="635" y="412"/>
                  <a:pt x="635" y="412"/>
                </a:cubicBezTo>
                <a:cubicBezTo>
                  <a:pt x="598" y="412"/>
                  <a:pt x="598" y="412"/>
                  <a:pt x="598" y="412"/>
                </a:cubicBezTo>
                <a:cubicBezTo>
                  <a:pt x="597" y="412"/>
                  <a:pt x="596" y="412"/>
                  <a:pt x="595" y="413"/>
                </a:cubicBezTo>
                <a:cubicBezTo>
                  <a:pt x="588" y="419"/>
                  <a:pt x="588" y="419"/>
                  <a:pt x="588" y="419"/>
                </a:cubicBezTo>
                <a:cubicBezTo>
                  <a:pt x="587" y="419"/>
                  <a:pt x="587" y="420"/>
                  <a:pt x="586" y="421"/>
                </a:cubicBezTo>
                <a:cubicBezTo>
                  <a:pt x="572" y="463"/>
                  <a:pt x="572" y="463"/>
                  <a:pt x="572" y="463"/>
                </a:cubicBezTo>
                <a:cubicBezTo>
                  <a:pt x="572" y="464"/>
                  <a:pt x="572" y="465"/>
                  <a:pt x="572" y="466"/>
                </a:cubicBezTo>
                <a:cubicBezTo>
                  <a:pt x="576" y="471"/>
                  <a:pt x="576" y="471"/>
                  <a:pt x="576" y="471"/>
                </a:cubicBezTo>
                <a:cubicBezTo>
                  <a:pt x="576" y="472"/>
                  <a:pt x="577" y="472"/>
                  <a:pt x="578" y="472"/>
                </a:cubicBezTo>
                <a:cubicBezTo>
                  <a:pt x="614" y="472"/>
                  <a:pt x="614" y="472"/>
                  <a:pt x="614" y="472"/>
                </a:cubicBezTo>
                <a:cubicBezTo>
                  <a:pt x="615" y="472"/>
                  <a:pt x="616" y="472"/>
                  <a:pt x="617" y="471"/>
                </a:cubicBezTo>
                <a:cubicBezTo>
                  <a:pt x="625" y="466"/>
                  <a:pt x="625" y="466"/>
                  <a:pt x="625" y="466"/>
                </a:cubicBezTo>
                <a:cubicBezTo>
                  <a:pt x="625" y="465"/>
                  <a:pt x="626" y="464"/>
                  <a:pt x="626" y="463"/>
                </a:cubicBezTo>
                <a:cubicBezTo>
                  <a:pt x="640" y="421"/>
                  <a:pt x="640" y="421"/>
                  <a:pt x="640" y="421"/>
                </a:cubicBezTo>
                <a:cubicBezTo>
                  <a:pt x="641" y="420"/>
                  <a:pt x="641" y="419"/>
                  <a:pt x="640" y="419"/>
                </a:cubicBezTo>
                <a:close/>
                <a:moveTo>
                  <a:pt x="547" y="428"/>
                </a:moveTo>
                <a:cubicBezTo>
                  <a:pt x="546" y="429"/>
                  <a:pt x="546" y="429"/>
                  <a:pt x="545" y="430"/>
                </a:cubicBezTo>
                <a:cubicBezTo>
                  <a:pt x="501" y="456"/>
                  <a:pt x="501" y="456"/>
                  <a:pt x="501" y="456"/>
                </a:cubicBezTo>
                <a:cubicBezTo>
                  <a:pt x="492" y="483"/>
                  <a:pt x="492" y="483"/>
                  <a:pt x="492" y="483"/>
                </a:cubicBezTo>
                <a:cubicBezTo>
                  <a:pt x="492" y="485"/>
                  <a:pt x="491" y="485"/>
                  <a:pt x="489" y="485"/>
                </a:cubicBezTo>
                <a:cubicBezTo>
                  <a:pt x="470" y="485"/>
                  <a:pt x="470" y="485"/>
                  <a:pt x="470" y="485"/>
                </a:cubicBezTo>
                <a:cubicBezTo>
                  <a:pt x="468" y="485"/>
                  <a:pt x="468" y="485"/>
                  <a:pt x="468" y="483"/>
                </a:cubicBezTo>
                <a:cubicBezTo>
                  <a:pt x="477" y="456"/>
                  <a:pt x="477" y="456"/>
                  <a:pt x="477" y="456"/>
                </a:cubicBezTo>
                <a:cubicBezTo>
                  <a:pt x="451" y="430"/>
                  <a:pt x="451" y="430"/>
                  <a:pt x="451" y="430"/>
                </a:cubicBezTo>
                <a:cubicBezTo>
                  <a:pt x="451" y="429"/>
                  <a:pt x="450" y="429"/>
                  <a:pt x="451" y="428"/>
                </a:cubicBezTo>
                <a:cubicBezTo>
                  <a:pt x="460" y="401"/>
                  <a:pt x="460" y="401"/>
                  <a:pt x="460" y="401"/>
                </a:cubicBezTo>
                <a:cubicBezTo>
                  <a:pt x="460" y="400"/>
                  <a:pt x="461" y="399"/>
                  <a:pt x="462" y="399"/>
                </a:cubicBezTo>
                <a:cubicBezTo>
                  <a:pt x="481" y="399"/>
                  <a:pt x="481" y="399"/>
                  <a:pt x="481" y="399"/>
                </a:cubicBezTo>
                <a:cubicBezTo>
                  <a:pt x="482" y="399"/>
                  <a:pt x="483" y="400"/>
                  <a:pt x="482" y="401"/>
                </a:cubicBezTo>
                <a:cubicBezTo>
                  <a:pt x="474" y="425"/>
                  <a:pt x="474" y="425"/>
                  <a:pt x="474" y="425"/>
                </a:cubicBezTo>
                <a:cubicBezTo>
                  <a:pt x="474" y="426"/>
                  <a:pt x="474" y="427"/>
                  <a:pt x="474" y="427"/>
                </a:cubicBezTo>
                <a:cubicBezTo>
                  <a:pt x="493" y="446"/>
                  <a:pt x="493" y="446"/>
                  <a:pt x="493" y="446"/>
                </a:cubicBezTo>
                <a:cubicBezTo>
                  <a:pt x="524" y="427"/>
                  <a:pt x="524" y="427"/>
                  <a:pt x="524" y="427"/>
                </a:cubicBezTo>
                <a:cubicBezTo>
                  <a:pt x="524" y="427"/>
                  <a:pt x="525" y="426"/>
                  <a:pt x="526" y="425"/>
                </a:cubicBezTo>
                <a:cubicBezTo>
                  <a:pt x="534" y="401"/>
                  <a:pt x="534" y="401"/>
                  <a:pt x="534" y="401"/>
                </a:cubicBezTo>
                <a:cubicBezTo>
                  <a:pt x="534" y="400"/>
                  <a:pt x="535" y="399"/>
                  <a:pt x="536" y="399"/>
                </a:cubicBezTo>
                <a:cubicBezTo>
                  <a:pt x="554" y="399"/>
                  <a:pt x="554" y="399"/>
                  <a:pt x="554" y="399"/>
                </a:cubicBezTo>
                <a:cubicBezTo>
                  <a:pt x="556" y="399"/>
                  <a:pt x="556" y="400"/>
                  <a:pt x="556" y="401"/>
                </a:cubicBezTo>
                <a:lnTo>
                  <a:pt x="547" y="4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defTabSz="932563"/>
            <a:endParaRPr lang="en-US" dirty="0">
              <a:solidFill>
                <a:srgbClr val="282828"/>
              </a:solidFill>
            </a:endParaRPr>
          </a:p>
        </p:txBody>
      </p:sp>
    </p:spTree>
    <p:extLst>
      <p:ext uri="{BB962C8B-B14F-4D97-AF65-F5344CB8AC3E}">
        <p14:creationId xmlns:p14="http://schemas.microsoft.com/office/powerpoint/2010/main" val="119461902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3"/>
            <a:ext cx="11887200" cy="1831975"/>
          </a:xfrm>
          <a:noFill/>
        </p:spPr>
        <p:txBody>
          <a:bodyPr tIns="91440" bIns="91440" anchor="t" anchorCtr="0"/>
          <a:lstStyle>
            <a:lvl1pPr>
              <a:defRPr sz="8799"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20997921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3"/>
            <a:ext cx="11887200" cy="1831975"/>
          </a:xfrm>
          <a:noFill/>
        </p:spPr>
        <p:txBody>
          <a:bodyPr tIns="91440" bIns="91440" anchor="t" anchorCtr="0"/>
          <a:lstStyle>
            <a:lvl1pPr>
              <a:defRPr sz="8799"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629319981"/>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3"/>
            <a:ext cx="11887200" cy="1831975"/>
          </a:xfrm>
          <a:noFill/>
        </p:spPr>
        <p:txBody>
          <a:bodyPr tIns="91440" bIns="91440" anchor="t" anchorCtr="0"/>
          <a:lstStyle>
            <a:lvl1pPr>
              <a:defRPr sz="8799"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77671062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9" y="1212850"/>
            <a:ext cx="11887200" cy="2092881"/>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557" indent="0">
              <a:buNone/>
              <a:defRPr sz="2000"/>
            </a:lvl3pPr>
            <a:lvl4pPr marL="457112" indent="0">
              <a:buNone/>
              <a:defRPr sz="1800"/>
            </a:lvl4pPr>
            <a:lvl5pPr marL="685669"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561043357"/>
      </p:ext>
    </p:extLst>
  </p:cSld>
  <p:clrMapOvr>
    <a:masterClrMapping/>
  </p:clrMapOvr>
  <p:transition>
    <p:fade/>
  </p:transition>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9" y="1212850"/>
            <a:ext cx="11887200" cy="2092881"/>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557" indent="0">
              <a:buNone/>
              <a:defRPr sz="2000"/>
            </a:lvl3pPr>
            <a:lvl4pPr marL="457112" indent="0">
              <a:buNone/>
              <a:defRPr sz="1800"/>
            </a:lvl4pPr>
            <a:lvl5pPr marL="685669"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298327088"/>
      </p:ext>
    </p:extLst>
  </p:cSld>
  <p:clrMapOvr>
    <a:masterClrMapping/>
  </p:clrMapOvr>
  <p:transition>
    <p:fade/>
  </p:transition>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Content Placeholder 6"/>
          <p:cNvSpPr>
            <a:spLocks noGrp="1"/>
          </p:cNvSpPr>
          <p:nvPr>
            <p:ph sz="quarter" idx="10"/>
          </p:nvPr>
        </p:nvSpPr>
        <p:spPr>
          <a:xfrm>
            <a:off x="274639" y="1214439"/>
            <a:ext cx="11887200" cy="223152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047137473"/>
      </p:ext>
    </p:extLst>
  </p:cSld>
  <p:clrMapOvr>
    <a:masterClrMapping/>
  </p:clrMapOvr>
  <p:transition>
    <p:fade/>
  </p:transition>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9" y="1212851"/>
            <a:ext cx="11887200" cy="2231528"/>
          </a:xfrm>
        </p:spPr>
        <p:txBody>
          <a:bodyPr>
            <a:spAutoFit/>
          </a:bodyPr>
          <a:lstStyle>
            <a:lvl1pPr>
              <a:defRPr>
                <a:gradFill>
                  <a:gsLst>
                    <a:gs pos="1250">
                      <a:schemeClr val="tx2"/>
                    </a:gs>
                    <a:gs pos="99000">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120055171"/>
      </p:ext>
    </p:extLst>
  </p:cSld>
  <p:clrMapOvr>
    <a:masterClrMapping/>
  </p:clrMapOvr>
  <p:transition>
    <p:fade/>
  </p:transition>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50"/>
            <a:ext cx="5486399" cy="2536079"/>
          </a:xfrm>
        </p:spPr>
        <p:txBody>
          <a:bodyPr wrap="square">
            <a:spAutoFit/>
          </a:bodyPr>
          <a:lstStyle>
            <a:lvl1pPr marL="0" indent="0">
              <a:spcBef>
                <a:spcPts val="1224"/>
              </a:spcBef>
              <a:buClr>
                <a:schemeClr val="tx1"/>
              </a:buClr>
              <a:buFont typeface="Wingdings" pitchFamily="2" charset="2"/>
              <a:buNone/>
              <a:defRPr sz="3599">
                <a:gradFill>
                  <a:gsLst>
                    <a:gs pos="1250">
                      <a:schemeClr val="tx2"/>
                    </a:gs>
                    <a:gs pos="99000">
                      <a:schemeClr val="tx2"/>
                    </a:gs>
                  </a:gsLst>
                  <a:lin ang="5400000" scaled="0"/>
                </a:gradFill>
              </a:defRPr>
            </a:lvl1pPr>
            <a:lvl2pPr marL="0" indent="0">
              <a:buNone/>
              <a:defRPr sz="2000"/>
            </a:lvl2pPr>
            <a:lvl3pPr marL="231730" indent="0">
              <a:buNone/>
              <a:tabLst/>
              <a:defRPr sz="2000"/>
            </a:lvl3pPr>
            <a:lvl4pPr marL="460287" indent="0">
              <a:buNone/>
              <a:defRPr sz="1800"/>
            </a:lvl4pPr>
            <a:lvl5pPr marL="685669"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50"/>
            <a:ext cx="5486399" cy="2536079"/>
          </a:xfrm>
        </p:spPr>
        <p:txBody>
          <a:bodyPr wrap="square">
            <a:spAutoFit/>
          </a:bodyPr>
          <a:lstStyle>
            <a:lvl1pPr marL="0" indent="0">
              <a:spcBef>
                <a:spcPts val="1224"/>
              </a:spcBef>
              <a:buClr>
                <a:schemeClr val="tx1"/>
              </a:buClr>
              <a:buFont typeface="Wingdings" pitchFamily="2" charset="2"/>
              <a:buNone/>
              <a:defRPr sz="3599">
                <a:gradFill>
                  <a:gsLst>
                    <a:gs pos="1250">
                      <a:schemeClr val="tx2"/>
                    </a:gs>
                    <a:gs pos="99000">
                      <a:schemeClr val="tx2"/>
                    </a:gs>
                  </a:gsLst>
                  <a:lin ang="5400000" scaled="0"/>
                </a:gradFill>
              </a:defRPr>
            </a:lvl1pPr>
            <a:lvl2pPr marL="0" indent="0">
              <a:buNone/>
              <a:defRPr sz="2000"/>
            </a:lvl2pPr>
            <a:lvl3pPr marL="231730" indent="0">
              <a:buNone/>
              <a:tabLst/>
              <a:defRPr sz="2000"/>
            </a:lvl3pPr>
            <a:lvl4pPr marL="460287" indent="0">
              <a:buNone/>
              <a:defRPr sz="1800"/>
            </a:lvl4pPr>
            <a:lvl5pPr marL="685669"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69267462"/>
      </p:ext>
    </p:extLst>
  </p:cSld>
  <p:clrMapOvr>
    <a:masterClrMapping/>
  </p:clrMapOvr>
  <p:transition>
    <p:fad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50"/>
            <a:ext cx="5486399" cy="2536079"/>
          </a:xfrm>
        </p:spPr>
        <p:txBody>
          <a:bodyPr wrap="square">
            <a:spAutoFit/>
          </a:bodyPr>
          <a:lstStyle>
            <a:lvl1pPr marL="0" indent="0">
              <a:spcBef>
                <a:spcPts val="1224"/>
              </a:spcBef>
              <a:buClr>
                <a:schemeClr val="tx1"/>
              </a:buClr>
              <a:buFont typeface="Wingdings" pitchFamily="2" charset="2"/>
              <a:buNone/>
              <a:defRPr sz="3599"/>
            </a:lvl1pPr>
            <a:lvl2pPr marL="0" indent="0">
              <a:buNone/>
              <a:defRPr sz="2000"/>
            </a:lvl2pPr>
            <a:lvl3pPr marL="231730" indent="0">
              <a:buNone/>
              <a:tabLst/>
              <a:defRPr sz="2000"/>
            </a:lvl3pPr>
            <a:lvl4pPr marL="460287" indent="0">
              <a:buNone/>
              <a:defRPr sz="1800"/>
            </a:lvl4pPr>
            <a:lvl5pPr marL="685669"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599"/>
            </a:lvl1pPr>
            <a:lvl2pPr marL="0" indent="0">
              <a:buNone/>
              <a:defRPr sz="2000"/>
            </a:lvl2pPr>
            <a:lvl3pPr marL="231730" indent="0">
              <a:buNone/>
              <a:tabLst/>
              <a:defRPr sz="2000"/>
            </a:lvl3pPr>
            <a:lvl4pPr marL="460287" indent="0">
              <a:buNone/>
              <a:defRPr sz="1800"/>
            </a:lvl4pPr>
            <a:lvl5pPr marL="685669"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325373665"/>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50"/>
            <a:ext cx="5486399" cy="2536079"/>
          </a:xfrm>
        </p:spPr>
        <p:txBody>
          <a:bodyPr wrap="square">
            <a:spAutoFit/>
          </a:bodyPr>
          <a:lstStyle>
            <a:lvl1pPr marL="287282" indent="-287282">
              <a:spcBef>
                <a:spcPts val="1224"/>
              </a:spcBef>
              <a:buClr>
                <a:schemeClr val="tx1"/>
              </a:buClr>
              <a:buFont typeface="Arial" pitchFamily="34" charset="0"/>
              <a:buChar char="•"/>
              <a:defRPr sz="3599"/>
            </a:lvl1pPr>
            <a:lvl2pPr marL="531064" indent="-233150">
              <a:defRPr sz="2000"/>
            </a:lvl2pPr>
            <a:lvl3pPr marL="699450" indent="-168387">
              <a:tabLst/>
              <a:defRPr sz="2000"/>
            </a:lvl3pPr>
            <a:lvl4pPr marL="880789" indent="-181339">
              <a:defRPr sz="1800"/>
            </a:lvl4pPr>
            <a:lvl5pPr marL="1049175" indent="-168387">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50"/>
            <a:ext cx="5486399" cy="2536079"/>
          </a:xfrm>
        </p:spPr>
        <p:txBody>
          <a:bodyPr wrap="square">
            <a:spAutoFit/>
          </a:bodyPr>
          <a:lstStyle>
            <a:lvl1pPr marL="287282" indent="-287282">
              <a:spcBef>
                <a:spcPts val="1224"/>
              </a:spcBef>
              <a:buClr>
                <a:schemeClr val="tx1"/>
              </a:buClr>
              <a:buFont typeface="Arial" pitchFamily="34" charset="0"/>
              <a:buChar char="•"/>
              <a:defRPr sz="3599"/>
            </a:lvl1pPr>
            <a:lvl2pPr marL="531064" indent="-233150">
              <a:defRPr sz="2000"/>
            </a:lvl2pPr>
            <a:lvl3pPr marL="699450" indent="-168387">
              <a:tabLst/>
              <a:defRPr sz="2000"/>
            </a:lvl3pPr>
            <a:lvl4pPr marL="880789" indent="-181339">
              <a:defRPr sz="1800"/>
            </a:lvl4pPr>
            <a:lvl5pPr marL="1049175" indent="-168387">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20606133"/>
      </p:ext>
    </p:extLst>
  </p:cSld>
  <p:clrMapOvr>
    <a:masterClrMapping/>
  </p:clrMapOvr>
  <p:transition>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49"/>
            <a:ext cx="5486399" cy="2671501"/>
          </a:xfrm>
        </p:spPr>
        <p:txBody>
          <a:bodyPr wrap="square">
            <a:spAutoFit/>
          </a:bodyPr>
          <a:lstStyle>
            <a:lvl1pPr marL="287282" indent="-287282">
              <a:spcBef>
                <a:spcPts val="1224"/>
              </a:spcBef>
              <a:buClr>
                <a:schemeClr val="tx2"/>
              </a:buClr>
              <a:buFont typeface="Arial" pitchFamily="34" charset="0"/>
              <a:buChar char="•"/>
              <a:defRPr sz="3599">
                <a:gradFill>
                  <a:gsLst>
                    <a:gs pos="1250">
                      <a:schemeClr val="tx2"/>
                    </a:gs>
                    <a:gs pos="99000">
                      <a:schemeClr val="tx2"/>
                    </a:gs>
                  </a:gsLst>
                  <a:lin ang="5400000" scaled="0"/>
                </a:gradFill>
              </a:defRPr>
            </a:lvl1pPr>
            <a:lvl2pPr marL="531064" indent="-233150">
              <a:defRPr sz="2400"/>
            </a:lvl2pPr>
            <a:lvl3pPr marL="699450" indent="-168387">
              <a:tabLst/>
              <a:defRPr sz="2400"/>
            </a:lvl3pPr>
            <a:lvl4pPr marL="880789" indent="-181339">
              <a:defRPr/>
            </a:lvl4pPr>
            <a:lvl5pPr marL="1049175" indent="-168387">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71501"/>
          </a:xfrm>
        </p:spPr>
        <p:txBody>
          <a:bodyPr wrap="square">
            <a:spAutoFit/>
          </a:bodyPr>
          <a:lstStyle>
            <a:lvl1pPr marL="287282" indent="-287282">
              <a:spcBef>
                <a:spcPts val="1224"/>
              </a:spcBef>
              <a:buClr>
                <a:schemeClr val="tx2"/>
              </a:buClr>
              <a:buFont typeface="Arial" pitchFamily="34" charset="0"/>
              <a:buChar char="•"/>
              <a:defRPr sz="3599">
                <a:gradFill>
                  <a:gsLst>
                    <a:gs pos="1250">
                      <a:schemeClr val="tx2"/>
                    </a:gs>
                    <a:gs pos="99000">
                      <a:schemeClr val="tx2"/>
                    </a:gs>
                  </a:gsLst>
                  <a:lin ang="5400000" scaled="0"/>
                </a:gradFill>
              </a:defRPr>
            </a:lvl1pPr>
            <a:lvl2pPr marL="531064" indent="-233150">
              <a:defRPr sz="2400"/>
            </a:lvl2pPr>
            <a:lvl3pPr marL="699450" indent="-168387">
              <a:tabLst/>
              <a:defRPr sz="2400"/>
            </a:lvl3pPr>
            <a:lvl4pPr marL="880789" indent="-181339">
              <a:defRPr/>
            </a:lvl4pPr>
            <a:lvl5pPr marL="1049175" indent="-168387">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584959388"/>
      </p:ext>
    </p:extLst>
  </p:cSld>
  <p:clrMapOvr>
    <a:masterClrMapping/>
  </p:clrMapOvr>
  <p:transition>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144447709"/>
      </p:ext>
    </p:extLst>
  </p:cSld>
  <p:clrMapOvr>
    <a:masterClrMapping/>
  </p:clrMapOvr>
  <p:transition>
    <p:fade/>
  </p:transition>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899482"/>
      </p:ext>
    </p:extLst>
  </p:cSld>
  <p:clrMapOvr>
    <a:masterClrMapping/>
  </p:clrMapOvr>
  <p:transition>
    <p:fade/>
  </p:transition>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9884140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1040971"/>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23424704"/>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2" tIns="46632" rIns="46632" bIns="46632" numCol="1" spcCol="0" rtlCol="0" fromWordArt="0" anchor="ctr" anchorCtr="0" forceAA="0" compatLnSpc="1">
            <a:prstTxWarp prst="textNoShape">
              <a:avLst/>
            </a:prstTxWarp>
            <a:noAutofit/>
          </a:bodyPr>
          <a:lstStyle/>
          <a:p>
            <a:pPr algn="ctr" defTabSz="932293"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3"/>
            <a:ext cx="11887199" cy="2131353"/>
          </a:xfrm>
        </p:spPr>
        <p:txBody>
          <a:bodyPr/>
          <a:lstStyle>
            <a:lvl1pPr marL="0" indent="0">
              <a:buNone/>
              <a:defRPr sz="3299">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48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494"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406"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795"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406277613"/>
      </p:ext>
    </p:extLst>
  </p:cSld>
  <p:clrMapOvr>
    <a:masterClrMapping/>
  </p:clrMapOvr>
  <p:transition>
    <p:fade/>
  </p:transition>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9" y="1212851"/>
            <a:ext cx="11887200" cy="2443746"/>
          </a:xfrm>
          <a:prstGeom prst="rect">
            <a:avLst/>
          </a:prstGeom>
        </p:spPr>
        <p:txBody>
          <a:bodyPr/>
          <a:lstStyle>
            <a:lvl1pPr marL="290457" indent="-290457">
              <a:buClr>
                <a:schemeClr val="tx1"/>
              </a:buClr>
              <a:buSzPct val="90000"/>
              <a:buFont typeface="Arial" pitchFamily="34" charset="0"/>
              <a:buChar char="•"/>
              <a:defRPr sz="359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390" indent="-280935">
              <a:buClr>
                <a:schemeClr val="tx1"/>
              </a:buClr>
              <a:buSzPct val="90000"/>
              <a:buFont typeface="Arial" pitchFamily="34" charset="0"/>
              <a:buChar char="•"/>
              <a:defRPr sz="3199">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1847" indent="-290457">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404" indent="-228557">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8960" indent="-228557">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2"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699"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21364611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92881"/>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74816850"/>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18" Type="http://schemas.openxmlformats.org/officeDocument/2006/relationships/slideLayout" Target="../slideLayouts/slideLayout41.xml"/><Relationship Id="rId3" Type="http://schemas.openxmlformats.org/officeDocument/2006/relationships/slideLayout" Target="../slideLayouts/slideLayout26.xml"/><Relationship Id="rId21" Type="http://schemas.openxmlformats.org/officeDocument/2006/relationships/slideLayout" Target="../slideLayouts/slideLayout44.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17" Type="http://schemas.openxmlformats.org/officeDocument/2006/relationships/slideLayout" Target="../slideLayouts/slideLayout40.xml"/><Relationship Id="rId2" Type="http://schemas.openxmlformats.org/officeDocument/2006/relationships/slideLayout" Target="../slideLayouts/slideLayout25.xml"/><Relationship Id="rId16" Type="http://schemas.openxmlformats.org/officeDocument/2006/relationships/slideLayout" Target="../slideLayouts/slideLayout39.xml"/><Relationship Id="rId20" Type="http://schemas.openxmlformats.org/officeDocument/2006/relationships/slideLayout" Target="../slideLayouts/slideLayout43.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slideLayout" Target="../slideLayouts/slideLayout38.xml"/><Relationship Id="rId23" Type="http://schemas.openxmlformats.org/officeDocument/2006/relationships/theme" Target="../theme/theme2.xml"/><Relationship Id="rId10" Type="http://schemas.openxmlformats.org/officeDocument/2006/relationships/slideLayout" Target="../slideLayouts/slideLayout33.xml"/><Relationship Id="rId19" Type="http://schemas.openxmlformats.org/officeDocument/2006/relationships/slideLayout" Target="../slideLayouts/slideLayout42.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slideLayout" Target="../slideLayouts/slideLayout37.xml"/><Relationship Id="rId22" Type="http://schemas.openxmlformats.org/officeDocument/2006/relationships/slideLayout" Target="../slideLayouts/slideLayout4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theme" Target="../theme/theme3.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slideLayout" Target="../slideLayouts/slideLayout68.xml"/><Relationship Id="rId18" Type="http://schemas.openxmlformats.org/officeDocument/2006/relationships/slideLayout" Target="../slideLayouts/slideLayout73.xml"/><Relationship Id="rId3" Type="http://schemas.openxmlformats.org/officeDocument/2006/relationships/slideLayout" Target="../slideLayouts/slideLayout58.xml"/><Relationship Id="rId21" Type="http://schemas.openxmlformats.org/officeDocument/2006/relationships/slideLayout" Target="../slideLayouts/slideLayout76.xml"/><Relationship Id="rId7" Type="http://schemas.openxmlformats.org/officeDocument/2006/relationships/slideLayout" Target="../slideLayouts/slideLayout62.xml"/><Relationship Id="rId12" Type="http://schemas.openxmlformats.org/officeDocument/2006/relationships/slideLayout" Target="../slideLayouts/slideLayout67.xml"/><Relationship Id="rId17" Type="http://schemas.openxmlformats.org/officeDocument/2006/relationships/slideLayout" Target="../slideLayouts/slideLayout72.xml"/><Relationship Id="rId2" Type="http://schemas.openxmlformats.org/officeDocument/2006/relationships/slideLayout" Target="../slideLayouts/slideLayout57.xml"/><Relationship Id="rId16" Type="http://schemas.openxmlformats.org/officeDocument/2006/relationships/slideLayout" Target="../slideLayouts/slideLayout71.xml"/><Relationship Id="rId20" Type="http://schemas.openxmlformats.org/officeDocument/2006/relationships/slideLayout" Target="../slideLayouts/slideLayout75.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24" Type="http://schemas.openxmlformats.org/officeDocument/2006/relationships/theme" Target="../theme/theme4.xml"/><Relationship Id="rId5" Type="http://schemas.openxmlformats.org/officeDocument/2006/relationships/slideLayout" Target="../slideLayouts/slideLayout60.xml"/><Relationship Id="rId15" Type="http://schemas.openxmlformats.org/officeDocument/2006/relationships/slideLayout" Target="../slideLayouts/slideLayout70.xml"/><Relationship Id="rId23" Type="http://schemas.openxmlformats.org/officeDocument/2006/relationships/slideLayout" Target="../slideLayouts/slideLayout78.xml"/><Relationship Id="rId10" Type="http://schemas.openxmlformats.org/officeDocument/2006/relationships/slideLayout" Target="../slideLayouts/slideLayout65.xml"/><Relationship Id="rId19" Type="http://schemas.openxmlformats.org/officeDocument/2006/relationships/slideLayout" Target="../slideLayouts/slideLayout74.xml"/><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slideLayout" Target="../slideLayouts/slideLayout69.xml"/><Relationship Id="rId22" Type="http://schemas.openxmlformats.org/officeDocument/2006/relationships/slideLayout" Target="../slideLayouts/slideLayout7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320" y="296897"/>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183" r:id="rId1"/>
    <p:sldLayoutId id="2147484167" r:id="rId2"/>
    <p:sldLayoutId id="2147484187" r:id="rId3"/>
    <p:sldLayoutId id="2147484185" r:id="rId4"/>
    <p:sldLayoutId id="2147484186" r:id="rId5"/>
    <p:sldLayoutId id="2147484130" r:id="rId6"/>
    <p:sldLayoutId id="2147484101" r:id="rId7"/>
    <p:sldLayoutId id="2147484102" r:id="rId8"/>
    <p:sldLayoutId id="2147484087" r:id="rId9"/>
    <p:sldLayoutId id="2147484098" r:id="rId10"/>
    <p:sldLayoutId id="2147484086" r:id="rId11"/>
    <p:sldLayoutId id="2147484107" r:id="rId12"/>
    <p:sldLayoutId id="2147484099" r:id="rId13"/>
    <p:sldLayoutId id="2147484100" r:id="rId14"/>
    <p:sldLayoutId id="2147484089" r:id="rId15"/>
    <p:sldLayoutId id="2147484106" r:id="rId16"/>
    <p:sldLayoutId id="2147484092" r:id="rId17"/>
    <p:sldLayoutId id="2147484093" r:id="rId18"/>
    <p:sldLayoutId id="2147484127" r:id="rId19"/>
    <p:sldLayoutId id="2147484128" r:id="rId20"/>
    <p:sldLayoutId id="2147484129" r:id="rId21"/>
    <p:sldLayoutId id="2147484094" r:id="rId22"/>
    <p:sldLayoutId id="2147484096" r:id="rId23"/>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orient="horz" pos="763" userDrawn="1">
          <p15:clr>
            <a:srgbClr val="A4A3A4"/>
          </p15:clr>
        </p15:guide>
        <p15:guide id="4" orient="horz" pos="1339" userDrawn="1">
          <p15:clr>
            <a:srgbClr val="A4A3A4"/>
          </p15:clr>
        </p15:guide>
        <p15:guide id="5" orient="horz" pos="1915" userDrawn="1">
          <p15:clr>
            <a:srgbClr val="A4A3A4"/>
          </p15:clr>
        </p15:guide>
        <p15:guide id="6" orient="horz" pos="2491" userDrawn="1">
          <p15:clr>
            <a:srgbClr val="A4A3A4"/>
          </p15:clr>
        </p15:guide>
        <p15:guide id="7" orient="horz" pos="3067" userDrawn="1">
          <p15:clr>
            <a:srgbClr val="A4A3A4"/>
          </p15:clr>
        </p15:guide>
        <p15:guide id="8" orient="horz" pos="3643" userDrawn="1">
          <p15:clr>
            <a:srgbClr val="A4A3A4"/>
          </p15:clr>
        </p15:guide>
        <p15:guide id="9" orient="horz" pos="4219" userDrawn="1">
          <p15:clr>
            <a:srgbClr val="5ACBF0"/>
          </p15:clr>
        </p15:guide>
        <p15:guide id="10" pos="749" userDrawn="1">
          <p15:clr>
            <a:srgbClr val="A4A3A4"/>
          </p15:clr>
        </p15:guide>
        <p15:guide id="11" pos="1325" userDrawn="1">
          <p15:clr>
            <a:srgbClr val="A4A3A4"/>
          </p15:clr>
        </p15:guide>
        <p15:guide id="12" pos="1901" userDrawn="1">
          <p15:clr>
            <a:srgbClr val="A4A3A4"/>
          </p15:clr>
        </p15:guide>
        <p15:guide id="13" pos="2477" userDrawn="1">
          <p15:clr>
            <a:srgbClr val="A4A3A4"/>
          </p15:clr>
        </p15:guide>
        <p15:guide id="14" pos="3053" userDrawn="1">
          <p15:clr>
            <a:srgbClr val="A4A3A4"/>
          </p15:clr>
        </p15:guide>
        <p15:guide id="15" pos="3629" userDrawn="1">
          <p15:clr>
            <a:srgbClr val="A4A3A4"/>
          </p15:clr>
        </p15:guide>
        <p15:guide id="16" pos="4205" userDrawn="1">
          <p15:clr>
            <a:srgbClr val="A4A3A4"/>
          </p15:clr>
        </p15:guide>
        <p15:guide id="17" pos="4781" userDrawn="1">
          <p15:clr>
            <a:srgbClr val="A4A3A4"/>
          </p15:clr>
        </p15:guide>
        <p15:guide id="18" pos="5357" userDrawn="1">
          <p15:clr>
            <a:srgbClr val="A4A3A4"/>
          </p15:clr>
        </p15:guide>
        <p15:guide id="19" pos="5933" userDrawn="1">
          <p15:clr>
            <a:srgbClr val="A4A3A4"/>
          </p15:clr>
        </p15:guide>
        <p15:guide id="20" pos="6509" userDrawn="1">
          <p15:clr>
            <a:srgbClr val="A4A3A4"/>
          </p15:clr>
        </p15:guide>
        <p15:guide id="21" pos="7085" userDrawn="1">
          <p15:clr>
            <a:srgbClr val="A4A3A4"/>
          </p15:clr>
        </p15:guide>
        <p15:guide id="22" pos="7661" userDrawn="1">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320" y="296897"/>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1672739"/>
      </p:ext>
    </p:extLst>
  </p:cSld>
  <p:clrMap bg1="lt1" tx1="dk1" bg2="lt2" tx2="dk2" accent1="accent1" accent2="accent2" accent3="accent3" accent4="accent4" accent5="accent5" accent6="accent6" hlink="hlink" folHlink="folHlink"/>
  <p:sldLayoutIdLst>
    <p:sldLayoutId id="2147484189" r:id="rId1"/>
    <p:sldLayoutId id="2147484190" r:id="rId2"/>
    <p:sldLayoutId id="2147484191" r:id="rId3"/>
    <p:sldLayoutId id="2147484192" r:id="rId4"/>
    <p:sldLayoutId id="2147484193" r:id="rId5"/>
    <p:sldLayoutId id="2147484194" r:id="rId6"/>
    <p:sldLayoutId id="2147484195" r:id="rId7"/>
    <p:sldLayoutId id="2147484196" r:id="rId8"/>
    <p:sldLayoutId id="2147484197" r:id="rId9"/>
    <p:sldLayoutId id="2147484198" r:id="rId10"/>
    <p:sldLayoutId id="2147484199" r:id="rId11"/>
    <p:sldLayoutId id="2147484200" r:id="rId12"/>
    <p:sldLayoutId id="2147484201" r:id="rId13"/>
    <p:sldLayoutId id="2147484202" r:id="rId14"/>
    <p:sldLayoutId id="2147484203" r:id="rId15"/>
    <p:sldLayoutId id="2147484204" r:id="rId16"/>
    <p:sldLayoutId id="2147484205" r:id="rId17"/>
    <p:sldLayoutId id="2147484206" r:id="rId18"/>
    <p:sldLayoutId id="2147484207" r:id="rId19"/>
    <p:sldLayoutId id="2147484208" r:id="rId20"/>
    <p:sldLayoutId id="2147484209" r:id="rId21"/>
    <p:sldLayoutId id="2147484210" r:id="rId22"/>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orient="horz" pos="763">
          <p15:clr>
            <a:srgbClr val="A4A3A4"/>
          </p15:clr>
        </p15:guide>
        <p15:guide id="4" orient="horz" pos="1339">
          <p15:clr>
            <a:srgbClr val="A4A3A4"/>
          </p15:clr>
        </p15:guide>
        <p15:guide id="5" orient="horz" pos="1915">
          <p15:clr>
            <a:srgbClr val="A4A3A4"/>
          </p15:clr>
        </p15:guide>
        <p15:guide id="6" orient="horz" pos="2491">
          <p15:clr>
            <a:srgbClr val="A4A3A4"/>
          </p15:clr>
        </p15:guide>
        <p15:guide id="7" orient="horz" pos="3067">
          <p15:clr>
            <a:srgbClr val="A4A3A4"/>
          </p15:clr>
        </p15:guide>
        <p15:guide id="8" orient="horz" pos="3643">
          <p15:clr>
            <a:srgbClr val="A4A3A4"/>
          </p15:clr>
        </p15:guide>
        <p15:guide id="9" orient="horz" pos="4219">
          <p15:clr>
            <a:srgbClr val="5ACBF0"/>
          </p15:clr>
        </p15:guide>
        <p15:guide id="10" pos="749">
          <p15:clr>
            <a:srgbClr val="A4A3A4"/>
          </p15:clr>
        </p15:guide>
        <p15:guide id="11" pos="1325">
          <p15:clr>
            <a:srgbClr val="A4A3A4"/>
          </p15:clr>
        </p15:guide>
        <p15:guide id="12" pos="1901">
          <p15:clr>
            <a:srgbClr val="A4A3A4"/>
          </p15:clr>
        </p15:guide>
        <p15:guide id="13" pos="2477">
          <p15:clr>
            <a:srgbClr val="A4A3A4"/>
          </p15:clr>
        </p15:guide>
        <p15:guide id="14" pos="3053">
          <p15:clr>
            <a:srgbClr val="A4A3A4"/>
          </p15:clr>
        </p15:guide>
        <p15:guide id="15" pos="3629">
          <p15:clr>
            <a:srgbClr val="A4A3A4"/>
          </p15:clr>
        </p15:guide>
        <p15:guide id="16" pos="4205">
          <p15:clr>
            <a:srgbClr val="A4A3A4"/>
          </p15:clr>
        </p15:guide>
        <p15:guide id="17" pos="4781">
          <p15:clr>
            <a:srgbClr val="A4A3A4"/>
          </p15:clr>
        </p15:guide>
        <p15:guide id="18" pos="5357">
          <p15:clr>
            <a:srgbClr val="A4A3A4"/>
          </p15:clr>
        </p15:guide>
        <p15:guide id="19" pos="5933">
          <p15:clr>
            <a:srgbClr val="A4A3A4"/>
          </p15:clr>
        </p15:guide>
        <p15:guide id="20" pos="6509">
          <p15:clr>
            <a:srgbClr val="A4A3A4"/>
          </p15:clr>
        </p15:guide>
        <p15:guide id="21" pos="7085">
          <p15:clr>
            <a:srgbClr val="A4A3A4"/>
          </p15:clr>
        </p15:guide>
        <p15:guide id="22" pos="7661">
          <p15:clr>
            <a:srgbClr val="5ACBF0"/>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8640" y="246105"/>
            <a:ext cx="11659195" cy="72535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88640" y="1139850"/>
            <a:ext cx="11659195" cy="495768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427871461"/>
      </p:ext>
    </p:extLst>
  </p:cSld>
  <p:clrMap bg1="lt1" tx1="dk1" bg2="lt2" tx2="dk2" accent1="accent1" accent2="accent2" accent3="accent3" accent4="accent4" accent5="accent5" accent6="accent6" hlink="hlink" folHlink="folHlink"/>
  <p:sldLayoutIdLst>
    <p:sldLayoutId id="2147484212" r:id="rId1"/>
    <p:sldLayoutId id="2147484213" r:id="rId2"/>
    <p:sldLayoutId id="2147484214" r:id="rId3"/>
    <p:sldLayoutId id="2147484215" r:id="rId4"/>
    <p:sldLayoutId id="2147484216" r:id="rId5"/>
    <p:sldLayoutId id="2147484217" r:id="rId6"/>
    <p:sldLayoutId id="2147484218" r:id="rId7"/>
    <p:sldLayoutId id="2147484219" r:id="rId8"/>
    <p:sldLayoutId id="2147484220" r:id="rId9"/>
    <p:sldLayoutId id="2147484221" r:id="rId10"/>
  </p:sldLayoutIdLst>
  <p:timing>
    <p:tnLst>
      <p:par>
        <p:cTn id="1" dur="indefinite" restart="never" nodeType="tmRoot"/>
      </p:par>
    </p:tnLst>
  </p:timing>
  <p:hf hdr="0" ftr="0"/>
  <p:txStyles>
    <p:titleStyle>
      <a:lvl1pPr algn="l" defTabSz="932597" rtl="0" eaLnBrk="1" latinLnBrk="0" hangingPunct="1">
        <a:lnSpc>
          <a:spcPct val="90000"/>
        </a:lnSpc>
        <a:spcBef>
          <a:spcPct val="0"/>
        </a:spcBef>
        <a:buNone/>
        <a:defRPr sz="4488" kern="1200">
          <a:solidFill>
            <a:schemeClr val="accent1"/>
          </a:solidFill>
          <a:latin typeface="+mn-lt"/>
          <a:ea typeface="+mj-ea"/>
          <a:cs typeface="+mj-cs"/>
        </a:defRPr>
      </a:lvl1pPr>
    </p:titleStyle>
    <p:bodyStyle>
      <a:lvl1pPr marL="233149" indent="-186519" algn="l" defTabSz="932597" rtl="0" eaLnBrk="1" latinLnBrk="0" hangingPunct="1">
        <a:lnSpc>
          <a:spcPct val="100000"/>
        </a:lnSpc>
        <a:spcBef>
          <a:spcPts val="612"/>
        </a:spcBef>
        <a:spcAft>
          <a:spcPts val="0"/>
        </a:spcAft>
        <a:buSzPct val="100000"/>
        <a:buFont typeface="Wingdings" panose="05000000000000000000" pitchFamily="2" charset="2"/>
        <a:buChar char="§"/>
        <a:defRPr sz="2448" kern="1200">
          <a:solidFill>
            <a:schemeClr val="tx2"/>
          </a:solidFill>
          <a:latin typeface="+mn-lt"/>
          <a:ea typeface="+mn-ea"/>
          <a:cs typeface="+mn-cs"/>
        </a:defRPr>
      </a:lvl1pPr>
      <a:lvl2pPr marL="699447" indent="-186519" algn="l" defTabSz="932597" rtl="0" eaLnBrk="1" latinLnBrk="0" hangingPunct="1">
        <a:lnSpc>
          <a:spcPct val="100000"/>
        </a:lnSpc>
        <a:spcBef>
          <a:spcPts val="612"/>
        </a:spcBef>
        <a:spcAft>
          <a:spcPts val="0"/>
        </a:spcAft>
        <a:buSzPct val="100000"/>
        <a:buFont typeface="Wingdings" panose="05000000000000000000" pitchFamily="2" charset="2"/>
        <a:buChar char="§"/>
        <a:defRPr sz="2040" kern="1200">
          <a:solidFill>
            <a:schemeClr val="tx2"/>
          </a:solidFill>
          <a:latin typeface="+mn-lt"/>
          <a:ea typeface="+mn-ea"/>
          <a:cs typeface="+mn-cs"/>
        </a:defRPr>
      </a:lvl2pPr>
      <a:lvl3pPr marL="1165746" indent="-186519" algn="l" defTabSz="932597" rtl="0" eaLnBrk="1" latinLnBrk="0" hangingPunct="1">
        <a:lnSpc>
          <a:spcPct val="100000"/>
        </a:lnSpc>
        <a:spcBef>
          <a:spcPts val="612"/>
        </a:spcBef>
        <a:spcAft>
          <a:spcPts val="0"/>
        </a:spcAft>
        <a:buSzPct val="100000"/>
        <a:buFont typeface="Wingdings" panose="05000000000000000000" pitchFamily="2" charset="2"/>
        <a:buChar char="§"/>
        <a:defRPr sz="1836" kern="1200">
          <a:solidFill>
            <a:schemeClr val="tx2"/>
          </a:solidFill>
          <a:latin typeface="+mn-lt"/>
          <a:ea typeface="+mn-ea"/>
          <a:cs typeface="+mn-cs"/>
        </a:defRPr>
      </a:lvl3pPr>
      <a:lvl4pPr marL="1632044" indent="-186519" algn="l" defTabSz="932597" rtl="0" eaLnBrk="1" latinLnBrk="0" hangingPunct="1">
        <a:lnSpc>
          <a:spcPct val="100000"/>
        </a:lnSpc>
        <a:spcBef>
          <a:spcPts val="612"/>
        </a:spcBef>
        <a:spcAft>
          <a:spcPts val="0"/>
        </a:spcAft>
        <a:buSzPct val="100000"/>
        <a:buFont typeface="Wingdings" panose="05000000000000000000" pitchFamily="2" charset="2"/>
        <a:buChar char="§"/>
        <a:defRPr sz="1632" kern="1200">
          <a:solidFill>
            <a:schemeClr val="tx2"/>
          </a:solidFill>
          <a:latin typeface="+mn-lt"/>
          <a:ea typeface="+mn-ea"/>
          <a:cs typeface="+mn-cs"/>
        </a:defRPr>
      </a:lvl4pPr>
      <a:lvl5pPr marL="2098342" indent="-186519" algn="l" defTabSz="932597" rtl="0" eaLnBrk="1" latinLnBrk="0" hangingPunct="1">
        <a:lnSpc>
          <a:spcPct val="100000"/>
        </a:lnSpc>
        <a:spcBef>
          <a:spcPts val="612"/>
        </a:spcBef>
        <a:spcAft>
          <a:spcPts val="0"/>
        </a:spcAft>
        <a:buSzPct val="100000"/>
        <a:buFont typeface="Wingdings" panose="05000000000000000000" pitchFamily="2" charset="2"/>
        <a:buChar char="§"/>
        <a:defRPr sz="1632" kern="1200">
          <a:solidFill>
            <a:schemeClr val="tx2"/>
          </a:solidFill>
          <a:latin typeface="+mn-lt"/>
          <a:ea typeface="+mn-ea"/>
          <a:cs typeface="+mn-cs"/>
        </a:defRPr>
      </a:lvl5pPr>
      <a:lvl6pPr marL="2564641"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6pPr>
      <a:lvl7pPr marL="3030939"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7pPr>
      <a:lvl8pPr marL="3497237"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8pPr>
      <a:lvl9pPr marL="3963535"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9pPr>
    </p:bodyStyle>
    <p:otherStyle>
      <a:defPPr>
        <a:defRPr lang="en-US"/>
      </a:defPPr>
      <a:lvl1pPr marL="0" algn="l" defTabSz="932597" rtl="0" eaLnBrk="1" latinLnBrk="0" hangingPunct="1">
        <a:defRPr sz="1836" kern="1200">
          <a:solidFill>
            <a:schemeClr val="tx1"/>
          </a:solidFill>
          <a:latin typeface="+mn-lt"/>
          <a:ea typeface="+mn-ea"/>
          <a:cs typeface="+mn-cs"/>
        </a:defRPr>
      </a:lvl1pPr>
      <a:lvl2pPr marL="466298" algn="l" defTabSz="932597" rtl="0" eaLnBrk="1" latinLnBrk="0" hangingPunct="1">
        <a:defRPr sz="1836" kern="1200">
          <a:solidFill>
            <a:schemeClr val="tx1"/>
          </a:solidFill>
          <a:latin typeface="+mn-lt"/>
          <a:ea typeface="+mn-ea"/>
          <a:cs typeface="+mn-cs"/>
        </a:defRPr>
      </a:lvl2pPr>
      <a:lvl3pPr marL="932597" algn="l" defTabSz="932597" rtl="0" eaLnBrk="1" latinLnBrk="0" hangingPunct="1">
        <a:defRPr sz="1836" kern="1200">
          <a:solidFill>
            <a:schemeClr val="tx1"/>
          </a:solidFill>
          <a:latin typeface="+mn-lt"/>
          <a:ea typeface="+mn-ea"/>
          <a:cs typeface="+mn-cs"/>
        </a:defRPr>
      </a:lvl3pPr>
      <a:lvl4pPr marL="1398895" algn="l" defTabSz="932597" rtl="0" eaLnBrk="1" latinLnBrk="0" hangingPunct="1">
        <a:defRPr sz="1836" kern="1200">
          <a:solidFill>
            <a:schemeClr val="tx1"/>
          </a:solidFill>
          <a:latin typeface="+mn-lt"/>
          <a:ea typeface="+mn-ea"/>
          <a:cs typeface="+mn-cs"/>
        </a:defRPr>
      </a:lvl4pPr>
      <a:lvl5pPr marL="1865193" algn="l" defTabSz="932597" rtl="0" eaLnBrk="1" latinLnBrk="0" hangingPunct="1">
        <a:defRPr sz="1836" kern="1200">
          <a:solidFill>
            <a:schemeClr val="tx1"/>
          </a:solidFill>
          <a:latin typeface="+mn-lt"/>
          <a:ea typeface="+mn-ea"/>
          <a:cs typeface="+mn-cs"/>
        </a:defRPr>
      </a:lvl5pPr>
      <a:lvl6pPr marL="2331491" algn="l" defTabSz="932597" rtl="0" eaLnBrk="1" latinLnBrk="0" hangingPunct="1">
        <a:defRPr sz="1836" kern="1200">
          <a:solidFill>
            <a:schemeClr val="tx1"/>
          </a:solidFill>
          <a:latin typeface="+mn-lt"/>
          <a:ea typeface="+mn-ea"/>
          <a:cs typeface="+mn-cs"/>
        </a:defRPr>
      </a:lvl6pPr>
      <a:lvl7pPr marL="2797790" algn="l" defTabSz="932597" rtl="0" eaLnBrk="1" latinLnBrk="0" hangingPunct="1">
        <a:defRPr sz="1836" kern="1200">
          <a:solidFill>
            <a:schemeClr val="tx1"/>
          </a:solidFill>
          <a:latin typeface="+mn-lt"/>
          <a:ea typeface="+mn-ea"/>
          <a:cs typeface="+mn-cs"/>
        </a:defRPr>
      </a:lvl7pPr>
      <a:lvl8pPr marL="3264088" algn="l" defTabSz="932597" rtl="0" eaLnBrk="1" latinLnBrk="0" hangingPunct="1">
        <a:defRPr sz="1836" kern="1200">
          <a:solidFill>
            <a:schemeClr val="tx1"/>
          </a:solidFill>
          <a:latin typeface="+mn-lt"/>
          <a:ea typeface="+mn-ea"/>
          <a:cs typeface="+mn-cs"/>
        </a:defRPr>
      </a:lvl8pPr>
      <a:lvl9pPr marL="3730386" algn="l" defTabSz="932597" rtl="0" eaLnBrk="1" latinLnBrk="0" hangingPunct="1">
        <a:defRPr sz="1836"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321" y="296898"/>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1"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175777349"/>
      </p:ext>
    </p:extLst>
  </p:cSld>
  <p:clrMap bg1="lt1" tx1="dk1" bg2="lt2" tx2="dk2" accent1="accent1" accent2="accent2" accent3="accent3" accent4="accent4" accent5="accent5" accent6="accent6" hlink="hlink" folHlink="folHlink"/>
  <p:sldLayoutIdLst>
    <p:sldLayoutId id="2147484223" r:id="rId1"/>
    <p:sldLayoutId id="2147484224" r:id="rId2"/>
    <p:sldLayoutId id="2147484225" r:id="rId3"/>
    <p:sldLayoutId id="2147484226" r:id="rId4"/>
    <p:sldLayoutId id="2147484227" r:id="rId5"/>
    <p:sldLayoutId id="2147484228" r:id="rId6"/>
    <p:sldLayoutId id="2147484229" r:id="rId7"/>
    <p:sldLayoutId id="2147484230" r:id="rId8"/>
    <p:sldLayoutId id="2147484231" r:id="rId9"/>
    <p:sldLayoutId id="2147484232" r:id="rId10"/>
    <p:sldLayoutId id="2147484233" r:id="rId11"/>
    <p:sldLayoutId id="2147484234" r:id="rId12"/>
    <p:sldLayoutId id="2147484235" r:id="rId13"/>
    <p:sldLayoutId id="2147484236" r:id="rId14"/>
    <p:sldLayoutId id="2147484237" r:id="rId15"/>
    <p:sldLayoutId id="2147484238" r:id="rId16"/>
    <p:sldLayoutId id="2147484239" r:id="rId17"/>
    <p:sldLayoutId id="2147484240" r:id="rId18"/>
    <p:sldLayoutId id="2147484241" r:id="rId19"/>
    <p:sldLayoutId id="2147484242" r:id="rId20"/>
    <p:sldLayoutId id="2147484243" r:id="rId21"/>
    <p:sldLayoutId id="2147484244" r:id="rId22"/>
    <p:sldLayoutId id="2147484245" r:id="rId23"/>
  </p:sldLayoutIdLst>
  <p:transition>
    <p:fade/>
  </p:transition>
  <p:timing>
    <p:tnLst>
      <p:par>
        <p:cTn id="1" dur="indefinite" restart="never" nodeType="tmRoot"/>
      </p:par>
    </p:tnLst>
  </p:timing>
  <p:txStyles>
    <p:titleStyle>
      <a:lvl1pPr algn="l" defTabSz="932563" rtl="0" eaLnBrk="1" latinLnBrk="0" hangingPunct="1">
        <a:lnSpc>
          <a:spcPct val="90000"/>
        </a:lnSpc>
        <a:spcBef>
          <a:spcPct val="0"/>
        </a:spcBef>
        <a:buNone/>
        <a:defRPr lang="en-US" sz="5399"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834" marR="0" indent="-342834" algn="l" defTabSz="932563" rtl="0" eaLnBrk="1" fontAlgn="auto" latinLnBrk="0" hangingPunct="1">
        <a:lnSpc>
          <a:spcPct val="90000"/>
        </a:lnSpc>
        <a:spcBef>
          <a:spcPct val="20000"/>
        </a:spcBef>
        <a:spcAft>
          <a:spcPts val="0"/>
        </a:spcAft>
        <a:buClrTx/>
        <a:buSzPct val="90000"/>
        <a:buFont typeface="Arial" pitchFamily="34" charset="0"/>
        <a:buChar char="•"/>
        <a:tabLst/>
        <a:defRPr sz="3999" kern="1200" spc="0" baseline="0">
          <a:gradFill>
            <a:gsLst>
              <a:gs pos="1250">
                <a:schemeClr val="tx1"/>
              </a:gs>
              <a:gs pos="100000">
                <a:schemeClr val="tx1"/>
              </a:gs>
            </a:gsLst>
            <a:lin ang="5400000" scaled="0"/>
          </a:gradFill>
          <a:latin typeface="+mj-lt"/>
          <a:ea typeface="+mn-ea"/>
          <a:cs typeface="+mn-cs"/>
        </a:defRPr>
      </a:lvl1pPr>
      <a:lvl2pPr marL="584088" marR="0" indent="-241253" algn="l" defTabSz="932563"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799946" marR="0" indent="-228557" algn="l" defTabSz="932563"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3pPr>
      <a:lvl4pPr marL="1028503" marR="0" indent="-228557" algn="l" defTabSz="932563"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4pPr>
      <a:lvl5pPr marL="1257058" marR="0" indent="-228557" algn="l" defTabSz="932563"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5pPr>
      <a:lvl6pPr marL="2564548"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0830"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112"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3394"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563" rtl="0" eaLnBrk="1" latinLnBrk="0" hangingPunct="1">
        <a:defRPr sz="1800" kern="1200">
          <a:solidFill>
            <a:schemeClr val="tx1"/>
          </a:solidFill>
          <a:latin typeface="+mn-lt"/>
          <a:ea typeface="+mn-ea"/>
          <a:cs typeface="+mn-cs"/>
        </a:defRPr>
      </a:lvl1pPr>
      <a:lvl2pPr marL="466281" algn="l" defTabSz="932563" rtl="0" eaLnBrk="1" latinLnBrk="0" hangingPunct="1">
        <a:defRPr sz="1800" kern="1200">
          <a:solidFill>
            <a:schemeClr val="tx1"/>
          </a:solidFill>
          <a:latin typeface="+mn-lt"/>
          <a:ea typeface="+mn-ea"/>
          <a:cs typeface="+mn-cs"/>
        </a:defRPr>
      </a:lvl2pPr>
      <a:lvl3pPr marL="932563" algn="l" defTabSz="932563" rtl="0" eaLnBrk="1" latinLnBrk="0" hangingPunct="1">
        <a:defRPr sz="1800" kern="1200">
          <a:solidFill>
            <a:schemeClr val="tx1"/>
          </a:solidFill>
          <a:latin typeface="+mn-lt"/>
          <a:ea typeface="+mn-ea"/>
          <a:cs typeface="+mn-cs"/>
        </a:defRPr>
      </a:lvl3pPr>
      <a:lvl4pPr marL="1398844" algn="l" defTabSz="932563" rtl="0" eaLnBrk="1" latinLnBrk="0" hangingPunct="1">
        <a:defRPr sz="1800" kern="1200">
          <a:solidFill>
            <a:schemeClr val="tx1"/>
          </a:solidFill>
          <a:latin typeface="+mn-lt"/>
          <a:ea typeface="+mn-ea"/>
          <a:cs typeface="+mn-cs"/>
        </a:defRPr>
      </a:lvl4pPr>
      <a:lvl5pPr marL="1865126" algn="l" defTabSz="932563" rtl="0" eaLnBrk="1" latinLnBrk="0" hangingPunct="1">
        <a:defRPr sz="1800" kern="1200">
          <a:solidFill>
            <a:schemeClr val="tx1"/>
          </a:solidFill>
          <a:latin typeface="+mn-lt"/>
          <a:ea typeface="+mn-ea"/>
          <a:cs typeface="+mn-cs"/>
        </a:defRPr>
      </a:lvl5pPr>
      <a:lvl6pPr marL="2331408" algn="l" defTabSz="932563" rtl="0" eaLnBrk="1" latinLnBrk="0" hangingPunct="1">
        <a:defRPr sz="1800" kern="1200">
          <a:solidFill>
            <a:schemeClr val="tx1"/>
          </a:solidFill>
          <a:latin typeface="+mn-lt"/>
          <a:ea typeface="+mn-ea"/>
          <a:cs typeface="+mn-cs"/>
        </a:defRPr>
      </a:lvl6pPr>
      <a:lvl7pPr marL="2797689" algn="l" defTabSz="932563" rtl="0" eaLnBrk="1" latinLnBrk="0" hangingPunct="1">
        <a:defRPr sz="1800" kern="1200">
          <a:solidFill>
            <a:schemeClr val="tx1"/>
          </a:solidFill>
          <a:latin typeface="+mn-lt"/>
          <a:ea typeface="+mn-ea"/>
          <a:cs typeface="+mn-cs"/>
        </a:defRPr>
      </a:lvl7pPr>
      <a:lvl8pPr marL="3263970" algn="l" defTabSz="932563" rtl="0" eaLnBrk="1" latinLnBrk="0" hangingPunct="1">
        <a:defRPr sz="1800" kern="1200">
          <a:solidFill>
            <a:schemeClr val="tx1"/>
          </a:solidFill>
          <a:latin typeface="+mn-lt"/>
          <a:ea typeface="+mn-ea"/>
          <a:cs typeface="+mn-cs"/>
        </a:defRPr>
      </a:lvl8pPr>
      <a:lvl9pPr marL="3730253" algn="l" defTabSz="932563"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orient="horz" pos="763">
          <p15:clr>
            <a:srgbClr val="A4A3A4"/>
          </p15:clr>
        </p15:guide>
        <p15:guide id="4" orient="horz" pos="1339">
          <p15:clr>
            <a:srgbClr val="A4A3A4"/>
          </p15:clr>
        </p15:guide>
        <p15:guide id="5" orient="horz" pos="1915">
          <p15:clr>
            <a:srgbClr val="A4A3A4"/>
          </p15:clr>
        </p15:guide>
        <p15:guide id="6" orient="horz" pos="2491">
          <p15:clr>
            <a:srgbClr val="A4A3A4"/>
          </p15:clr>
        </p15:guide>
        <p15:guide id="7" orient="horz" pos="3067">
          <p15:clr>
            <a:srgbClr val="A4A3A4"/>
          </p15:clr>
        </p15:guide>
        <p15:guide id="8" orient="horz" pos="3643">
          <p15:clr>
            <a:srgbClr val="A4A3A4"/>
          </p15:clr>
        </p15:guide>
        <p15:guide id="9" orient="horz" pos="4219">
          <p15:clr>
            <a:srgbClr val="5ACBF0"/>
          </p15:clr>
        </p15:guide>
        <p15:guide id="10" pos="749">
          <p15:clr>
            <a:srgbClr val="A4A3A4"/>
          </p15:clr>
        </p15:guide>
        <p15:guide id="11" pos="1325">
          <p15:clr>
            <a:srgbClr val="A4A3A4"/>
          </p15:clr>
        </p15:guide>
        <p15:guide id="12" pos="1901">
          <p15:clr>
            <a:srgbClr val="A4A3A4"/>
          </p15:clr>
        </p15:guide>
        <p15:guide id="13" pos="2477">
          <p15:clr>
            <a:srgbClr val="A4A3A4"/>
          </p15:clr>
        </p15:guide>
        <p15:guide id="14" pos="3053">
          <p15:clr>
            <a:srgbClr val="A4A3A4"/>
          </p15:clr>
        </p15:guide>
        <p15:guide id="15" pos="3629">
          <p15:clr>
            <a:srgbClr val="A4A3A4"/>
          </p15:clr>
        </p15:guide>
        <p15:guide id="16" pos="4205">
          <p15:clr>
            <a:srgbClr val="A4A3A4"/>
          </p15:clr>
        </p15:guide>
        <p15:guide id="17" pos="4781">
          <p15:clr>
            <a:srgbClr val="A4A3A4"/>
          </p15:clr>
        </p15:guide>
        <p15:guide id="18" pos="5357">
          <p15:clr>
            <a:srgbClr val="A4A3A4"/>
          </p15:clr>
        </p15:guide>
        <p15:guide id="19" pos="5933">
          <p15:clr>
            <a:srgbClr val="A4A3A4"/>
          </p15:clr>
        </p15:guide>
        <p15:guide id="20" pos="6509">
          <p15:clr>
            <a:srgbClr val="A4A3A4"/>
          </p15:clr>
        </p15:guide>
        <p15:guide id="21" pos="7085">
          <p15:clr>
            <a:srgbClr val="A4A3A4"/>
          </p15:clr>
        </p15:guide>
        <p15:guide id="22" pos="7661">
          <p15:clr>
            <a:srgbClr val="5ACBF0"/>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9.xml"/><Relationship Id="rId1" Type="http://schemas.openxmlformats.org/officeDocument/2006/relationships/slideLayout" Target="../slideLayouts/slideLayout39.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0.xml"/><Relationship Id="rId1" Type="http://schemas.openxmlformats.org/officeDocument/2006/relationships/themeOverride" Target="../theme/themeOverride1.xml"/><Relationship Id="rId5" Type="http://schemas.openxmlformats.org/officeDocument/2006/relationships/image" Target="../media/image38.png"/><Relationship Id="rId4" Type="http://schemas.openxmlformats.org/officeDocument/2006/relationships/image" Target="../media/image37.jpeg"/></Relationships>
</file>

<file path=ppt/slides/_rels/slide1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1.xml"/><Relationship Id="rId1" Type="http://schemas.openxmlformats.org/officeDocument/2006/relationships/slideLayout" Target="../slideLayouts/slideLayout3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7.xml"/></Relationships>
</file>

<file path=ppt/slides/_rels/slide1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5.xml"/><Relationship Id="rId1" Type="http://schemas.openxmlformats.org/officeDocument/2006/relationships/slideLayout" Target="../slideLayouts/slideLayout39.xml"/></Relationships>
</file>

<file path=ppt/slides/_rels/slide1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6.xml"/><Relationship Id="rId1" Type="http://schemas.openxmlformats.org/officeDocument/2006/relationships/slideLayout" Target="../slideLayouts/slideLayout39.xml"/></Relationships>
</file>

<file path=ppt/slides/_rels/slide18.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notesSlide" Target="../notesSlides/notesSlide17.xml"/><Relationship Id="rId1" Type="http://schemas.openxmlformats.org/officeDocument/2006/relationships/slideLayout" Target="../slideLayouts/slideLayout39.xml"/><Relationship Id="rId6" Type="http://schemas.openxmlformats.org/officeDocument/2006/relationships/image" Target="../media/image44.png"/><Relationship Id="rId5" Type="http://schemas.openxmlformats.org/officeDocument/2006/relationships/image" Target="../media/image43.png"/><Relationship Id="rId10" Type="http://schemas.openxmlformats.org/officeDocument/2006/relationships/image" Target="../media/image48.gif"/><Relationship Id="rId4" Type="http://schemas.openxmlformats.org/officeDocument/2006/relationships/image" Target="../media/image42.png"/><Relationship Id="rId9" Type="http://schemas.openxmlformats.org/officeDocument/2006/relationships/image" Target="../media/image47.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9.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1.xml"/><Relationship Id="rId1" Type="http://schemas.openxmlformats.org/officeDocument/2006/relationships/slideLayout" Target="../slideLayouts/slideLayout3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2.xml"/><Relationship Id="rId1" Type="http://schemas.openxmlformats.org/officeDocument/2006/relationships/slideLayout" Target="../slideLayouts/slideLayout39.xml"/></Relationships>
</file>

<file path=ppt/slides/_rels/slide2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3.xml"/><Relationship Id="rId1" Type="http://schemas.openxmlformats.org/officeDocument/2006/relationships/slideLayout" Target="../slideLayouts/slideLayout39.xml"/></Relationships>
</file>

<file path=ppt/slides/_rels/slide2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4.xml"/><Relationship Id="rId1" Type="http://schemas.openxmlformats.org/officeDocument/2006/relationships/slideLayout" Target="../slideLayouts/slideLayout3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8.xml"/></Relationships>
</file>

<file path=ppt/slides/_rels/slide2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6.xml"/><Relationship Id="rId1" Type="http://schemas.openxmlformats.org/officeDocument/2006/relationships/slideLayout" Target="../slideLayouts/slideLayout39.xml"/></Relationships>
</file>

<file path=ppt/slides/_rels/slide2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7.xml"/><Relationship Id="rId1" Type="http://schemas.openxmlformats.org/officeDocument/2006/relationships/slideLayout" Target="../slideLayouts/slideLayout39.xml"/></Relationships>
</file>

<file path=ppt/slides/_rels/slide2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8.xml"/><Relationship Id="rId1" Type="http://schemas.openxmlformats.org/officeDocument/2006/relationships/slideLayout" Target="../slideLayouts/slideLayout3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3.xml"/></Relationships>
</file>

<file path=ppt/slides/_rels/slide30.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55.png"/><Relationship Id="rId7" Type="http://schemas.openxmlformats.org/officeDocument/2006/relationships/image" Target="../media/image53.png"/><Relationship Id="rId2" Type="http://schemas.openxmlformats.org/officeDocument/2006/relationships/notesSlide" Target="../notesSlides/notesSlide29.xml"/><Relationship Id="rId1" Type="http://schemas.openxmlformats.org/officeDocument/2006/relationships/slideLayout" Target="../slideLayouts/slideLayout39.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 Id="rId9" Type="http://schemas.openxmlformats.org/officeDocument/2006/relationships/image" Target="../media/image40.png"/></Relationships>
</file>

<file path=ppt/slides/_rels/slide31.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30.xml"/><Relationship Id="rId1" Type="http://schemas.openxmlformats.org/officeDocument/2006/relationships/slideLayout" Target="../slideLayouts/slideLayout33.xml"/></Relationships>
</file>

<file path=ppt/slides/_rels/slide32.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31.xml"/><Relationship Id="rId1" Type="http://schemas.openxmlformats.org/officeDocument/2006/relationships/slideLayout" Target="../slideLayouts/slideLayout39.xml"/></Relationships>
</file>

<file path=ppt/slides/_rels/slide33.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32.xml"/><Relationship Id="rId1" Type="http://schemas.openxmlformats.org/officeDocument/2006/relationships/slideLayout" Target="../slideLayouts/slideLayout40.xml"/><Relationship Id="rId5" Type="http://schemas.openxmlformats.org/officeDocument/2006/relationships/image" Target="../media/image60.png"/><Relationship Id="rId4" Type="http://schemas.openxmlformats.org/officeDocument/2006/relationships/image" Target="../media/image59.png"/></Relationships>
</file>

<file path=ppt/slides/_rels/slide34.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33.xml"/><Relationship Id="rId1" Type="http://schemas.openxmlformats.org/officeDocument/2006/relationships/slideLayout" Target="../slideLayouts/slideLayout74.xml"/></Relationships>
</file>

<file path=ppt/slides/_rels/slide4.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48.xml"/><Relationship Id="rId6" Type="http://schemas.openxmlformats.org/officeDocument/2006/relationships/image" Target="../media/image14.png"/><Relationship Id="rId11" Type="http://schemas.openxmlformats.org/officeDocument/2006/relationships/image" Target="../media/image19.jpeg"/><Relationship Id="rId5" Type="http://schemas.openxmlformats.org/officeDocument/2006/relationships/image" Target="../media/image13.png"/><Relationship Id="rId10" Type="http://schemas.openxmlformats.org/officeDocument/2006/relationships/image" Target="../media/image18.gif"/><Relationship Id="rId4" Type="http://schemas.openxmlformats.org/officeDocument/2006/relationships/image" Target="../media/image12.png"/><Relationship Id="rId9" Type="http://schemas.openxmlformats.org/officeDocument/2006/relationships/image" Target="../media/image17.jpg"/></Relationships>
</file>

<file path=ppt/slides/_rels/slide5.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gif"/><Relationship Id="rId3" Type="http://schemas.openxmlformats.org/officeDocument/2006/relationships/image" Target="../media/image11.png"/><Relationship Id="rId7" Type="http://schemas.openxmlformats.org/officeDocument/2006/relationships/image" Target="../media/image21.png"/><Relationship Id="rId12" Type="http://schemas.openxmlformats.org/officeDocument/2006/relationships/image" Target="../media/image17.jpg"/><Relationship Id="rId2" Type="http://schemas.openxmlformats.org/officeDocument/2006/relationships/notesSlide" Target="../notesSlides/notesSlide4.xml"/><Relationship Id="rId1" Type="http://schemas.openxmlformats.org/officeDocument/2006/relationships/slideLayout" Target="../slideLayouts/slideLayout48.xml"/><Relationship Id="rId6" Type="http://schemas.openxmlformats.org/officeDocument/2006/relationships/image" Target="../media/image20.png"/><Relationship Id="rId11" Type="http://schemas.openxmlformats.org/officeDocument/2006/relationships/image" Target="../media/image16.png"/><Relationship Id="rId5" Type="http://schemas.openxmlformats.org/officeDocument/2006/relationships/image" Target="../media/image19.jpeg"/><Relationship Id="rId10" Type="http://schemas.openxmlformats.org/officeDocument/2006/relationships/image" Target="../media/image15.png"/><Relationship Id="rId4" Type="http://schemas.openxmlformats.org/officeDocument/2006/relationships/image" Target="../media/image12.png"/><Relationship Id="rId9" Type="http://schemas.openxmlformats.org/officeDocument/2006/relationships/image" Target="../media/image14.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8.xml"/></Relationships>
</file>

<file path=ppt/slides/_rels/slide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7.xml"/><Relationship Id="rId1" Type="http://schemas.openxmlformats.org/officeDocument/2006/relationships/slideLayout" Target="../slideLayouts/slideLayout40.xml"/></Relationships>
</file>

<file path=ppt/slides/_rels/slide9.xml.rels><?xml version="1.0" encoding="UTF-8" standalone="yes"?>
<Relationships xmlns="http://schemas.openxmlformats.org/package/2006/relationships"><Relationship Id="rId8" Type="http://schemas.openxmlformats.org/officeDocument/2006/relationships/image" Target="../media/image28.png"/><Relationship Id="rId13" Type="http://schemas.openxmlformats.org/officeDocument/2006/relationships/image" Target="../media/image33.png"/><Relationship Id="rId3" Type="http://schemas.openxmlformats.org/officeDocument/2006/relationships/image" Target="../media/image23.png"/><Relationship Id="rId7" Type="http://schemas.openxmlformats.org/officeDocument/2006/relationships/image" Target="../media/image27.png"/><Relationship Id="rId12" Type="http://schemas.openxmlformats.org/officeDocument/2006/relationships/image" Target="../media/image32.png"/><Relationship Id="rId2" Type="http://schemas.openxmlformats.org/officeDocument/2006/relationships/notesSlide" Target="../notesSlides/notesSlide8.xml"/><Relationship Id="rId1" Type="http://schemas.openxmlformats.org/officeDocument/2006/relationships/slideLayout" Target="../slideLayouts/slideLayout39.xml"/><Relationship Id="rId6" Type="http://schemas.openxmlformats.org/officeDocument/2006/relationships/image" Target="../media/image26.png"/><Relationship Id="rId11" Type="http://schemas.openxmlformats.org/officeDocument/2006/relationships/image" Target="../media/image31.png"/><Relationship Id="rId5" Type="http://schemas.openxmlformats.org/officeDocument/2006/relationships/image" Target="../media/image25.png"/><Relationship Id="rId15" Type="http://schemas.openxmlformats.org/officeDocument/2006/relationships/image" Target="../media/image35.jpeg"/><Relationship Id="rId10" Type="http://schemas.openxmlformats.org/officeDocument/2006/relationships/image" Target="../media/image30.png"/><Relationship Id="rId4" Type="http://schemas.openxmlformats.org/officeDocument/2006/relationships/image" Target="../media/image24.png"/><Relationship Id="rId9" Type="http://schemas.openxmlformats.org/officeDocument/2006/relationships/image" Target="../media/image29.png"/><Relationship Id="rId14" Type="http://schemas.openxmlformats.org/officeDocument/2006/relationships/image" Target="../media/image3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0690816"/>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46"/>
          <p:cNvSpPr/>
          <p:nvPr/>
        </p:nvSpPr>
        <p:spPr bwMode="auto">
          <a:xfrm>
            <a:off x="4008437" y="4945062"/>
            <a:ext cx="1969636" cy="685800"/>
          </a:xfrm>
          <a:prstGeom prst="rect">
            <a:avLst/>
          </a:prstGeom>
          <a:solidFill>
            <a:schemeClr val="accent6"/>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8" name="Rectangle 47"/>
          <p:cNvSpPr/>
          <p:nvPr/>
        </p:nvSpPr>
        <p:spPr bwMode="auto">
          <a:xfrm>
            <a:off x="5978073" y="4945063"/>
            <a:ext cx="6185811" cy="685800"/>
          </a:xfrm>
          <a:prstGeom prst="rect">
            <a:avLst/>
          </a:prstGeom>
          <a:solidFill>
            <a:schemeClr val="bg1">
              <a:lumMod val="6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6" name="Rectangle 45"/>
          <p:cNvSpPr/>
          <p:nvPr/>
        </p:nvSpPr>
        <p:spPr bwMode="auto">
          <a:xfrm>
            <a:off x="4008437" y="2049461"/>
            <a:ext cx="1969636" cy="685800"/>
          </a:xfrm>
          <a:prstGeom prst="rect">
            <a:avLst/>
          </a:prstGeom>
          <a:solidFill>
            <a:schemeClr val="accent6"/>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2" name="Title 1"/>
          <p:cNvSpPr>
            <a:spLocks noGrp="1"/>
          </p:cNvSpPr>
          <p:nvPr>
            <p:ph type="title"/>
          </p:nvPr>
        </p:nvSpPr>
        <p:spPr/>
        <p:txBody>
          <a:bodyPr/>
          <a:lstStyle/>
          <a:p>
            <a:r>
              <a:rPr lang="en-US" dirty="0" smtClean="0"/>
              <a:t>The Oil and Gas Supply Chain </a:t>
            </a:r>
            <a:endParaRPr lang="en-US" dirty="0"/>
          </a:p>
        </p:txBody>
      </p:sp>
      <p:sp>
        <p:nvSpPr>
          <p:cNvPr id="3" name="Chevron 2"/>
          <p:cNvSpPr/>
          <p:nvPr/>
        </p:nvSpPr>
        <p:spPr bwMode="auto">
          <a:xfrm rot="10800000">
            <a:off x="1646237" y="2049462"/>
            <a:ext cx="3581400" cy="3581400"/>
          </a:xfrm>
          <a:prstGeom prst="chevron">
            <a:avLst>
              <a:gd name="adj" fmla="val 66125"/>
            </a:avLst>
          </a:prstGeom>
          <a:solidFill>
            <a:schemeClr val="accent6"/>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Rectangle 3"/>
          <p:cNvSpPr/>
          <p:nvPr/>
        </p:nvSpPr>
        <p:spPr bwMode="auto">
          <a:xfrm>
            <a:off x="274320" y="3497262"/>
            <a:ext cx="2438717" cy="685800"/>
          </a:xfrm>
          <a:prstGeom prst="rect">
            <a:avLst/>
          </a:prstGeom>
          <a:solidFill>
            <a:schemeClr val="accent6"/>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5" name="Rectangle 4"/>
          <p:cNvSpPr/>
          <p:nvPr/>
        </p:nvSpPr>
        <p:spPr bwMode="auto">
          <a:xfrm>
            <a:off x="5978073" y="2049462"/>
            <a:ext cx="6185811" cy="685800"/>
          </a:xfrm>
          <a:prstGeom prst="rect">
            <a:avLst/>
          </a:prstGeom>
          <a:solidFill>
            <a:schemeClr val="bg1">
              <a:lumMod val="6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9" name="Chevron 8"/>
          <p:cNvSpPr/>
          <p:nvPr/>
        </p:nvSpPr>
        <p:spPr bwMode="auto">
          <a:xfrm>
            <a:off x="579436" y="3382962"/>
            <a:ext cx="762000" cy="914400"/>
          </a:xfrm>
          <a:prstGeom prst="chevron">
            <a:avLst/>
          </a:prstGeom>
          <a:solidFill>
            <a:srgbClr val="FFFFFF"/>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1" name="Chevron 10"/>
          <p:cNvSpPr/>
          <p:nvPr/>
        </p:nvSpPr>
        <p:spPr bwMode="auto">
          <a:xfrm>
            <a:off x="4694237" y="1935162"/>
            <a:ext cx="762000" cy="914400"/>
          </a:xfrm>
          <a:prstGeom prst="chevron">
            <a:avLst/>
          </a:prstGeom>
          <a:solidFill>
            <a:srgbClr val="FFFFFF"/>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2" name="Chevron 11"/>
          <p:cNvSpPr/>
          <p:nvPr/>
        </p:nvSpPr>
        <p:spPr bwMode="auto">
          <a:xfrm>
            <a:off x="4694237" y="4830762"/>
            <a:ext cx="762000" cy="914400"/>
          </a:xfrm>
          <a:prstGeom prst="chevron">
            <a:avLst/>
          </a:prstGeom>
          <a:solidFill>
            <a:srgbClr val="FFFFFF"/>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3" name="Chevron 12"/>
          <p:cNvSpPr/>
          <p:nvPr/>
        </p:nvSpPr>
        <p:spPr bwMode="auto">
          <a:xfrm>
            <a:off x="6671343" y="1935162"/>
            <a:ext cx="762000" cy="914400"/>
          </a:xfrm>
          <a:prstGeom prst="chevron">
            <a:avLst/>
          </a:prstGeom>
          <a:solidFill>
            <a:srgbClr val="FFFFFF"/>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4" name="Chevron 13"/>
          <p:cNvSpPr/>
          <p:nvPr/>
        </p:nvSpPr>
        <p:spPr bwMode="auto">
          <a:xfrm>
            <a:off x="6671343" y="4830762"/>
            <a:ext cx="762000" cy="914400"/>
          </a:xfrm>
          <a:prstGeom prst="chevron">
            <a:avLst/>
          </a:prstGeom>
          <a:solidFill>
            <a:srgbClr val="FFFFFF"/>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5" name="Chevron 14"/>
          <p:cNvSpPr/>
          <p:nvPr/>
        </p:nvSpPr>
        <p:spPr bwMode="auto">
          <a:xfrm>
            <a:off x="8656637" y="1935162"/>
            <a:ext cx="762000" cy="914400"/>
          </a:xfrm>
          <a:prstGeom prst="chevron">
            <a:avLst/>
          </a:prstGeom>
          <a:solidFill>
            <a:srgbClr val="FFFFFF"/>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6" name="Chevron 15"/>
          <p:cNvSpPr/>
          <p:nvPr/>
        </p:nvSpPr>
        <p:spPr bwMode="auto">
          <a:xfrm>
            <a:off x="8656637" y="4830762"/>
            <a:ext cx="762000" cy="914400"/>
          </a:xfrm>
          <a:prstGeom prst="chevron">
            <a:avLst/>
          </a:prstGeom>
          <a:solidFill>
            <a:srgbClr val="FFFFFF"/>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7" name="Chevron 16"/>
          <p:cNvSpPr/>
          <p:nvPr/>
        </p:nvSpPr>
        <p:spPr bwMode="auto">
          <a:xfrm>
            <a:off x="10641931" y="1935162"/>
            <a:ext cx="762000" cy="914400"/>
          </a:xfrm>
          <a:prstGeom prst="chevron">
            <a:avLst/>
          </a:prstGeom>
          <a:solidFill>
            <a:srgbClr val="FFFFFF"/>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8" name="Chevron 17"/>
          <p:cNvSpPr/>
          <p:nvPr/>
        </p:nvSpPr>
        <p:spPr bwMode="auto">
          <a:xfrm>
            <a:off x="10641931" y="4830762"/>
            <a:ext cx="762000" cy="914400"/>
          </a:xfrm>
          <a:prstGeom prst="chevron">
            <a:avLst/>
          </a:prstGeom>
          <a:solidFill>
            <a:srgbClr val="FFFFFF"/>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cxnSp>
        <p:nvCxnSpPr>
          <p:cNvPr id="21" name="Straight Connector 20"/>
          <p:cNvCxnSpPr/>
          <p:nvPr/>
        </p:nvCxnSpPr>
        <p:spPr>
          <a:xfrm>
            <a:off x="5989637" y="1516062"/>
            <a:ext cx="0" cy="4572000"/>
          </a:xfrm>
          <a:prstGeom prst="line">
            <a:avLst/>
          </a:prstGeom>
          <a:ln w="76200">
            <a:solidFill>
              <a:schemeClr val="bg1">
                <a:lumMod val="85000"/>
              </a:schemeClr>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10104437" y="1516062"/>
            <a:ext cx="0" cy="1981200"/>
          </a:xfrm>
          <a:prstGeom prst="line">
            <a:avLst/>
          </a:prstGeom>
          <a:ln w="76200">
            <a:solidFill>
              <a:schemeClr val="bg1">
                <a:lumMod val="85000"/>
              </a:schemeClr>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8047037" y="3382962"/>
            <a:ext cx="0" cy="2705100"/>
          </a:xfrm>
          <a:prstGeom prst="line">
            <a:avLst/>
          </a:prstGeom>
          <a:ln w="76200">
            <a:solidFill>
              <a:schemeClr val="bg1">
                <a:lumMod val="85000"/>
              </a:schemeClr>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8047037" y="3421062"/>
            <a:ext cx="2057400" cy="0"/>
          </a:xfrm>
          <a:prstGeom prst="line">
            <a:avLst/>
          </a:prstGeom>
          <a:ln w="76200">
            <a:solidFill>
              <a:schemeClr val="bg1">
                <a:lumMod val="85000"/>
              </a:schemeClr>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451194" y="2980197"/>
            <a:ext cx="1035092" cy="517065"/>
          </a:xfrm>
          <a:prstGeom prst="rect">
            <a:avLst/>
          </a:prstGeom>
          <a:noFill/>
        </p:spPr>
        <p:txBody>
          <a:bodyPr wrap="none" lIns="182880" tIns="146304" rIns="182880" bIns="146304" rtlCol="0">
            <a:spAutoFit/>
          </a:bodyPr>
          <a:lstStyle/>
          <a:p>
            <a:pPr algn="ctr">
              <a:lnSpc>
                <a:spcPct val="90000"/>
              </a:lnSpc>
              <a:spcAft>
                <a:spcPts val="600"/>
              </a:spcAft>
            </a:pPr>
            <a:r>
              <a:rPr lang="en-US" sz="1600" dirty="0" smtClean="0">
                <a:gradFill>
                  <a:gsLst>
                    <a:gs pos="2917">
                      <a:srgbClr val="282828"/>
                    </a:gs>
                    <a:gs pos="30000">
                      <a:srgbClr val="282828"/>
                    </a:gs>
                  </a:gsLst>
                  <a:lin ang="5400000" scaled="0"/>
                </a:gradFill>
              </a:rPr>
              <a:t>Explore</a:t>
            </a:r>
          </a:p>
        </p:txBody>
      </p:sp>
      <p:sp>
        <p:nvSpPr>
          <p:cNvPr id="31" name="TextBox 30"/>
          <p:cNvSpPr txBox="1"/>
          <p:nvPr/>
        </p:nvSpPr>
        <p:spPr>
          <a:xfrm>
            <a:off x="4457737" y="1532397"/>
            <a:ext cx="1112036" cy="517065"/>
          </a:xfrm>
          <a:prstGeom prst="rect">
            <a:avLst/>
          </a:prstGeom>
          <a:noFill/>
        </p:spPr>
        <p:txBody>
          <a:bodyPr wrap="none" lIns="182880" tIns="146304" rIns="182880" bIns="146304" rtlCol="0">
            <a:spAutoFit/>
          </a:bodyPr>
          <a:lstStyle/>
          <a:p>
            <a:pPr algn="ctr">
              <a:lnSpc>
                <a:spcPct val="90000"/>
              </a:lnSpc>
              <a:spcAft>
                <a:spcPts val="600"/>
              </a:spcAft>
            </a:pPr>
            <a:r>
              <a:rPr lang="en-US" sz="1600" dirty="0" smtClean="0">
                <a:gradFill>
                  <a:gsLst>
                    <a:gs pos="2917">
                      <a:srgbClr val="282828"/>
                    </a:gs>
                    <a:gs pos="30000">
                      <a:srgbClr val="282828"/>
                    </a:gs>
                  </a:gsLst>
                  <a:lin ang="5400000" scaled="0"/>
                </a:gradFill>
              </a:rPr>
              <a:t>Produce</a:t>
            </a:r>
          </a:p>
        </p:txBody>
      </p:sp>
      <p:sp>
        <p:nvSpPr>
          <p:cNvPr id="32" name="TextBox 31"/>
          <p:cNvSpPr txBox="1"/>
          <p:nvPr/>
        </p:nvSpPr>
        <p:spPr>
          <a:xfrm>
            <a:off x="4457737" y="4427997"/>
            <a:ext cx="1112036" cy="517065"/>
          </a:xfrm>
          <a:prstGeom prst="rect">
            <a:avLst/>
          </a:prstGeom>
          <a:noFill/>
        </p:spPr>
        <p:txBody>
          <a:bodyPr wrap="none" lIns="182880" tIns="146304" rIns="182880" bIns="146304" rtlCol="0">
            <a:spAutoFit/>
          </a:bodyPr>
          <a:lstStyle/>
          <a:p>
            <a:pPr algn="ctr">
              <a:lnSpc>
                <a:spcPct val="90000"/>
              </a:lnSpc>
              <a:spcAft>
                <a:spcPts val="600"/>
              </a:spcAft>
            </a:pPr>
            <a:r>
              <a:rPr lang="en-US" sz="1600" dirty="0" smtClean="0">
                <a:gradFill>
                  <a:gsLst>
                    <a:gs pos="2917">
                      <a:srgbClr val="282828"/>
                    </a:gs>
                    <a:gs pos="30000">
                      <a:srgbClr val="282828"/>
                    </a:gs>
                  </a:gsLst>
                  <a:lin ang="5400000" scaled="0"/>
                </a:gradFill>
              </a:rPr>
              <a:t>Produce</a:t>
            </a:r>
          </a:p>
        </p:txBody>
      </p:sp>
      <p:sp>
        <p:nvSpPr>
          <p:cNvPr id="33" name="TextBox 32"/>
          <p:cNvSpPr txBox="1"/>
          <p:nvPr/>
        </p:nvSpPr>
        <p:spPr>
          <a:xfrm>
            <a:off x="6515565" y="1532396"/>
            <a:ext cx="1049518" cy="517065"/>
          </a:xfrm>
          <a:prstGeom prst="rect">
            <a:avLst/>
          </a:prstGeom>
          <a:noFill/>
        </p:spPr>
        <p:txBody>
          <a:bodyPr wrap="none" lIns="182880" tIns="146304" rIns="182880" bIns="146304" rtlCol="0">
            <a:spAutoFit/>
          </a:bodyPr>
          <a:lstStyle/>
          <a:p>
            <a:pPr algn="ctr">
              <a:lnSpc>
                <a:spcPct val="90000"/>
              </a:lnSpc>
              <a:spcAft>
                <a:spcPts val="600"/>
              </a:spcAft>
            </a:pPr>
            <a:r>
              <a:rPr lang="en-US" sz="1600" dirty="0" smtClean="0">
                <a:gradFill>
                  <a:gsLst>
                    <a:gs pos="2917">
                      <a:srgbClr val="282828"/>
                    </a:gs>
                    <a:gs pos="30000">
                      <a:srgbClr val="282828"/>
                    </a:gs>
                  </a:gsLst>
                  <a:lin ang="5400000" scaled="0"/>
                </a:gradFill>
              </a:rPr>
              <a:t>Process</a:t>
            </a:r>
          </a:p>
        </p:txBody>
      </p:sp>
      <p:sp>
        <p:nvSpPr>
          <p:cNvPr id="34" name="TextBox 33"/>
          <p:cNvSpPr txBox="1"/>
          <p:nvPr/>
        </p:nvSpPr>
        <p:spPr>
          <a:xfrm>
            <a:off x="6423845" y="4427997"/>
            <a:ext cx="1224631" cy="517065"/>
          </a:xfrm>
          <a:prstGeom prst="rect">
            <a:avLst/>
          </a:prstGeom>
          <a:noFill/>
        </p:spPr>
        <p:txBody>
          <a:bodyPr wrap="none" lIns="182880" tIns="146304" rIns="182880" bIns="146304" rtlCol="0">
            <a:spAutoFit/>
          </a:bodyPr>
          <a:lstStyle/>
          <a:p>
            <a:pPr algn="ctr">
              <a:lnSpc>
                <a:spcPct val="90000"/>
              </a:lnSpc>
              <a:spcAft>
                <a:spcPts val="600"/>
              </a:spcAft>
            </a:pPr>
            <a:r>
              <a:rPr lang="en-US" sz="1600" dirty="0" smtClean="0">
                <a:gradFill>
                  <a:gsLst>
                    <a:gs pos="2917">
                      <a:srgbClr val="282828"/>
                    </a:gs>
                    <a:gs pos="30000">
                      <a:srgbClr val="282828"/>
                    </a:gs>
                  </a:gsLst>
                  <a:lin ang="5400000" scaled="0"/>
                </a:gradFill>
              </a:rPr>
              <a:t>Transport</a:t>
            </a:r>
          </a:p>
        </p:txBody>
      </p:sp>
      <p:sp>
        <p:nvSpPr>
          <p:cNvPr id="35" name="TextBox 34"/>
          <p:cNvSpPr txBox="1"/>
          <p:nvPr/>
        </p:nvSpPr>
        <p:spPr>
          <a:xfrm>
            <a:off x="8378494" y="1533337"/>
            <a:ext cx="1224631" cy="517065"/>
          </a:xfrm>
          <a:prstGeom prst="rect">
            <a:avLst/>
          </a:prstGeom>
          <a:noFill/>
        </p:spPr>
        <p:txBody>
          <a:bodyPr wrap="none" lIns="182880" tIns="146304" rIns="182880" bIns="146304" rtlCol="0">
            <a:spAutoFit/>
          </a:bodyPr>
          <a:lstStyle/>
          <a:p>
            <a:pPr algn="ctr">
              <a:lnSpc>
                <a:spcPct val="90000"/>
              </a:lnSpc>
              <a:spcAft>
                <a:spcPts val="600"/>
              </a:spcAft>
            </a:pPr>
            <a:r>
              <a:rPr lang="en-US" sz="1600" dirty="0" smtClean="0">
                <a:gradFill>
                  <a:gsLst>
                    <a:gs pos="2917">
                      <a:srgbClr val="282828"/>
                    </a:gs>
                    <a:gs pos="30000">
                      <a:srgbClr val="282828"/>
                    </a:gs>
                  </a:gsLst>
                  <a:lin ang="5400000" scaled="0"/>
                </a:gradFill>
              </a:rPr>
              <a:t>Transport</a:t>
            </a:r>
          </a:p>
        </p:txBody>
      </p:sp>
      <p:sp>
        <p:nvSpPr>
          <p:cNvPr id="36" name="TextBox 35"/>
          <p:cNvSpPr txBox="1"/>
          <p:nvPr/>
        </p:nvSpPr>
        <p:spPr>
          <a:xfrm>
            <a:off x="8525265" y="4427997"/>
            <a:ext cx="931089" cy="517065"/>
          </a:xfrm>
          <a:prstGeom prst="rect">
            <a:avLst/>
          </a:prstGeom>
          <a:noFill/>
        </p:spPr>
        <p:txBody>
          <a:bodyPr wrap="none" lIns="182880" tIns="146304" rIns="182880" bIns="146304" rtlCol="0">
            <a:spAutoFit/>
          </a:bodyPr>
          <a:lstStyle/>
          <a:p>
            <a:pPr algn="ctr">
              <a:lnSpc>
                <a:spcPct val="90000"/>
              </a:lnSpc>
              <a:spcAft>
                <a:spcPts val="600"/>
              </a:spcAft>
            </a:pPr>
            <a:r>
              <a:rPr lang="en-US" sz="1600" dirty="0" smtClean="0">
                <a:gradFill>
                  <a:gsLst>
                    <a:gs pos="2917">
                      <a:srgbClr val="282828"/>
                    </a:gs>
                    <a:gs pos="30000">
                      <a:srgbClr val="282828"/>
                    </a:gs>
                  </a:gsLst>
                  <a:lin ang="5400000" scaled="0"/>
                </a:gradFill>
              </a:rPr>
              <a:t>Refine</a:t>
            </a:r>
          </a:p>
        </p:txBody>
      </p:sp>
      <p:sp>
        <p:nvSpPr>
          <p:cNvPr id="37" name="TextBox 36"/>
          <p:cNvSpPr txBox="1"/>
          <p:nvPr/>
        </p:nvSpPr>
        <p:spPr>
          <a:xfrm>
            <a:off x="10617705" y="1532396"/>
            <a:ext cx="685124" cy="517065"/>
          </a:xfrm>
          <a:prstGeom prst="rect">
            <a:avLst/>
          </a:prstGeom>
          <a:noFill/>
        </p:spPr>
        <p:txBody>
          <a:bodyPr wrap="none" lIns="182880" tIns="146304" rIns="182880" bIns="146304" rtlCol="0">
            <a:spAutoFit/>
          </a:bodyPr>
          <a:lstStyle/>
          <a:p>
            <a:pPr algn="ctr">
              <a:lnSpc>
                <a:spcPct val="90000"/>
              </a:lnSpc>
              <a:spcAft>
                <a:spcPts val="600"/>
              </a:spcAft>
            </a:pPr>
            <a:r>
              <a:rPr lang="en-US" sz="1600" dirty="0" smtClean="0">
                <a:gradFill>
                  <a:gsLst>
                    <a:gs pos="2917">
                      <a:srgbClr val="282828"/>
                    </a:gs>
                    <a:gs pos="30000">
                      <a:srgbClr val="282828"/>
                    </a:gs>
                  </a:gsLst>
                  <a:lin ang="5400000" scaled="0"/>
                </a:gradFill>
              </a:rPr>
              <a:t>Sell</a:t>
            </a:r>
          </a:p>
        </p:txBody>
      </p:sp>
      <p:sp>
        <p:nvSpPr>
          <p:cNvPr id="38" name="TextBox 37"/>
          <p:cNvSpPr txBox="1"/>
          <p:nvPr/>
        </p:nvSpPr>
        <p:spPr>
          <a:xfrm>
            <a:off x="10623044" y="4427996"/>
            <a:ext cx="685124" cy="517065"/>
          </a:xfrm>
          <a:prstGeom prst="rect">
            <a:avLst/>
          </a:prstGeom>
          <a:noFill/>
        </p:spPr>
        <p:txBody>
          <a:bodyPr wrap="none" lIns="182880" tIns="146304" rIns="182880" bIns="146304" rtlCol="0">
            <a:spAutoFit/>
          </a:bodyPr>
          <a:lstStyle/>
          <a:p>
            <a:pPr algn="ctr">
              <a:lnSpc>
                <a:spcPct val="90000"/>
              </a:lnSpc>
              <a:spcAft>
                <a:spcPts val="600"/>
              </a:spcAft>
            </a:pPr>
            <a:r>
              <a:rPr lang="en-US" sz="1600" dirty="0" smtClean="0">
                <a:gradFill>
                  <a:gsLst>
                    <a:gs pos="2917">
                      <a:srgbClr val="282828"/>
                    </a:gs>
                    <a:gs pos="30000">
                      <a:srgbClr val="282828"/>
                    </a:gs>
                  </a:gsLst>
                  <a:lin ang="5400000" scaled="0"/>
                </a:gradFill>
              </a:rPr>
              <a:t>Sell</a:t>
            </a:r>
          </a:p>
        </p:txBody>
      </p:sp>
      <p:sp>
        <p:nvSpPr>
          <p:cNvPr id="39" name="TextBox 38"/>
          <p:cNvSpPr txBox="1"/>
          <p:nvPr/>
        </p:nvSpPr>
        <p:spPr>
          <a:xfrm>
            <a:off x="8047037" y="6282948"/>
            <a:ext cx="4116847" cy="544765"/>
          </a:xfrm>
          <a:prstGeom prst="rect">
            <a:avLst/>
          </a:prstGeom>
          <a:noFill/>
        </p:spPr>
        <p:txBody>
          <a:bodyPr wrap="square" lIns="182880" tIns="146304" rIns="182880" bIns="146304" rtlCol="0">
            <a:spAutoFit/>
          </a:bodyPr>
          <a:lstStyle/>
          <a:p>
            <a:pPr algn="ctr">
              <a:lnSpc>
                <a:spcPct val="90000"/>
              </a:lnSpc>
              <a:spcAft>
                <a:spcPts val="600"/>
              </a:spcAft>
            </a:pPr>
            <a:r>
              <a:rPr lang="en-US" b="1" dirty="0" smtClean="0">
                <a:gradFill>
                  <a:gsLst>
                    <a:gs pos="2917">
                      <a:srgbClr val="282828"/>
                    </a:gs>
                    <a:gs pos="30000">
                      <a:srgbClr val="282828"/>
                    </a:gs>
                  </a:gsLst>
                  <a:lin ang="5400000" scaled="0"/>
                </a:gradFill>
              </a:rPr>
              <a:t>Downstream</a:t>
            </a:r>
          </a:p>
        </p:txBody>
      </p:sp>
      <p:sp>
        <p:nvSpPr>
          <p:cNvPr id="40" name="TextBox 39"/>
          <p:cNvSpPr txBox="1"/>
          <p:nvPr/>
        </p:nvSpPr>
        <p:spPr>
          <a:xfrm>
            <a:off x="5989637" y="6282948"/>
            <a:ext cx="2057400" cy="544765"/>
          </a:xfrm>
          <a:prstGeom prst="rect">
            <a:avLst/>
          </a:prstGeom>
          <a:noFill/>
        </p:spPr>
        <p:txBody>
          <a:bodyPr wrap="square" lIns="182880" tIns="146304" rIns="182880" bIns="146304" rtlCol="0">
            <a:spAutoFit/>
          </a:bodyPr>
          <a:lstStyle/>
          <a:p>
            <a:pPr algn="ctr">
              <a:lnSpc>
                <a:spcPct val="90000"/>
              </a:lnSpc>
              <a:spcAft>
                <a:spcPts val="600"/>
              </a:spcAft>
            </a:pPr>
            <a:r>
              <a:rPr lang="en-US" b="1" dirty="0" smtClean="0">
                <a:gradFill>
                  <a:gsLst>
                    <a:gs pos="2917">
                      <a:srgbClr val="282828"/>
                    </a:gs>
                    <a:gs pos="30000">
                      <a:srgbClr val="282828"/>
                    </a:gs>
                  </a:gsLst>
                  <a:lin ang="5400000" scaled="0"/>
                </a:gradFill>
              </a:rPr>
              <a:t>Midstream</a:t>
            </a:r>
          </a:p>
        </p:txBody>
      </p:sp>
      <p:sp>
        <p:nvSpPr>
          <p:cNvPr id="41" name="TextBox 40"/>
          <p:cNvSpPr txBox="1"/>
          <p:nvPr/>
        </p:nvSpPr>
        <p:spPr>
          <a:xfrm>
            <a:off x="274320" y="6282947"/>
            <a:ext cx="5709217" cy="544765"/>
          </a:xfrm>
          <a:prstGeom prst="rect">
            <a:avLst/>
          </a:prstGeom>
          <a:noFill/>
        </p:spPr>
        <p:txBody>
          <a:bodyPr wrap="square" lIns="182880" tIns="146304" rIns="182880" bIns="146304" rtlCol="0">
            <a:spAutoFit/>
          </a:bodyPr>
          <a:lstStyle/>
          <a:p>
            <a:pPr algn="ctr">
              <a:lnSpc>
                <a:spcPct val="90000"/>
              </a:lnSpc>
              <a:spcAft>
                <a:spcPts val="600"/>
              </a:spcAft>
            </a:pPr>
            <a:r>
              <a:rPr lang="en-US" b="1" dirty="0" smtClean="0">
                <a:gradFill>
                  <a:gsLst>
                    <a:gs pos="2917">
                      <a:srgbClr val="282828"/>
                    </a:gs>
                    <a:gs pos="30000">
                      <a:srgbClr val="282828"/>
                    </a:gs>
                  </a:gsLst>
                  <a:lin ang="5400000" scaled="0"/>
                </a:gradFill>
              </a:rPr>
              <a:t>Upstream</a:t>
            </a:r>
          </a:p>
        </p:txBody>
      </p:sp>
      <p:sp>
        <p:nvSpPr>
          <p:cNvPr id="50" name="TextBox 49"/>
          <p:cNvSpPr txBox="1"/>
          <p:nvPr/>
        </p:nvSpPr>
        <p:spPr>
          <a:xfrm rot="19360688">
            <a:off x="2441155" y="2377374"/>
            <a:ext cx="757260" cy="544765"/>
          </a:xfrm>
          <a:prstGeom prst="rect">
            <a:avLst/>
          </a:prstGeom>
          <a:noFill/>
        </p:spPr>
        <p:txBody>
          <a:bodyPr wrap="square" lIns="182880" tIns="146304" rIns="182880" bIns="146304" rtlCol="0">
            <a:spAutoFit/>
          </a:bodyPr>
          <a:lstStyle>
            <a:defPPr>
              <a:defRPr lang="en-US"/>
            </a:defPPr>
            <a:lvl1pPr algn="ctr">
              <a:lnSpc>
                <a:spcPct val="90000"/>
              </a:lnSpc>
              <a:spcAft>
                <a:spcPts val="600"/>
              </a:spcAft>
              <a:defRPr b="1">
                <a:gradFill>
                  <a:gsLst>
                    <a:gs pos="2917">
                      <a:schemeClr val="tx1"/>
                    </a:gs>
                    <a:gs pos="30000">
                      <a:schemeClr val="tx1"/>
                    </a:gs>
                  </a:gsLst>
                  <a:lin ang="5400000" scaled="0"/>
                </a:gradFill>
              </a:defRPr>
            </a:lvl1pPr>
          </a:lstStyle>
          <a:p>
            <a:r>
              <a:rPr lang="en-US" dirty="0">
                <a:gradFill>
                  <a:gsLst>
                    <a:gs pos="2917">
                      <a:srgbClr val="282828"/>
                    </a:gs>
                    <a:gs pos="30000">
                      <a:srgbClr val="282828"/>
                    </a:gs>
                  </a:gsLst>
                  <a:lin ang="5400000" scaled="0"/>
                </a:gradFill>
              </a:rPr>
              <a:t>Gas</a:t>
            </a:r>
          </a:p>
        </p:txBody>
      </p:sp>
      <p:sp>
        <p:nvSpPr>
          <p:cNvPr id="51" name="TextBox 50"/>
          <p:cNvSpPr txBox="1"/>
          <p:nvPr/>
        </p:nvSpPr>
        <p:spPr>
          <a:xfrm rot="2228048">
            <a:off x="2473101" y="4788940"/>
            <a:ext cx="675506" cy="544765"/>
          </a:xfrm>
          <a:prstGeom prst="rect">
            <a:avLst/>
          </a:prstGeom>
          <a:noFill/>
        </p:spPr>
        <p:txBody>
          <a:bodyPr wrap="square" lIns="182880" tIns="146304" rIns="182880" bIns="146304" rtlCol="0">
            <a:spAutoFit/>
          </a:bodyPr>
          <a:lstStyle>
            <a:defPPr>
              <a:defRPr lang="en-US"/>
            </a:defPPr>
            <a:lvl1pPr algn="ctr">
              <a:lnSpc>
                <a:spcPct val="90000"/>
              </a:lnSpc>
              <a:spcAft>
                <a:spcPts val="600"/>
              </a:spcAft>
              <a:defRPr b="1">
                <a:gradFill>
                  <a:gsLst>
                    <a:gs pos="2917">
                      <a:schemeClr val="tx1"/>
                    </a:gs>
                    <a:gs pos="30000">
                      <a:schemeClr val="tx1"/>
                    </a:gs>
                  </a:gsLst>
                  <a:lin ang="5400000" scaled="0"/>
                </a:gradFill>
              </a:defRPr>
            </a:lvl1pPr>
          </a:lstStyle>
          <a:p>
            <a:r>
              <a:rPr lang="en-US" dirty="0">
                <a:gradFill>
                  <a:gsLst>
                    <a:gs pos="2917">
                      <a:srgbClr val="282828"/>
                    </a:gs>
                    <a:gs pos="30000">
                      <a:srgbClr val="282828"/>
                    </a:gs>
                  </a:gsLst>
                  <a:lin ang="5400000" scaled="0"/>
                </a:gradFill>
              </a:rPr>
              <a:t>Oil</a:t>
            </a:r>
          </a:p>
        </p:txBody>
      </p:sp>
      <p:pic>
        <p:nvPicPr>
          <p:cNvPr id="54" name="Picture 53"/>
          <p:cNvPicPr>
            <a:picLocks noChangeAspect="1"/>
          </p:cNvPicPr>
          <p:nvPr/>
        </p:nvPicPr>
        <p:blipFill>
          <a:blip r:embed="rId3" cstate="email">
            <a:duotone>
              <a:schemeClr val="accent6">
                <a:shade val="45000"/>
                <a:satMod val="135000"/>
              </a:schemeClr>
              <a:prstClr val="white"/>
            </a:duotone>
            <a:extLst>
              <a:ext uri="{28A0092B-C50C-407E-A947-70E740481C1C}">
                <a14:useLocalDpi xmlns:a14="http://schemas.microsoft.com/office/drawing/2010/main"/>
              </a:ext>
            </a:extLst>
          </a:blip>
          <a:stretch>
            <a:fillRect/>
          </a:stretch>
        </p:blipFill>
        <p:spPr>
          <a:xfrm>
            <a:off x="207204" y="5262987"/>
            <a:ext cx="2809461" cy="969264"/>
          </a:xfrm>
          <a:prstGeom prst="rect">
            <a:avLst/>
          </a:prstGeom>
        </p:spPr>
      </p:pic>
    </p:spTree>
    <p:extLst>
      <p:ext uri="{BB962C8B-B14F-4D97-AF65-F5344CB8AC3E}">
        <p14:creationId xmlns:p14="http://schemas.microsoft.com/office/powerpoint/2010/main" val="3719326634"/>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4" cstate="email">
            <a:extLst>
              <a:ext uri="{28A0092B-C50C-407E-A947-70E740481C1C}">
                <a14:useLocalDpi xmlns:a14="http://schemas.microsoft.com/office/drawing/2010/main"/>
              </a:ext>
            </a:extLst>
          </a:blip>
          <a:srcRect b="-2"/>
          <a:stretch/>
        </p:blipFill>
        <p:spPr>
          <a:xfrm>
            <a:off x="-30163" y="-7938"/>
            <a:ext cx="12496800" cy="7002463"/>
          </a:xfrm>
          <a:prstGeom prst="rect">
            <a:avLst/>
          </a:prstGeom>
        </p:spPr>
      </p:pic>
      <p:sp>
        <p:nvSpPr>
          <p:cNvPr id="3" name="Rectangle 2"/>
          <p:cNvSpPr/>
          <p:nvPr/>
        </p:nvSpPr>
        <p:spPr bwMode="auto">
          <a:xfrm>
            <a:off x="6062662" y="4259262"/>
            <a:ext cx="6099175" cy="2438400"/>
          </a:xfrm>
          <a:prstGeom prst="rect">
            <a:avLst/>
          </a:prstGeom>
          <a:solidFill>
            <a:schemeClr val="tx1">
              <a:alpha val="94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ts val="1200"/>
              </a:spcAft>
            </a:pPr>
            <a:r>
              <a:rPr lang="en-US" sz="4000" dirty="0">
                <a:gradFill>
                  <a:gsLst>
                    <a:gs pos="0">
                      <a:srgbClr val="FFFFFF"/>
                    </a:gs>
                    <a:gs pos="100000">
                      <a:srgbClr val="FFFFFF"/>
                    </a:gs>
                  </a:gsLst>
                  <a:lin ang="5400000" scaled="0"/>
                </a:gradFill>
                <a:latin typeface="Segoe UI Light"/>
                <a:ea typeface="Segoe UI" pitchFamily="34" charset="0"/>
                <a:cs typeface="Segoe UI" pitchFamily="34" charset="0"/>
              </a:rPr>
              <a:t>Working every day to be the Exploration and Production company of choice for all stakeholders!</a:t>
            </a:r>
          </a:p>
          <a:p>
            <a:pPr defTabSz="932472" fontAlgn="base">
              <a:lnSpc>
                <a:spcPct val="90000"/>
              </a:lnSpc>
              <a:spcBef>
                <a:spcPct val="0"/>
              </a:spcBef>
              <a:spcAft>
                <a:spcPts val="1200"/>
              </a:spcAft>
            </a:pPr>
            <a:endParaRPr lang="en-US" sz="4000" dirty="0">
              <a:gradFill>
                <a:gsLst>
                  <a:gs pos="0">
                    <a:srgbClr val="FFFFFF"/>
                  </a:gs>
                  <a:gs pos="100000">
                    <a:srgbClr val="FFFFFF"/>
                  </a:gs>
                </a:gsLst>
                <a:lin ang="5400000" scaled="0"/>
              </a:gradFill>
              <a:latin typeface="Segoe UI Light"/>
              <a:ea typeface="Segoe UI" pitchFamily="34" charset="0"/>
              <a:cs typeface="Segoe UI" pitchFamily="34" charset="0"/>
            </a:endParaRPr>
          </a:p>
        </p:txBody>
      </p:sp>
      <p:pic>
        <p:nvPicPr>
          <p:cNvPr id="4" name="Picture 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715863" y="3516312"/>
            <a:ext cx="2750774" cy="971550"/>
          </a:xfrm>
          <a:prstGeom prst="rect">
            <a:avLst/>
          </a:prstGeom>
        </p:spPr>
      </p:pic>
    </p:spTree>
    <p:extLst>
      <p:ext uri="{BB962C8B-B14F-4D97-AF65-F5344CB8AC3E}">
        <p14:creationId xmlns:p14="http://schemas.microsoft.com/office/powerpoint/2010/main" val="2814335061"/>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41800" y="1516062"/>
            <a:ext cx="5280788" cy="41287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244" b="1" dirty="0">
                <a:solidFill>
                  <a:srgbClr val="FFFFFF"/>
                </a:solidFill>
              </a:rPr>
              <a:t>Global Energy Company</a:t>
            </a:r>
          </a:p>
        </p:txBody>
      </p:sp>
      <p:sp>
        <p:nvSpPr>
          <p:cNvPr id="7" name="Rectangle 6"/>
          <p:cNvSpPr/>
          <p:nvPr/>
        </p:nvSpPr>
        <p:spPr>
          <a:xfrm>
            <a:off x="541800" y="3068212"/>
            <a:ext cx="5297187" cy="41287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244" b="1" dirty="0">
                <a:solidFill>
                  <a:srgbClr val="FFFFFF"/>
                </a:solidFill>
              </a:rPr>
              <a:t>Worldwide Presence</a:t>
            </a:r>
          </a:p>
        </p:txBody>
      </p:sp>
      <p:sp>
        <p:nvSpPr>
          <p:cNvPr id="12" name="Content Placeholder 6"/>
          <p:cNvSpPr txBox="1">
            <a:spLocks/>
          </p:cNvSpPr>
          <p:nvPr/>
        </p:nvSpPr>
        <p:spPr>
          <a:xfrm>
            <a:off x="530467" y="1940266"/>
            <a:ext cx="5292121" cy="1891112"/>
          </a:xfrm>
          <a:prstGeom prst="rect">
            <a:avLst/>
          </a:prstGeom>
        </p:spPr>
        <p:txBody>
          <a:bodyPr/>
          <a:lstStyle/>
          <a:p>
            <a:pPr marL="346486" indent="-346486">
              <a:spcBef>
                <a:spcPct val="20000"/>
              </a:spcBef>
              <a:buClr>
                <a:srgbClr val="007233"/>
              </a:buClr>
              <a:buSzPct val="108000"/>
              <a:buFont typeface="Wingdings 3" pitchFamily="18" charset="2"/>
              <a:buChar char=""/>
              <a:defRPr/>
            </a:pPr>
            <a:r>
              <a:rPr lang="en-US" sz="2244" kern="0" dirty="0">
                <a:solidFill>
                  <a:srgbClr val="282828"/>
                </a:solidFill>
              </a:rPr>
              <a:t>Headquartered in Houston, Texas</a:t>
            </a:r>
          </a:p>
          <a:p>
            <a:pPr marL="346486" indent="-346486">
              <a:spcBef>
                <a:spcPct val="20000"/>
              </a:spcBef>
              <a:buClr>
                <a:srgbClr val="007233"/>
              </a:buClr>
              <a:buSzPct val="108000"/>
              <a:buFont typeface="Wingdings 3" pitchFamily="18" charset="2"/>
              <a:buChar char=""/>
              <a:defRPr/>
            </a:pPr>
            <a:r>
              <a:rPr lang="en-US" sz="2244" kern="0" dirty="0">
                <a:solidFill>
                  <a:srgbClr val="282828"/>
                </a:solidFill>
              </a:rPr>
              <a:t>~16,900 employees worldwide</a:t>
            </a:r>
            <a:endParaRPr lang="en-US" sz="2244" kern="0" baseline="30000" dirty="0">
              <a:solidFill>
                <a:srgbClr val="282828"/>
              </a:solidFill>
            </a:endParaRPr>
          </a:p>
          <a:p>
            <a:pPr marL="346486" indent="-346486">
              <a:spcBef>
                <a:spcPct val="20000"/>
              </a:spcBef>
              <a:buClr>
                <a:srgbClr val="007233"/>
              </a:buClr>
              <a:buSzPct val="108000"/>
              <a:buFont typeface="Wingdings 3" pitchFamily="18" charset="2"/>
              <a:buChar char=""/>
              <a:defRPr/>
            </a:pPr>
            <a:endParaRPr lang="en-US" sz="1836" kern="0" dirty="0">
              <a:solidFill>
                <a:srgbClr val="282828"/>
              </a:solidFill>
            </a:endParaRPr>
          </a:p>
        </p:txBody>
      </p:sp>
      <p:sp>
        <p:nvSpPr>
          <p:cNvPr id="11" name="Title 10"/>
          <p:cNvSpPr>
            <a:spLocks noGrp="1"/>
          </p:cNvSpPr>
          <p:nvPr>
            <p:ph type="title"/>
          </p:nvPr>
        </p:nvSpPr>
        <p:spPr/>
        <p:txBody>
          <a:bodyPr/>
          <a:lstStyle/>
          <a:p>
            <a:r>
              <a:rPr lang="en-US" dirty="0" smtClean="0"/>
              <a:t>ConocoPhillips Overview</a:t>
            </a:r>
            <a:endParaRPr lang="en-US" dirty="0"/>
          </a:p>
        </p:txBody>
      </p:sp>
      <p:pic>
        <p:nvPicPr>
          <p:cNvPr id="2" name="Picture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41800" y="3756042"/>
            <a:ext cx="5297187" cy="2749416"/>
          </a:xfrm>
          <a:prstGeom prst="rect">
            <a:avLst/>
          </a:prstGeom>
        </p:spPr>
      </p:pic>
      <p:sp>
        <p:nvSpPr>
          <p:cNvPr id="3" name="TextBox 2"/>
          <p:cNvSpPr txBox="1"/>
          <p:nvPr/>
        </p:nvSpPr>
        <p:spPr>
          <a:xfrm>
            <a:off x="9860034" y="2135571"/>
            <a:ext cx="2318506" cy="576340"/>
          </a:xfrm>
          <a:prstGeom prst="rect">
            <a:avLst/>
          </a:prstGeom>
          <a:noFill/>
        </p:spPr>
        <p:txBody>
          <a:bodyPr wrap="none" lIns="0" tIns="0" rIns="0" bIns="0" rtlCol="0">
            <a:spAutoFit/>
          </a:bodyPr>
          <a:lstStyle/>
          <a:p>
            <a:r>
              <a:rPr lang="en-US" sz="3672" dirty="0">
                <a:gradFill>
                  <a:gsLst>
                    <a:gs pos="0">
                      <a:srgbClr val="282828">
                        <a:lumMod val="65000"/>
                        <a:lumOff val="35000"/>
                      </a:srgbClr>
                    </a:gs>
                    <a:gs pos="80000">
                      <a:srgbClr val="282828">
                        <a:lumMod val="65000"/>
                        <a:lumOff val="35000"/>
                      </a:srgbClr>
                    </a:gs>
                  </a:gsLst>
                  <a:lin ang="16200000" scaled="0"/>
                </a:gradFill>
              </a:rPr>
              <a:t>in Revenue</a:t>
            </a:r>
          </a:p>
        </p:txBody>
      </p:sp>
      <p:sp>
        <p:nvSpPr>
          <p:cNvPr id="18" name="TextBox 17"/>
          <p:cNvSpPr txBox="1"/>
          <p:nvPr/>
        </p:nvSpPr>
        <p:spPr>
          <a:xfrm>
            <a:off x="8608212" y="1286711"/>
            <a:ext cx="3595178" cy="864347"/>
          </a:xfrm>
          <a:prstGeom prst="rect">
            <a:avLst/>
          </a:prstGeom>
          <a:noFill/>
        </p:spPr>
        <p:txBody>
          <a:bodyPr wrap="none" lIns="0" tIns="0" rIns="0" bIns="0" rtlCol="0">
            <a:spAutoFit/>
          </a:bodyPr>
          <a:lstStyle/>
          <a:p>
            <a:r>
              <a:rPr lang="en-US" sz="5507" b="1" dirty="0">
                <a:gradFill>
                  <a:gsLst>
                    <a:gs pos="0">
                      <a:srgbClr val="282828">
                        <a:lumMod val="65000"/>
                        <a:lumOff val="35000"/>
                      </a:srgbClr>
                    </a:gs>
                    <a:gs pos="80000">
                      <a:srgbClr val="282828">
                        <a:lumMod val="65000"/>
                        <a:lumOff val="35000"/>
                      </a:srgbClr>
                    </a:gs>
                  </a:gsLst>
                  <a:lin ang="16200000" scaled="0"/>
                </a:gradFill>
              </a:rPr>
              <a:t>$65 Billion</a:t>
            </a:r>
          </a:p>
        </p:txBody>
      </p:sp>
      <p:sp>
        <p:nvSpPr>
          <p:cNvPr id="19" name="TextBox 18"/>
          <p:cNvSpPr txBox="1"/>
          <p:nvPr/>
        </p:nvSpPr>
        <p:spPr>
          <a:xfrm>
            <a:off x="7850774" y="3549456"/>
            <a:ext cx="1650937" cy="576340"/>
          </a:xfrm>
          <a:prstGeom prst="rect">
            <a:avLst/>
          </a:prstGeom>
          <a:noFill/>
        </p:spPr>
        <p:txBody>
          <a:bodyPr wrap="none" lIns="0" tIns="0" rIns="0" bIns="0" rtlCol="0">
            <a:spAutoFit/>
          </a:bodyPr>
          <a:lstStyle/>
          <a:p>
            <a:r>
              <a:rPr lang="en-US" sz="3672" dirty="0">
                <a:gradFill>
                  <a:gsLst>
                    <a:gs pos="0">
                      <a:srgbClr val="282828">
                        <a:lumMod val="65000"/>
                        <a:lumOff val="35000"/>
                      </a:srgbClr>
                    </a:gs>
                    <a:gs pos="80000">
                      <a:srgbClr val="282828">
                        <a:lumMod val="65000"/>
                        <a:lumOff val="35000"/>
                      </a:srgbClr>
                    </a:gs>
                  </a:gsLst>
                  <a:lin ang="16200000" scaled="0"/>
                </a:gradFill>
              </a:rPr>
              <a:t>in Profit</a:t>
            </a:r>
          </a:p>
        </p:txBody>
      </p:sp>
      <p:sp>
        <p:nvSpPr>
          <p:cNvPr id="20" name="TextBox 19"/>
          <p:cNvSpPr txBox="1"/>
          <p:nvPr/>
        </p:nvSpPr>
        <p:spPr>
          <a:xfrm>
            <a:off x="6349921" y="2700597"/>
            <a:ext cx="3181544" cy="864347"/>
          </a:xfrm>
          <a:prstGeom prst="rect">
            <a:avLst/>
          </a:prstGeom>
          <a:noFill/>
        </p:spPr>
        <p:txBody>
          <a:bodyPr wrap="none" lIns="0" tIns="0" rIns="0" bIns="0" rtlCol="0">
            <a:spAutoFit/>
          </a:bodyPr>
          <a:lstStyle/>
          <a:p>
            <a:r>
              <a:rPr lang="en-US" sz="5507" b="1" dirty="0">
                <a:gradFill>
                  <a:gsLst>
                    <a:gs pos="0">
                      <a:srgbClr val="282828">
                        <a:lumMod val="65000"/>
                        <a:lumOff val="35000"/>
                      </a:srgbClr>
                    </a:gs>
                    <a:gs pos="80000">
                      <a:srgbClr val="282828">
                        <a:lumMod val="65000"/>
                        <a:lumOff val="35000"/>
                      </a:srgbClr>
                    </a:gs>
                  </a:gsLst>
                  <a:lin ang="16200000" scaled="0"/>
                </a:gradFill>
              </a:rPr>
              <a:t>$9 Billion</a:t>
            </a:r>
          </a:p>
        </p:txBody>
      </p:sp>
      <p:sp>
        <p:nvSpPr>
          <p:cNvPr id="21" name="TextBox 20"/>
          <p:cNvSpPr txBox="1"/>
          <p:nvPr/>
        </p:nvSpPr>
        <p:spPr>
          <a:xfrm>
            <a:off x="6349923" y="4683270"/>
            <a:ext cx="5784802" cy="384205"/>
          </a:xfrm>
          <a:prstGeom prst="rect">
            <a:avLst/>
          </a:prstGeom>
          <a:noFill/>
        </p:spPr>
        <p:txBody>
          <a:bodyPr wrap="square" lIns="0" tIns="0" rIns="0" bIns="0" rtlCol="0">
            <a:spAutoFit/>
          </a:bodyPr>
          <a:lstStyle/>
          <a:p>
            <a:r>
              <a:rPr lang="en-US" sz="2448" dirty="0">
                <a:gradFill>
                  <a:gsLst>
                    <a:gs pos="0">
                      <a:srgbClr val="282828">
                        <a:lumMod val="65000"/>
                        <a:lumOff val="35000"/>
                      </a:srgbClr>
                    </a:gs>
                    <a:gs pos="80000">
                      <a:srgbClr val="282828">
                        <a:lumMod val="65000"/>
                        <a:lumOff val="35000"/>
                      </a:srgbClr>
                    </a:gs>
                  </a:gsLst>
                  <a:lin ang="16200000" scaled="0"/>
                </a:gradFill>
              </a:rPr>
              <a:t>Greater profit margin than Exxon Mobil</a:t>
            </a:r>
          </a:p>
        </p:txBody>
      </p:sp>
      <p:sp>
        <p:nvSpPr>
          <p:cNvPr id="22" name="TextBox 21"/>
          <p:cNvSpPr txBox="1"/>
          <p:nvPr/>
        </p:nvSpPr>
        <p:spPr>
          <a:xfrm>
            <a:off x="6349923" y="5624453"/>
            <a:ext cx="5784802" cy="768409"/>
          </a:xfrm>
          <a:prstGeom prst="rect">
            <a:avLst/>
          </a:prstGeom>
          <a:noFill/>
        </p:spPr>
        <p:txBody>
          <a:bodyPr wrap="square" lIns="0" tIns="0" rIns="0" bIns="0" rtlCol="0">
            <a:spAutoFit/>
          </a:bodyPr>
          <a:lstStyle/>
          <a:p>
            <a:r>
              <a:rPr lang="en-US" sz="2448" dirty="0">
                <a:gradFill>
                  <a:gsLst>
                    <a:gs pos="0">
                      <a:srgbClr val="282828">
                        <a:lumMod val="65000"/>
                        <a:lumOff val="35000"/>
                      </a:srgbClr>
                    </a:gs>
                    <a:gs pos="80000">
                      <a:srgbClr val="282828">
                        <a:lumMod val="65000"/>
                        <a:lumOff val="35000"/>
                      </a:srgbClr>
                    </a:gs>
                  </a:gsLst>
                  <a:lin ang="16200000" scaled="0"/>
                </a:gradFill>
              </a:rPr>
              <a:t>Half the profit of the #1 fortune 500 company Walmart</a:t>
            </a:r>
          </a:p>
        </p:txBody>
      </p:sp>
    </p:spTree>
    <p:extLst>
      <p:ext uri="{BB962C8B-B14F-4D97-AF65-F5344CB8AC3E}">
        <p14:creationId xmlns:p14="http://schemas.microsoft.com/office/powerpoint/2010/main" val="2128075278"/>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638" y="1131887"/>
            <a:ext cx="11887200" cy="1831975"/>
          </a:xfrm>
        </p:spPr>
        <p:txBody>
          <a:bodyPr/>
          <a:lstStyle/>
          <a:p>
            <a:r>
              <a:rPr lang="en-US" dirty="0"/>
              <a:t>Application </a:t>
            </a:r>
            <a:r>
              <a:rPr lang="en-US" dirty="0" smtClean="0"/>
              <a:t>Development </a:t>
            </a:r>
            <a:r>
              <a:rPr lang="en-US" dirty="0"/>
              <a:t>at </a:t>
            </a:r>
            <a:r>
              <a:rPr lang="en-US" dirty="0" smtClean="0"/>
              <a:t>ConocoPhillips – Our </a:t>
            </a:r>
            <a:r>
              <a:rPr lang="en-US" u="sng" dirty="0" smtClean="0"/>
              <a:t>Process, Principles and Platform</a:t>
            </a:r>
            <a:endParaRPr lang="en-US" u="sng" dirty="0"/>
          </a:p>
        </p:txBody>
      </p:sp>
    </p:spTree>
    <p:extLst>
      <p:ext uri="{BB962C8B-B14F-4D97-AF65-F5344CB8AC3E}">
        <p14:creationId xmlns:p14="http://schemas.microsoft.com/office/powerpoint/2010/main" val="3941205661"/>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060846" y="6513097"/>
            <a:ext cx="3253391" cy="489365"/>
          </a:xfrm>
          <a:prstGeom prst="rect">
            <a:avLst/>
          </a:prstGeom>
          <a:noFill/>
        </p:spPr>
        <p:txBody>
          <a:bodyPr wrap="none" lIns="182880" tIns="146304" rIns="182880" bIns="146304" rtlCol="0">
            <a:spAutoFit/>
          </a:bodyPr>
          <a:lstStyle/>
          <a:p>
            <a:pPr>
              <a:lnSpc>
                <a:spcPct val="90000"/>
              </a:lnSpc>
              <a:spcAft>
                <a:spcPts val="600"/>
              </a:spcAft>
            </a:pPr>
            <a:r>
              <a:rPr lang="en-US" sz="1400" dirty="0" smtClean="0">
                <a:gradFill>
                  <a:gsLst>
                    <a:gs pos="2917">
                      <a:srgbClr val="282828"/>
                    </a:gs>
                    <a:gs pos="30000">
                      <a:srgbClr val="282828"/>
                    </a:gs>
                  </a:gsLst>
                  <a:lin ang="5400000" scaled="0"/>
                </a:gradFill>
              </a:rPr>
              <a:t>= Highlights What We Were Missing</a:t>
            </a:r>
          </a:p>
        </p:txBody>
      </p:sp>
      <p:sp>
        <p:nvSpPr>
          <p:cNvPr id="6" name="Rectangle 5"/>
          <p:cNvSpPr/>
          <p:nvPr/>
        </p:nvSpPr>
        <p:spPr bwMode="auto">
          <a:xfrm>
            <a:off x="732702" y="5714798"/>
            <a:ext cx="10972800" cy="682590"/>
          </a:xfrm>
          <a:prstGeom prst="rect">
            <a:avLst/>
          </a:prstGeom>
          <a:solidFill>
            <a:schemeClr val="accent4"/>
          </a:solidFill>
          <a:ln>
            <a:noFill/>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800" dirty="0" smtClean="0">
                <a:gradFill>
                  <a:gsLst>
                    <a:gs pos="0">
                      <a:srgbClr val="FFFFFF"/>
                    </a:gs>
                    <a:gs pos="100000">
                      <a:srgbClr val="FFFFFF"/>
                    </a:gs>
                  </a:gsLst>
                  <a:lin ang="5400000" scaled="0"/>
                </a:gradFill>
              </a:rPr>
              <a:t>Delivery Frameworks</a:t>
            </a:r>
            <a:endParaRPr lang="en-US" sz="2800" dirty="0">
              <a:gradFill>
                <a:gsLst>
                  <a:gs pos="0">
                    <a:srgbClr val="FFFFFF"/>
                  </a:gs>
                  <a:gs pos="100000">
                    <a:srgbClr val="FFFFFF"/>
                  </a:gs>
                </a:gsLst>
                <a:lin ang="5400000" scaled="0"/>
              </a:gradFill>
            </a:endParaRPr>
          </a:p>
        </p:txBody>
      </p:sp>
      <p:sp>
        <p:nvSpPr>
          <p:cNvPr id="3" name="Title 2"/>
          <p:cNvSpPr>
            <a:spLocks noGrp="1"/>
          </p:cNvSpPr>
          <p:nvPr>
            <p:ph type="title"/>
          </p:nvPr>
        </p:nvSpPr>
        <p:spPr/>
        <p:txBody>
          <a:bodyPr/>
          <a:lstStyle/>
          <a:p>
            <a:r>
              <a:rPr lang="en-US" dirty="0" smtClean="0"/>
              <a:t>Our Process: Creating What We Needed</a:t>
            </a:r>
            <a:endParaRPr lang="en-US" dirty="0"/>
          </a:p>
        </p:txBody>
      </p:sp>
      <p:sp>
        <p:nvSpPr>
          <p:cNvPr id="4" name="Rectangle 3"/>
          <p:cNvSpPr/>
          <p:nvPr/>
        </p:nvSpPr>
        <p:spPr bwMode="auto">
          <a:xfrm>
            <a:off x="732702" y="1592262"/>
            <a:ext cx="10972800" cy="682590"/>
          </a:xfrm>
          <a:prstGeom prst="rect">
            <a:avLst/>
          </a:prstGeom>
          <a:solidFill>
            <a:schemeClr val="accent6"/>
          </a:solidFill>
          <a:ln>
            <a:noFill/>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800" dirty="0" smtClean="0">
                <a:gradFill>
                  <a:gsLst>
                    <a:gs pos="0">
                      <a:srgbClr val="FFFFFF"/>
                    </a:gs>
                    <a:gs pos="100000">
                      <a:srgbClr val="FFFFFF"/>
                    </a:gs>
                  </a:gsLst>
                  <a:lin ang="5400000" scaled="0"/>
                </a:gradFill>
              </a:rPr>
              <a:t>Business Customer</a:t>
            </a:r>
            <a:endParaRPr lang="en-US" sz="2800" dirty="0">
              <a:gradFill>
                <a:gsLst>
                  <a:gs pos="0">
                    <a:srgbClr val="FFFFFF"/>
                  </a:gs>
                  <a:gs pos="100000">
                    <a:srgbClr val="FFFFFF"/>
                  </a:gs>
                </a:gsLst>
                <a:lin ang="5400000" scaled="0"/>
              </a:gradFill>
            </a:endParaRPr>
          </a:p>
        </p:txBody>
      </p:sp>
      <p:sp>
        <p:nvSpPr>
          <p:cNvPr id="8" name="Rectangle 7"/>
          <p:cNvSpPr/>
          <p:nvPr/>
        </p:nvSpPr>
        <p:spPr bwMode="auto">
          <a:xfrm>
            <a:off x="724263" y="3009030"/>
            <a:ext cx="2057400" cy="762000"/>
          </a:xfrm>
          <a:prstGeom prst="rect">
            <a:avLst/>
          </a:prstGeom>
          <a:solidFill>
            <a:schemeClr val="accent6"/>
          </a:solidFill>
          <a:ln>
            <a:noFill/>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dirty="0">
                <a:gradFill>
                  <a:gsLst>
                    <a:gs pos="0">
                      <a:srgbClr val="FFFFFF"/>
                    </a:gs>
                    <a:gs pos="100000">
                      <a:srgbClr val="FFFFFF"/>
                    </a:gs>
                  </a:gsLst>
                  <a:lin ang="5400000" scaled="0"/>
                </a:gradFill>
              </a:rPr>
              <a:t>Organizational </a:t>
            </a:r>
            <a:r>
              <a:rPr lang="en-US" dirty="0" smtClean="0">
                <a:gradFill>
                  <a:gsLst>
                    <a:gs pos="0">
                      <a:srgbClr val="FFFFFF"/>
                    </a:gs>
                    <a:gs pos="100000">
                      <a:srgbClr val="FFFFFF"/>
                    </a:gs>
                  </a:gsLst>
                  <a:lin ang="5400000" scaled="0"/>
                </a:gradFill>
              </a:rPr>
              <a:t>Planning</a:t>
            </a:r>
            <a:endParaRPr lang="en-US" dirty="0">
              <a:gradFill>
                <a:gsLst>
                  <a:gs pos="0">
                    <a:srgbClr val="FFFFFF"/>
                  </a:gs>
                  <a:gs pos="100000">
                    <a:srgbClr val="FFFFFF"/>
                  </a:gs>
                </a:gsLst>
                <a:lin ang="5400000" scaled="0"/>
              </a:gradFill>
            </a:endParaRPr>
          </a:p>
        </p:txBody>
      </p:sp>
      <p:sp>
        <p:nvSpPr>
          <p:cNvPr id="9" name="Rectangle 8"/>
          <p:cNvSpPr/>
          <p:nvPr/>
        </p:nvSpPr>
        <p:spPr bwMode="auto">
          <a:xfrm>
            <a:off x="5753461" y="3004995"/>
            <a:ext cx="5959133" cy="762000"/>
          </a:xfrm>
          <a:prstGeom prst="rect">
            <a:avLst/>
          </a:prstGeom>
          <a:solidFill>
            <a:schemeClr val="accent4"/>
          </a:solidFill>
          <a:ln>
            <a:noFill/>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dirty="0" smtClean="0">
                <a:gradFill>
                  <a:gsLst>
                    <a:gs pos="0">
                      <a:srgbClr val="FFFFFF"/>
                    </a:gs>
                    <a:gs pos="100000">
                      <a:srgbClr val="FFFFFF"/>
                    </a:gs>
                  </a:gsLst>
                  <a:lin ang="5400000" scaled="0"/>
                </a:gradFill>
              </a:rPr>
              <a:t>Project, Work, and Application Portfolio Reporting</a:t>
            </a:r>
            <a:endParaRPr lang="en-US" dirty="0">
              <a:gradFill>
                <a:gsLst>
                  <a:gs pos="0">
                    <a:srgbClr val="FFFFFF"/>
                  </a:gs>
                  <a:gs pos="100000">
                    <a:srgbClr val="FFFFFF"/>
                  </a:gs>
                </a:gsLst>
                <a:lin ang="5400000" scaled="0"/>
              </a:gradFill>
            </a:endParaRPr>
          </a:p>
        </p:txBody>
      </p:sp>
      <p:sp>
        <p:nvSpPr>
          <p:cNvPr id="10" name="Rectangle 9"/>
          <p:cNvSpPr/>
          <p:nvPr/>
        </p:nvSpPr>
        <p:spPr bwMode="auto">
          <a:xfrm>
            <a:off x="1539512" y="4259262"/>
            <a:ext cx="2057400" cy="762000"/>
          </a:xfrm>
          <a:prstGeom prst="rect">
            <a:avLst/>
          </a:prstGeom>
          <a:solidFill>
            <a:schemeClr val="accent4"/>
          </a:solidFill>
          <a:ln>
            <a:noFill/>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dirty="0" smtClean="0">
                <a:gradFill>
                  <a:gsLst>
                    <a:gs pos="0">
                      <a:srgbClr val="FFFFFF"/>
                    </a:gs>
                    <a:gs pos="100000">
                      <a:srgbClr val="FFFFFF"/>
                    </a:gs>
                  </a:gsLst>
                  <a:lin ang="5400000" scaled="0"/>
                </a:gradFill>
              </a:rPr>
              <a:t>Resource Capacity Analysis</a:t>
            </a:r>
          </a:p>
        </p:txBody>
      </p:sp>
      <p:sp>
        <p:nvSpPr>
          <p:cNvPr id="11" name="Down Arrow 10"/>
          <p:cNvSpPr/>
          <p:nvPr/>
        </p:nvSpPr>
        <p:spPr bwMode="auto">
          <a:xfrm>
            <a:off x="1798637" y="2274852"/>
            <a:ext cx="838200" cy="612810"/>
          </a:xfrm>
          <a:prstGeom prst="downArrow">
            <a:avLst/>
          </a:prstGeom>
          <a:solidFill>
            <a:schemeClr val="accent6"/>
          </a:solidFill>
          <a:ln>
            <a:noFill/>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800" dirty="0">
              <a:gradFill>
                <a:gsLst>
                  <a:gs pos="0">
                    <a:srgbClr val="FFFFFF"/>
                  </a:gs>
                  <a:gs pos="100000">
                    <a:srgbClr val="FFFFFF"/>
                  </a:gs>
                </a:gsLst>
                <a:lin ang="5400000" scaled="0"/>
              </a:gradFill>
            </a:endParaRPr>
          </a:p>
        </p:txBody>
      </p:sp>
      <p:sp>
        <p:nvSpPr>
          <p:cNvPr id="12" name="Rectangle 11"/>
          <p:cNvSpPr/>
          <p:nvPr/>
        </p:nvSpPr>
        <p:spPr bwMode="auto">
          <a:xfrm>
            <a:off x="3238862" y="3004995"/>
            <a:ext cx="2057400" cy="762000"/>
          </a:xfrm>
          <a:prstGeom prst="rect">
            <a:avLst/>
          </a:prstGeom>
          <a:solidFill>
            <a:schemeClr val="accent4"/>
          </a:solidFill>
          <a:ln>
            <a:noFill/>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dirty="0" smtClean="0">
                <a:gradFill>
                  <a:gsLst>
                    <a:gs pos="0">
                      <a:srgbClr val="FFFFFF"/>
                    </a:gs>
                    <a:gs pos="100000">
                      <a:srgbClr val="FFFFFF"/>
                    </a:gs>
                  </a:gsLst>
                  <a:lin ang="5400000" scaled="0"/>
                </a:gradFill>
              </a:rPr>
              <a:t>Project and Work Portfolio Analysis</a:t>
            </a:r>
          </a:p>
        </p:txBody>
      </p:sp>
      <p:cxnSp>
        <p:nvCxnSpPr>
          <p:cNvPr id="17" name="Elbow Connector 16"/>
          <p:cNvCxnSpPr>
            <a:stCxn id="10" idx="3"/>
          </p:cNvCxnSpPr>
          <p:nvPr/>
        </p:nvCxnSpPr>
        <p:spPr>
          <a:xfrm flipV="1">
            <a:off x="3596912" y="3766996"/>
            <a:ext cx="411525" cy="873266"/>
          </a:xfrm>
          <a:prstGeom prst="bentConnector2">
            <a:avLst/>
          </a:prstGeom>
          <a:ln w="7620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bwMode="auto">
          <a:xfrm>
            <a:off x="5199840" y="4259262"/>
            <a:ext cx="2057400" cy="762000"/>
          </a:xfrm>
          <a:prstGeom prst="rect">
            <a:avLst/>
          </a:prstGeom>
          <a:solidFill>
            <a:schemeClr val="accent4"/>
          </a:solidFill>
          <a:ln>
            <a:noFill/>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dirty="0" smtClean="0">
                <a:gradFill>
                  <a:gsLst>
                    <a:gs pos="0">
                      <a:srgbClr val="FFFFFF"/>
                    </a:gs>
                    <a:gs pos="100000">
                      <a:srgbClr val="FFFFFF"/>
                    </a:gs>
                  </a:gsLst>
                  <a:lin ang="5400000" scaled="0"/>
                </a:gradFill>
              </a:rPr>
              <a:t>Financial</a:t>
            </a:r>
            <a:br>
              <a:rPr lang="en-US" dirty="0" smtClean="0">
                <a:gradFill>
                  <a:gsLst>
                    <a:gs pos="0">
                      <a:srgbClr val="FFFFFF"/>
                    </a:gs>
                    <a:gs pos="100000">
                      <a:srgbClr val="FFFFFF"/>
                    </a:gs>
                  </a:gsLst>
                  <a:lin ang="5400000" scaled="0"/>
                </a:gradFill>
              </a:rPr>
            </a:br>
            <a:r>
              <a:rPr lang="en-US" dirty="0" smtClean="0">
                <a:gradFill>
                  <a:gsLst>
                    <a:gs pos="0">
                      <a:srgbClr val="FFFFFF"/>
                    </a:gs>
                    <a:gs pos="100000">
                      <a:srgbClr val="FFFFFF"/>
                    </a:gs>
                  </a:gsLst>
                  <a:lin ang="5400000" scaled="0"/>
                </a:gradFill>
              </a:rPr>
              <a:t>Management</a:t>
            </a:r>
          </a:p>
        </p:txBody>
      </p:sp>
      <p:cxnSp>
        <p:nvCxnSpPr>
          <p:cNvPr id="20" name="Elbow Connector 19"/>
          <p:cNvCxnSpPr>
            <a:endCxn id="19" idx="1"/>
          </p:cNvCxnSpPr>
          <p:nvPr/>
        </p:nvCxnSpPr>
        <p:spPr>
          <a:xfrm rot="16200000" flipH="1">
            <a:off x="4510406" y="3950828"/>
            <a:ext cx="873266" cy="505601"/>
          </a:xfrm>
          <a:prstGeom prst="bentConnector2">
            <a:avLst/>
          </a:prstGeom>
          <a:ln w="7620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3" name="Rectangle 22"/>
          <p:cNvSpPr/>
          <p:nvPr/>
        </p:nvSpPr>
        <p:spPr bwMode="auto">
          <a:xfrm>
            <a:off x="7427517" y="4259262"/>
            <a:ext cx="2057400" cy="762000"/>
          </a:xfrm>
          <a:prstGeom prst="rect">
            <a:avLst/>
          </a:prstGeom>
          <a:solidFill>
            <a:schemeClr val="accent4"/>
          </a:solidFill>
          <a:ln>
            <a:noFill/>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dirty="0" smtClean="0">
                <a:gradFill>
                  <a:gsLst>
                    <a:gs pos="0">
                      <a:srgbClr val="FFFFFF"/>
                    </a:gs>
                    <a:gs pos="100000">
                      <a:srgbClr val="FFFFFF"/>
                    </a:gs>
                  </a:gsLst>
                  <a:lin ang="5400000" scaled="0"/>
                </a:gradFill>
              </a:rPr>
              <a:t>Work </a:t>
            </a:r>
            <a:br>
              <a:rPr lang="en-US" dirty="0" smtClean="0">
                <a:gradFill>
                  <a:gsLst>
                    <a:gs pos="0">
                      <a:srgbClr val="FFFFFF"/>
                    </a:gs>
                    <a:gs pos="100000">
                      <a:srgbClr val="FFFFFF"/>
                    </a:gs>
                  </a:gsLst>
                  <a:lin ang="5400000" scaled="0"/>
                </a:gradFill>
              </a:rPr>
            </a:br>
            <a:r>
              <a:rPr lang="en-US" dirty="0" smtClean="0">
                <a:gradFill>
                  <a:gsLst>
                    <a:gs pos="0">
                      <a:srgbClr val="FFFFFF"/>
                    </a:gs>
                    <a:gs pos="100000">
                      <a:srgbClr val="FFFFFF"/>
                    </a:gs>
                  </a:gsLst>
                  <a:lin ang="5400000" scaled="0"/>
                </a:gradFill>
              </a:rPr>
              <a:t>Management</a:t>
            </a:r>
          </a:p>
        </p:txBody>
      </p:sp>
      <p:sp>
        <p:nvSpPr>
          <p:cNvPr id="24" name="Rectangle 23"/>
          <p:cNvSpPr/>
          <p:nvPr/>
        </p:nvSpPr>
        <p:spPr bwMode="auto">
          <a:xfrm>
            <a:off x="9655194" y="4259262"/>
            <a:ext cx="2057400" cy="762000"/>
          </a:xfrm>
          <a:prstGeom prst="rect">
            <a:avLst/>
          </a:prstGeom>
          <a:solidFill>
            <a:schemeClr val="accent4"/>
          </a:solidFill>
          <a:ln>
            <a:noFill/>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dirty="0" smtClean="0">
                <a:gradFill>
                  <a:gsLst>
                    <a:gs pos="0">
                      <a:srgbClr val="FFFFFF"/>
                    </a:gs>
                    <a:gs pos="100000">
                      <a:srgbClr val="FFFFFF"/>
                    </a:gs>
                  </a:gsLst>
                  <a:lin ang="5400000" scaled="0"/>
                </a:gradFill>
              </a:rPr>
              <a:t>Application Management</a:t>
            </a:r>
          </a:p>
        </p:txBody>
      </p:sp>
      <p:cxnSp>
        <p:nvCxnSpPr>
          <p:cNvPr id="30" name="Straight Arrow Connector 29"/>
          <p:cNvCxnSpPr/>
          <p:nvPr/>
        </p:nvCxnSpPr>
        <p:spPr>
          <a:xfrm flipV="1">
            <a:off x="6218237" y="3766995"/>
            <a:ext cx="0" cy="492267"/>
          </a:xfrm>
          <a:prstGeom prst="straightConnector1">
            <a:avLst/>
          </a:prstGeom>
          <a:ln w="7620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V="1">
            <a:off x="8428037" y="3766995"/>
            <a:ext cx="0" cy="492267"/>
          </a:xfrm>
          <a:prstGeom prst="straightConnector1">
            <a:avLst/>
          </a:prstGeom>
          <a:ln w="7620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V="1">
            <a:off x="10714037" y="3766995"/>
            <a:ext cx="0" cy="492267"/>
          </a:xfrm>
          <a:prstGeom prst="straightConnector1">
            <a:avLst/>
          </a:prstGeom>
          <a:ln w="7620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35" name="Down Arrow 34"/>
          <p:cNvSpPr/>
          <p:nvPr/>
        </p:nvSpPr>
        <p:spPr bwMode="auto">
          <a:xfrm rot="10800000">
            <a:off x="8008937" y="5170451"/>
            <a:ext cx="838200" cy="612810"/>
          </a:xfrm>
          <a:prstGeom prst="downArrow">
            <a:avLst/>
          </a:prstGeom>
          <a:solidFill>
            <a:schemeClr val="accent4"/>
          </a:solidFill>
          <a:ln>
            <a:noFill/>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800" dirty="0">
              <a:gradFill>
                <a:gsLst>
                  <a:gs pos="0">
                    <a:srgbClr val="FFFFFF"/>
                  </a:gs>
                  <a:gs pos="100000">
                    <a:srgbClr val="FFFFFF"/>
                  </a:gs>
                </a:gsLst>
                <a:lin ang="5400000" scaled="0"/>
              </a:gradFill>
            </a:endParaRPr>
          </a:p>
        </p:txBody>
      </p:sp>
      <p:cxnSp>
        <p:nvCxnSpPr>
          <p:cNvPr id="37" name="Straight Arrow Connector 36"/>
          <p:cNvCxnSpPr>
            <a:stCxn id="8" idx="3"/>
            <a:endCxn id="12" idx="1"/>
          </p:cNvCxnSpPr>
          <p:nvPr/>
        </p:nvCxnSpPr>
        <p:spPr>
          <a:xfrm flipV="1">
            <a:off x="2781663" y="3385995"/>
            <a:ext cx="457199" cy="4035"/>
          </a:xfrm>
          <a:prstGeom prst="straightConnector1">
            <a:avLst/>
          </a:prstGeom>
          <a:ln w="7620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40" name="Elbow Connector 39"/>
          <p:cNvCxnSpPr>
            <a:endCxn id="10" idx="1"/>
          </p:cNvCxnSpPr>
          <p:nvPr/>
        </p:nvCxnSpPr>
        <p:spPr>
          <a:xfrm rot="16200000" flipH="1">
            <a:off x="849497" y="3950246"/>
            <a:ext cx="873267" cy="506763"/>
          </a:xfrm>
          <a:prstGeom prst="bentConnector2">
            <a:avLst/>
          </a:prstGeom>
          <a:ln w="7620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42" name="Down Arrow 41"/>
          <p:cNvSpPr/>
          <p:nvPr/>
        </p:nvSpPr>
        <p:spPr bwMode="auto">
          <a:xfrm rot="10800000">
            <a:off x="9065817" y="2410275"/>
            <a:ext cx="838200" cy="612810"/>
          </a:xfrm>
          <a:prstGeom prst="downArrow">
            <a:avLst/>
          </a:prstGeom>
          <a:solidFill>
            <a:schemeClr val="accent4"/>
          </a:solidFill>
          <a:ln>
            <a:noFill/>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800" dirty="0">
              <a:gradFill>
                <a:gsLst>
                  <a:gs pos="0">
                    <a:srgbClr val="FFFFFF"/>
                  </a:gs>
                  <a:gs pos="100000">
                    <a:srgbClr val="FFFFFF"/>
                  </a:gs>
                </a:gsLst>
                <a:lin ang="5400000" scaled="0"/>
              </a:gradFill>
            </a:endParaRPr>
          </a:p>
        </p:txBody>
      </p:sp>
      <p:sp>
        <p:nvSpPr>
          <p:cNvPr id="43" name="Down Arrow 42"/>
          <p:cNvSpPr/>
          <p:nvPr/>
        </p:nvSpPr>
        <p:spPr bwMode="auto">
          <a:xfrm>
            <a:off x="6419040" y="2201862"/>
            <a:ext cx="838200" cy="612810"/>
          </a:xfrm>
          <a:prstGeom prst="downArrow">
            <a:avLst/>
          </a:prstGeom>
          <a:solidFill>
            <a:schemeClr val="accent6"/>
          </a:solidFill>
          <a:ln>
            <a:noFill/>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800" dirty="0">
              <a:gradFill>
                <a:gsLst>
                  <a:gs pos="0">
                    <a:srgbClr val="FFFFFF"/>
                  </a:gs>
                  <a:gs pos="100000">
                    <a:srgbClr val="FFFFFF"/>
                  </a:gs>
                </a:gsLst>
                <a:lin ang="5400000" scaled="0"/>
              </a:gradFill>
            </a:endParaRPr>
          </a:p>
        </p:txBody>
      </p:sp>
      <p:sp>
        <p:nvSpPr>
          <p:cNvPr id="2" name="Rectangle 1"/>
          <p:cNvSpPr/>
          <p:nvPr/>
        </p:nvSpPr>
        <p:spPr bwMode="auto">
          <a:xfrm>
            <a:off x="9047466" y="6681579"/>
            <a:ext cx="152400" cy="152400"/>
          </a:xfrm>
          <a:prstGeom prst="rect">
            <a:avLst/>
          </a:prstGeom>
          <a:solidFill>
            <a:schemeClr val="accent4"/>
          </a:solidFill>
          <a:ln>
            <a:noFill/>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8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1332331069"/>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Simplify and Standardize the Processes</a:t>
            </a:r>
            <a:endParaRPr lang="en-US" dirty="0"/>
          </a:p>
        </p:txBody>
      </p:sp>
      <p:sp>
        <p:nvSpPr>
          <p:cNvPr id="11" name="Text Placeholder 10"/>
          <p:cNvSpPr>
            <a:spLocks noGrp="1"/>
          </p:cNvSpPr>
          <p:nvPr>
            <p:ph type="body" sz="quarter" idx="10"/>
          </p:nvPr>
        </p:nvSpPr>
        <p:spPr>
          <a:xfrm>
            <a:off x="274639" y="1517649"/>
            <a:ext cx="6603238" cy="5180013"/>
          </a:xfrm>
        </p:spPr>
        <p:txBody>
          <a:bodyPr>
            <a:normAutofit fontScale="92500" lnSpcReduction="20000"/>
          </a:bodyPr>
          <a:lstStyle/>
          <a:p>
            <a:pPr marL="344488" indent="-344488">
              <a:buFont typeface="+mj-lt"/>
              <a:buAutoNum type="arabicPeriod"/>
            </a:pPr>
            <a:r>
              <a:rPr lang="en-US" dirty="0"/>
              <a:t>Streamlined project and application lifecycles</a:t>
            </a:r>
            <a:r>
              <a:rPr lang="en-US" dirty="0" smtClean="0"/>
              <a:t>.</a:t>
            </a:r>
          </a:p>
          <a:p>
            <a:pPr marL="344488" indent="-344488">
              <a:buFont typeface="+mj-lt"/>
              <a:buAutoNum type="arabicPeriod"/>
            </a:pPr>
            <a:r>
              <a:rPr lang="en-US" dirty="0" smtClean="0"/>
              <a:t>Direct interaction between the development team and the business customer.</a:t>
            </a:r>
          </a:p>
          <a:p>
            <a:pPr marL="344488" indent="-344488">
              <a:buFont typeface="+mj-lt"/>
              <a:buAutoNum type="arabicPeriod"/>
            </a:pPr>
            <a:r>
              <a:rPr lang="en-US" dirty="0"/>
              <a:t>A consolidated code repository, review, and deployment process leveraging Team Foundation Server</a:t>
            </a:r>
            <a:r>
              <a:rPr lang="en-US" dirty="0" smtClean="0"/>
              <a:t>.</a:t>
            </a:r>
          </a:p>
          <a:p>
            <a:pPr marL="344488" indent="-344488">
              <a:buFont typeface="+mj-lt"/>
              <a:buAutoNum type="arabicPeriod"/>
            </a:pPr>
            <a:r>
              <a:rPr lang="en-US" dirty="0" smtClean="0"/>
              <a:t>Application testing capabilities</a:t>
            </a:r>
            <a:endParaRPr lang="en-US" dirty="0"/>
          </a:p>
          <a:p>
            <a:pPr marL="344488" indent="-344488">
              <a:buFont typeface="+mj-lt"/>
              <a:buAutoNum type="arabicPeriod"/>
            </a:pPr>
            <a:r>
              <a:rPr lang="en-US" dirty="0" smtClean="0"/>
              <a:t>Active monitoring of progress and status to take action as needed.</a:t>
            </a:r>
          </a:p>
        </p:txBody>
      </p:sp>
      <p:sp>
        <p:nvSpPr>
          <p:cNvPr id="3" name="TextBox 2"/>
          <p:cNvSpPr txBox="1"/>
          <p:nvPr/>
        </p:nvSpPr>
        <p:spPr>
          <a:xfrm>
            <a:off x="7361237" y="4947700"/>
            <a:ext cx="4145500" cy="1292662"/>
          </a:xfrm>
          <a:prstGeom prst="rect">
            <a:avLst/>
          </a:prstGeom>
          <a:noFill/>
        </p:spPr>
        <p:txBody>
          <a:bodyPr wrap="square" lIns="0" tIns="0" rIns="0" bIns="0" rtlCol="0">
            <a:spAutoFit/>
          </a:bodyPr>
          <a:lstStyle/>
          <a:p>
            <a:pPr algn="ctr"/>
            <a:r>
              <a:rPr lang="en-US" sz="2800" kern="0" dirty="0">
                <a:solidFill>
                  <a:srgbClr val="282828"/>
                </a:solidFill>
                <a:latin typeface="Segoe UI Light"/>
              </a:rPr>
              <a:t>Enable work through empowerment, efficiency and quality control</a:t>
            </a:r>
          </a:p>
        </p:txBody>
      </p:sp>
      <p:grpSp>
        <p:nvGrpSpPr>
          <p:cNvPr id="4" name="Group 3"/>
          <p:cNvGrpSpPr/>
          <p:nvPr/>
        </p:nvGrpSpPr>
        <p:grpSpPr>
          <a:xfrm>
            <a:off x="7974961" y="1897062"/>
            <a:ext cx="2916730" cy="2916730"/>
            <a:chOff x="4664657" y="1348299"/>
            <a:chExt cx="2859799" cy="2859799"/>
          </a:xfrm>
          <a:solidFill>
            <a:srgbClr val="7030A0"/>
          </a:solidFill>
        </p:grpSpPr>
        <p:sp>
          <p:nvSpPr>
            <p:cNvPr id="5" name="Rounded Rectangle 4"/>
            <p:cNvSpPr/>
            <p:nvPr/>
          </p:nvSpPr>
          <p:spPr bwMode="auto">
            <a:xfrm>
              <a:off x="4664657" y="1348299"/>
              <a:ext cx="2859799" cy="2859799"/>
            </a:xfrm>
            <a:prstGeom prst="roundRect">
              <a:avLst/>
            </a:prstGeom>
            <a:solidFill>
              <a:schemeClr val="accent5"/>
            </a:solidFill>
            <a:ln>
              <a:solidFill>
                <a:schemeClr val="accent5"/>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spc="-102" dirty="0" err="1">
                <a:gradFill>
                  <a:gsLst>
                    <a:gs pos="0">
                      <a:srgbClr val="FFFFFF"/>
                    </a:gs>
                    <a:gs pos="100000">
                      <a:srgbClr val="FFFFFF"/>
                    </a:gs>
                  </a:gsLst>
                  <a:lin ang="5400000" scaled="0"/>
                </a:gradFill>
                <a:ea typeface="Segoe UI" pitchFamily="34" charset="0"/>
                <a:cs typeface="Segoe UI" pitchFamily="34" charset="0"/>
              </a:endParaRPr>
            </a:p>
          </p:txBody>
        </p:sp>
        <p:sp>
          <p:nvSpPr>
            <p:cNvPr id="6" name="Rounded Rectangle 5"/>
            <p:cNvSpPr/>
            <p:nvPr/>
          </p:nvSpPr>
          <p:spPr bwMode="auto">
            <a:xfrm>
              <a:off x="5032507" y="1682266"/>
              <a:ext cx="2132497" cy="2132497"/>
            </a:xfrm>
            <a:prstGeom prst="roundRect">
              <a:avLst/>
            </a:prstGeom>
            <a:solidFill>
              <a:schemeClr val="bg1"/>
            </a:solidFill>
            <a:ln>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spc="-102" dirty="0" err="1">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p:cNvSpPr/>
            <p:nvPr/>
          </p:nvSpPr>
          <p:spPr bwMode="auto">
            <a:xfrm>
              <a:off x="5357813" y="2043114"/>
              <a:ext cx="1471612" cy="182880"/>
            </a:xfrm>
            <a:prstGeom prst="rect">
              <a:avLst/>
            </a:prstGeom>
            <a:solidFill>
              <a:schemeClr val="accent5"/>
            </a:solidFill>
            <a:ln>
              <a:solidFill>
                <a:schemeClr val="accent5"/>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spc="-102" dirty="0" err="1">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p:nvSpPr>
          <p:spPr bwMode="auto">
            <a:xfrm>
              <a:off x="5357813" y="2411369"/>
              <a:ext cx="1471612" cy="182880"/>
            </a:xfrm>
            <a:prstGeom prst="rect">
              <a:avLst/>
            </a:prstGeom>
            <a:solidFill>
              <a:schemeClr val="accent5"/>
            </a:solidFill>
            <a:ln>
              <a:solidFill>
                <a:schemeClr val="accent5"/>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spc="-102" dirty="0" err="1">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p:cNvSpPr/>
            <p:nvPr/>
          </p:nvSpPr>
          <p:spPr bwMode="auto">
            <a:xfrm>
              <a:off x="5365315" y="2778198"/>
              <a:ext cx="1471612" cy="182880"/>
            </a:xfrm>
            <a:prstGeom prst="rect">
              <a:avLst/>
            </a:prstGeom>
            <a:solidFill>
              <a:schemeClr val="accent5"/>
            </a:solidFill>
            <a:ln>
              <a:solidFill>
                <a:schemeClr val="accent5"/>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spc="-102" dirty="0" err="1">
                <a:gradFill>
                  <a:gsLst>
                    <a:gs pos="0">
                      <a:srgbClr val="FFFFFF"/>
                    </a:gs>
                    <a:gs pos="100000">
                      <a:srgbClr val="FFFFFF"/>
                    </a:gs>
                  </a:gsLst>
                  <a:lin ang="5400000" scaled="0"/>
                </a:gradFill>
                <a:ea typeface="Segoe UI" pitchFamily="34" charset="0"/>
                <a:cs typeface="Segoe UI" pitchFamily="34" charset="0"/>
              </a:endParaRPr>
            </a:p>
          </p:txBody>
        </p:sp>
        <p:sp>
          <p:nvSpPr>
            <p:cNvPr id="10" name="Rectangle 9"/>
            <p:cNvSpPr/>
            <p:nvPr/>
          </p:nvSpPr>
          <p:spPr bwMode="auto">
            <a:xfrm>
              <a:off x="5357813" y="3145027"/>
              <a:ext cx="731520" cy="182880"/>
            </a:xfrm>
            <a:prstGeom prst="rect">
              <a:avLst/>
            </a:prstGeom>
            <a:solidFill>
              <a:schemeClr val="accent5"/>
            </a:solidFill>
            <a:ln>
              <a:solidFill>
                <a:schemeClr val="accent5"/>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spc="-102" dirty="0" err="1">
                <a:gradFill>
                  <a:gsLst>
                    <a:gs pos="0">
                      <a:srgbClr val="FFFFFF"/>
                    </a:gs>
                    <a:gs pos="100000">
                      <a:srgbClr val="FFFFFF"/>
                    </a:gs>
                  </a:gsLst>
                  <a:lin ang="5400000" scaled="0"/>
                </a:gradFill>
                <a:ea typeface="Segoe UI" pitchFamily="34" charset="0"/>
                <a:cs typeface="Segoe UI" pitchFamily="34" charset="0"/>
              </a:endParaRPr>
            </a:p>
          </p:txBody>
        </p:sp>
      </p:grpSp>
    </p:spTree>
    <p:extLst>
      <p:ext uri="{BB962C8B-B14F-4D97-AF65-F5344CB8AC3E}">
        <p14:creationId xmlns:p14="http://schemas.microsoft.com/office/powerpoint/2010/main" val="1362744083"/>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5" name="Straight Connector 44"/>
          <p:cNvCxnSpPr/>
          <p:nvPr/>
        </p:nvCxnSpPr>
        <p:spPr>
          <a:xfrm>
            <a:off x="3398837" y="4621998"/>
            <a:ext cx="5586984" cy="0"/>
          </a:xfrm>
          <a:prstGeom prst="line">
            <a:avLst/>
          </a:prstGeom>
          <a:ln w="762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5" name="Title 4"/>
          <p:cNvSpPr>
            <a:spLocks noGrp="1"/>
          </p:cNvSpPr>
          <p:nvPr>
            <p:ph type="title"/>
          </p:nvPr>
        </p:nvSpPr>
        <p:spPr/>
        <p:txBody>
          <a:bodyPr/>
          <a:lstStyle/>
          <a:p>
            <a:r>
              <a:rPr lang="en-US" dirty="0" smtClean="0"/>
              <a:t>Establish Governance </a:t>
            </a:r>
            <a:r>
              <a:rPr lang="en-US" dirty="0"/>
              <a:t>and Integration</a:t>
            </a:r>
          </a:p>
        </p:txBody>
      </p:sp>
      <p:cxnSp>
        <p:nvCxnSpPr>
          <p:cNvPr id="20" name="Elbow Connector 19"/>
          <p:cNvCxnSpPr>
            <a:stCxn id="8" idx="1"/>
            <a:endCxn id="10" idx="0"/>
          </p:cNvCxnSpPr>
          <p:nvPr/>
        </p:nvCxnSpPr>
        <p:spPr>
          <a:xfrm rot="10800000" flipV="1">
            <a:off x="3279971" y="2353428"/>
            <a:ext cx="421172" cy="1125569"/>
          </a:xfrm>
          <a:prstGeom prst="bentConnector2">
            <a:avLst/>
          </a:prstGeom>
          <a:ln w="7620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2" name="Elbow Connector 21"/>
          <p:cNvCxnSpPr>
            <a:stCxn id="8" idx="1"/>
          </p:cNvCxnSpPr>
          <p:nvPr/>
        </p:nvCxnSpPr>
        <p:spPr>
          <a:xfrm rot="10800000" flipV="1">
            <a:off x="2816171" y="2353429"/>
            <a:ext cx="884973" cy="2581668"/>
          </a:xfrm>
          <a:prstGeom prst="bentConnector2">
            <a:avLst/>
          </a:prstGeom>
          <a:ln w="7620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3701143" y="2039497"/>
            <a:ext cx="5336494" cy="627864"/>
          </a:xfrm>
          <a:prstGeom prst="rect">
            <a:avLst/>
          </a:prstGeom>
          <a:ln w="38100">
            <a:solidFill>
              <a:schemeClr val="accent1"/>
            </a:solidFill>
          </a:ln>
        </p:spPr>
        <p:style>
          <a:lnRef idx="2">
            <a:schemeClr val="dk1"/>
          </a:lnRef>
          <a:fillRef idx="1">
            <a:schemeClr val="lt1"/>
          </a:fillRef>
          <a:effectRef idx="0">
            <a:schemeClr val="dk1"/>
          </a:effectRef>
          <a:fontRef idx="minor">
            <a:schemeClr val="dk1"/>
          </a:fontRef>
        </p:style>
        <p:txBody>
          <a:bodyPr wrap="square" lIns="182880" tIns="146304" rIns="182880" bIns="146304" rtlCol="0">
            <a:spAutoFit/>
          </a:bodyPr>
          <a:lstStyle/>
          <a:p>
            <a:pPr algn="r">
              <a:lnSpc>
                <a:spcPct val="90000"/>
              </a:lnSpc>
              <a:spcAft>
                <a:spcPts val="600"/>
              </a:spcAft>
            </a:pPr>
            <a:r>
              <a:rPr lang="en-US" sz="2400" dirty="0" smtClean="0">
                <a:solidFill>
                  <a:srgbClr val="282828"/>
                </a:solidFill>
              </a:rPr>
              <a:t>Business Strategy</a:t>
            </a:r>
          </a:p>
        </p:txBody>
      </p:sp>
      <p:cxnSp>
        <p:nvCxnSpPr>
          <p:cNvPr id="25" name="Straight Arrow Connector 24"/>
          <p:cNvCxnSpPr/>
          <p:nvPr/>
        </p:nvCxnSpPr>
        <p:spPr>
          <a:xfrm flipV="1">
            <a:off x="3094037" y="4106862"/>
            <a:ext cx="0" cy="819936"/>
          </a:xfrm>
          <a:prstGeom prst="straightConnector1">
            <a:avLst/>
          </a:prstGeom>
          <a:ln w="7620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V="1">
            <a:off x="3436937" y="4106862"/>
            <a:ext cx="0" cy="548670"/>
          </a:xfrm>
          <a:prstGeom prst="straightConnector1">
            <a:avLst/>
          </a:prstGeom>
          <a:ln w="7620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V="1">
            <a:off x="3779837" y="4106862"/>
            <a:ext cx="0" cy="515136"/>
          </a:xfrm>
          <a:prstGeom prst="straightConnector1">
            <a:avLst/>
          </a:prstGeom>
          <a:ln w="7620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6904037" y="4621998"/>
            <a:ext cx="0" cy="542532"/>
          </a:xfrm>
          <a:prstGeom prst="line">
            <a:avLst/>
          </a:prstGeom>
          <a:ln w="762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8943028" y="4612866"/>
            <a:ext cx="0" cy="542532"/>
          </a:xfrm>
          <a:prstGeom prst="line">
            <a:avLst/>
          </a:prstGeom>
          <a:ln w="762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a:off x="7273735" y="4382731"/>
            <a:ext cx="0" cy="545601"/>
          </a:xfrm>
          <a:prstGeom prst="straightConnector1">
            <a:avLst/>
          </a:prstGeom>
          <a:ln w="7620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7227430" y="4358628"/>
            <a:ext cx="1758391" cy="0"/>
          </a:xfrm>
          <a:prstGeom prst="line">
            <a:avLst/>
          </a:prstGeom>
          <a:ln w="762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8943028" y="3821898"/>
            <a:ext cx="0" cy="542532"/>
          </a:xfrm>
          <a:prstGeom prst="line">
            <a:avLst/>
          </a:prstGeom>
          <a:ln w="762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10" name="Pentagon 9"/>
          <p:cNvSpPr/>
          <p:nvPr/>
        </p:nvSpPr>
        <p:spPr bwMode="auto">
          <a:xfrm>
            <a:off x="2484437" y="3478998"/>
            <a:ext cx="1905000" cy="627864"/>
          </a:xfrm>
          <a:prstGeom prst="homePlate">
            <a:avLst/>
          </a:prstGeom>
          <a:ln>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Identify</a:t>
            </a:r>
            <a:endParaRPr lang="en-US" sz="2000" dirty="0">
              <a:gradFill>
                <a:gsLst>
                  <a:gs pos="0">
                    <a:srgbClr val="FFFFFF"/>
                  </a:gs>
                  <a:gs pos="100000">
                    <a:srgbClr val="FFFFFF"/>
                  </a:gs>
                </a:gsLst>
                <a:lin ang="5400000" scaled="0"/>
              </a:gradFill>
            </a:endParaRPr>
          </a:p>
        </p:txBody>
      </p:sp>
      <p:sp>
        <p:nvSpPr>
          <p:cNvPr id="11" name="Chevron 10"/>
          <p:cNvSpPr/>
          <p:nvPr/>
        </p:nvSpPr>
        <p:spPr bwMode="auto">
          <a:xfrm>
            <a:off x="4313237" y="3478998"/>
            <a:ext cx="1905000" cy="627864"/>
          </a:xfrm>
          <a:prstGeom prst="chevron">
            <a:avLst/>
          </a:prstGeom>
          <a:ln>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Approval</a:t>
            </a:r>
            <a:endParaRPr lang="en-US" sz="2000" dirty="0">
              <a:gradFill>
                <a:gsLst>
                  <a:gs pos="0">
                    <a:srgbClr val="FFFFFF"/>
                  </a:gs>
                  <a:gs pos="100000">
                    <a:srgbClr val="FFFFFF"/>
                  </a:gs>
                </a:gsLst>
                <a:lin ang="5400000" scaled="0"/>
              </a:gradFill>
            </a:endParaRPr>
          </a:p>
        </p:txBody>
      </p:sp>
      <p:sp>
        <p:nvSpPr>
          <p:cNvPr id="12" name="Chevron 11"/>
          <p:cNvSpPr/>
          <p:nvPr/>
        </p:nvSpPr>
        <p:spPr bwMode="auto">
          <a:xfrm>
            <a:off x="6142037" y="3478998"/>
            <a:ext cx="1905000" cy="627864"/>
          </a:xfrm>
          <a:prstGeom prst="chevron">
            <a:avLst/>
          </a:prstGeom>
          <a:ln>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Execute</a:t>
            </a:r>
            <a:endParaRPr lang="en-US" sz="2000" dirty="0">
              <a:gradFill>
                <a:gsLst>
                  <a:gs pos="0">
                    <a:srgbClr val="FFFFFF"/>
                  </a:gs>
                  <a:gs pos="100000">
                    <a:srgbClr val="FFFFFF"/>
                  </a:gs>
                </a:gsLst>
                <a:lin ang="5400000" scaled="0"/>
              </a:gradFill>
            </a:endParaRPr>
          </a:p>
        </p:txBody>
      </p:sp>
      <p:sp>
        <p:nvSpPr>
          <p:cNvPr id="13" name="Chevron 12"/>
          <p:cNvSpPr/>
          <p:nvPr/>
        </p:nvSpPr>
        <p:spPr bwMode="auto">
          <a:xfrm>
            <a:off x="7990677" y="3478998"/>
            <a:ext cx="1905000" cy="627864"/>
          </a:xfrm>
          <a:custGeom>
            <a:avLst/>
            <a:gdLst/>
            <a:ahLst/>
            <a:cxnLst/>
            <a:rect l="l" t="t" r="r" b="b"/>
            <a:pathLst>
              <a:path w="1905000" h="627864">
                <a:moveTo>
                  <a:pt x="0" y="0"/>
                </a:moveTo>
                <a:lnTo>
                  <a:pt x="665960" y="0"/>
                </a:lnTo>
                <a:lnTo>
                  <a:pt x="1591068" y="0"/>
                </a:lnTo>
                <a:lnTo>
                  <a:pt x="1905000" y="0"/>
                </a:lnTo>
                <a:lnTo>
                  <a:pt x="1905000" y="313932"/>
                </a:lnTo>
                <a:lnTo>
                  <a:pt x="1905000" y="627864"/>
                </a:lnTo>
                <a:lnTo>
                  <a:pt x="1591068" y="627864"/>
                </a:lnTo>
                <a:lnTo>
                  <a:pt x="665960" y="627864"/>
                </a:lnTo>
                <a:lnTo>
                  <a:pt x="0" y="627864"/>
                </a:lnTo>
                <a:lnTo>
                  <a:pt x="313932" y="313932"/>
                </a:lnTo>
                <a:close/>
              </a:path>
            </a:pathLst>
          </a:custGeom>
          <a:ln>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Close</a:t>
            </a:r>
            <a:endParaRPr lang="en-US" sz="2000" dirty="0">
              <a:gradFill>
                <a:gsLst>
                  <a:gs pos="0">
                    <a:srgbClr val="FFFFFF"/>
                  </a:gs>
                  <a:gs pos="100000">
                    <a:srgbClr val="FFFFFF"/>
                  </a:gs>
                </a:gsLst>
                <a:lin ang="5400000" scaled="0"/>
              </a:gradFill>
            </a:endParaRPr>
          </a:p>
        </p:txBody>
      </p:sp>
      <p:sp>
        <p:nvSpPr>
          <p:cNvPr id="15" name="Pentagon 14"/>
          <p:cNvSpPr/>
          <p:nvPr/>
        </p:nvSpPr>
        <p:spPr bwMode="auto">
          <a:xfrm>
            <a:off x="2484437" y="4926798"/>
            <a:ext cx="1905000" cy="627864"/>
          </a:xfrm>
          <a:prstGeom prst="homePlate">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Plan</a:t>
            </a:r>
            <a:endParaRPr lang="en-US" sz="2000" dirty="0">
              <a:gradFill>
                <a:gsLst>
                  <a:gs pos="0">
                    <a:srgbClr val="FFFFFF"/>
                  </a:gs>
                  <a:gs pos="100000">
                    <a:srgbClr val="FFFFFF"/>
                  </a:gs>
                </a:gsLst>
                <a:lin ang="5400000" scaled="0"/>
              </a:gradFill>
            </a:endParaRPr>
          </a:p>
        </p:txBody>
      </p:sp>
      <p:sp>
        <p:nvSpPr>
          <p:cNvPr id="16" name="Chevron 15"/>
          <p:cNvSpPr/>
          <p:nvPr/>
        </p:nvSpPr>
        <p:spPr bwMode="auto">
          <a:xfrm>
            <a:off x="4313237" y="4926798"/>
            <a:ext cx="1905000" cy="627864"/>
          </a:xfrm>
          <a:prstGeom prst="chevron">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Build</a:t>
            </a:r>
            <a:endParaRPr lang="en-US" sz="2000" dirty="0">
              <a:gradFill>
                <a:gsLst>
                  <a:gs pos="0">
                    <a:srgbClr val="FFFFFF"/>
                  </a:gs>
                  <a:gs pos="100000">
                    <a:srgbClr val="FFFFFF"/>
                  </a:gs>
                </a:gsLst>
                <a:lin ang="5400000" scaled="0"/>
              </a:gradFill>
            </a:endParaRPr>
          </a:p>
        </p:txBody>
      </p:sp>
      <p:sp>
        <p:nvSpPr>
          <p:cNvPr id="17" name="Chevron 16"/>
          <p:cNvSpPr/>
          <p:nvPr/>
        </p:nvSpPr>
        <p:spPr bwMode="auto">
          <a:xfrm>
            <a:off x="6142037" y="4926798"/>
            <a:ext cx="1905000" cy="627864"/>
          </a:xfrm>
          <a:prstGeom prst="chevron">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Sustain</a:t>
            </a:r>
            <a:endParaRPr lang="en-US" sz="2000" dirty="0">
              <a:gradFill>
                <a:gsLst>
                  <a:gs pos="0">
                    <a:srgbClr val="FFFFFF"/>
                  </a:gs>
                  <a:gs pos="100000">
                    <a:srgbClr val="FFFFFF"/>
                  </a:gs>
                </a:gsLst>
                <a:lin ang="5400000" scaled="0"/>
              </a:gradFill>
            </a:endParaRPr>
          </a:p>
        </p:txBody>
      </p:sp>
      <p:sp>
        <p:nvSpPr>
          <p:cNvPr id="18" name="Chevron 12"/>
          <p:cNvSpPr/>
          <p:nvPr/>
        </p:nvSpPr>
        <p:spPr bwMode="auto">
          <a:xfrm>
            <a:off x="7990677" y="4926798"/>
            <a:ext cx="1905000" cy="627864"/>
          </a:xfrm>
          <a:custGeom>
            <a:avLst/>
            <a:gdLst/>
            <a:ahLst/>
            <a:cxnLst/>
            <a:rect l="l" t="t" r="r" b="b"/>
            <a:pathLst>
              <a:path w="1905000" h="627864">
                <a:moveTo>
                  <a:pt x="0" y="0"/>
                </a:moveTo>
                <a:lnTo>
                  <a:pt x="665960" y="0"/>
                </a:lnTo>
                <a:lnTo>
                  <a:pt x="1591068" y="0"/>
                </a:lnTo>
                <a:lnTo>
                  <a:pt x="1905000" y="0"/>
                </a:lnTo>
                <a:lnTo>
                  <a:pt x="1905000" y="313932"/>
                </a:lnTo>
                <a:lnTo>
                  <a:pt x="1905000" y="627864"/>
                </a:lnTo>
                <a:lnTo>
                  <a:pt x="1591068" y="627864"/>
                </a:lnTo>
                <a:lnTo>
                  <a:pt x="665960" y="627864"/>
                </a:lnTo>
                <a:lnTo>
                  <a:pt x="0" y="627864"/>
                </a:lnTo>
                <a:lnTo>
                  <a:pt x="313932" y="313932"/>
                </a:lnTo>
                <a:close/>
              </a:path>
            </a:pathLst>
          </a:cu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Close</a:t>
            </a:r>
            <a:endParaRPr lang="en-US" sz="2000" dirty="0">
              <a:gradFill>
                <a:gsLst>
                  <a:gs pos="0">
                    <a:srgbClr val="FFFFFF"/>
                  </a:gs>
                  <a:gs pos="100000">
                    <a:srgbClr val="FFFFFF"/>
                  </a:gs>
                </a:gsLst>
                <a:lin ang="5400000" scaled="0"/>
              </a:gradFill>
            </a:endParaRPr>
          </a:p>
        </p:txBody>
      </p:sp>
      <p:pic>
        <p:nvPicPr>
          <p:cNvPr id="66" name="Picture 65"/>
          <p:cNvPicPr>
            <a:picLocks noChangeAspect="1"/>
          </p:cNvPicPr>
          <p:nvPr/>
        </p:nvPicPr>
        <p:blipFill rotWithShape="1">
          <a:blip r:embed="rId3" cstate="email">
            <a:extLst>
              <a:ext uri="{28A0092B-C50C-407E-A947-70E740481C1C}">
                <a14:useLocalDpi xmlns:a14="http://schemas.microsoft.com/office/drawing/2010/main"/>
              </a:ext>
            </a:extLst>
          </a:blip>
          <a:srcRect t="16879" b="24049"/>
          <a:stretch/>
        </p:blipFill>
        <p:spPr>
          <a:xfrm>
            <a:off x="3822464" y="2125662"/>
            <a:ext cx="2243373" cy="457200"/>
          </a:xfrm>
          <a:prstGeom prst="rect">
            <a:avLst/>
          </a:prstGeom>
        </p:spPr>
      </p:pic>
      <p:sp>
        <p:nvSpPr>
          <p:cNvPr id="67" name="TextBox 66"/>
          <p:cNvSpPr txBox="1"/>
          <p:nvPr/>
        </p:nvSpPr>
        <p:spPr>
          <a:xfrm>
            <a:off x="579437" y="6011862"/>
            <a:ext cx="2448876" cy="544765"/>
          </a:xfrm>
          <a:prstGeom prst="rect">
            <a:avLst/>
          </a:prstGeom>
          <a:noFill/>
        </p:spPr>
        <p:txBody>
          <a:bodyPr wrap="none" lIns="182880" tIns="146304" rIns="182880" bIns="146304" rtlCol="0">
            <a:spAutoFit/>
          </a:bodyPr>
          <a:lstStyle/>
          <a:p>
            <a:pPr>
              <a:lnSpc>
                <a:spcPct val="90000"/>
              </a:lnSpc>
              <a:spcAft>
                <a:spcPts val="600"/>
              </a:spcAft>
            </a:pPr>
            <a:r>
              <a:rPr lang="en-US" dirty="0" smtClean="0">
                <a:gradFill>
                  <a:gsLst>
                    <a:gs pos="2917">
                      <a:srgbClr val="282828"/>
                    </a:gs>
                    <a:gs pos="30000">
                      <a:srgbClr val="282828"/>
                    </a:gs>
                  </a:gsLst>
                  <a:lin ang="5400000" scaled="0"/>
                </a:gradFill>
              </a:rPr>
              <a:t>Application Lifecycle</a:t>
            </a:r>
          </a:p>
        </p:txBody>
      </p:sp>
      <p:sp>
        <p:nvSpPr>
          <p:cNvPr id="68" name="TextBox 67"/>
          <p:cNvSpPr txBox="1"/>
          <p:nvPr/>
        </p:nvSpPr>
        <p:spPr>
          <a:xfrm>
            <a:off x="10104437" y="2741429"/>
            <a:ext cx="1995418" cy="544765"/>
          </a:xfrm>
          <a:prstGeom prst="rect">
            <a:avLst/>
          </a:prstGeom>
          <a:noFill/>
        </p:spPr>
        <p:txBody>
          <a:bodyPr wrap="none" lIns="182880" tIns="146304" rIns="182880" bIns="146304" rtlCol="0">
            <a:spAutoFit/>
          </a:bodyPr>
          <a:lstStyle/>
          <a:p>
            <a:pPr>
              <a:lnSpc>
                <a:spcPct val="90000"/>
              </a:lnSpc>
              <a:spcAft>
                <a:spcPts val="600"/>
              </a:spcAft>
            </a:pPr>
            <a:r>
              <a:rPr lang="en-US" dirty="0" smtClean="0">
                <a:gradFill>
                  <a:gsLst>
                    <a:gs pos="2917">
                      <a:srgbClr val="282828"/>
                    </a:gs>
                    <a:gs pos="30000">
                      <a:srgbClr val="282828"/>
                    </a:gs>
                  </a:gsLst>
                  <a:lin ang="5400000" scaled="0"/>
                </a:gradFill>
              </a:rPr>
              <a:t>Project Lifecycle</a:t>
            </a:r>
          </a:p>
        </p:txBody>
      </p:sp>
      <p:cxnSp>
        <p:nvCxnSpPr>
          <p:cNvPr id="70" name="Elbow Connector 69"/>
          <p:cNvCxnSpPr>
            <a:stCxn id="67" idx="3"/>
          </p:cNvCxnSpPr>
          <p:nvPr/>
        </p:nvCxnSpPr>
        <p:spPr>
          <a:xfrm flipV="1">
            <a:off x="3028313" y="5554662"/>
            <a:ext cx="672830" cy="729583"/>
          </a:xfrm>
          <a:prstGeom prst="bentConnector2">
            <a:avLst/>
          </a:prstGeom>
          <a:ln w="76200">
            <a:solidFill>
              <a:schemeClr val="bg1">
                <a:lumMod val="65000"/>
              </a:schemeClr>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72" name="Elbow Connector 71"/>
          <p:cNvCxnSpPr/>
          <p:nvPr/>
        </p:nvCxnSpPr>
        <p:spPr>
          <a:xfrm rot="10800000" flipV="1">
            <a:off x="9723437" y="3013813"/>
            <a:ext cx="381000" cy="465185"/>
          </a:xfrm>
          <a:prstGeom prst="bentConnector2">
            <a:avLst/>
          </a:prstGeom>
          <a:ln w="76200">
            <a:solidFill>
              <a:schemeClr val="bg1">
                <a:lumMod val="65000"/>
              </a:schemeClr>
            </a:solidFill>
            <a:headEnd type="non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3804374"/>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Our </a:t>
            </a:r>
            <a:r>
              <a:rPr lang="en-US" dirty="0" smtClean="0"/>
              <a:t>Principle: Focus on the Bottom Line</a:t>
            </a:r>
            <a:endParaRPr lang="en-US" dirty="0"/>
          </a:p>
        </p:txBody>
      </p:sp>
      <p:pic>
        <p:nvPicPr>
          <p:cNvPr id="13" name="Picture 1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219102" y="1897062"/>
            <a:ext cx="5771326" cy="4062631"/>
          </a:xfrm>
          <a:prstGeom prst="rect">
            <a:avLst/>
          </a:prstGeom>
        </p:spPr>
      </p:pic>
      <p:sp>
        <p:nvSpPr>
          <p:cNvPr id="15" name="Text Placeholder 10"/>
          <p:cNvSpPr txBox="1">
            <a:spLocks/>
          </p:cNvSpPr>
          <p:nvPr/>
        </p:nvSpPr>
        <p:spPr>
          <a:xfrm>
            <a:off x="274639" y="1363663"/>
            <a:ext cx="5562598" cy="5334000"/>
          </a:xfrm>
          <a:prstGeom prst="rect">
            <a:avLst/>
          </a:prstGeom>
        </p:spPr>
        <p:txBody>
          <a:bodyPr>
            <a:normAutofit fontScale="77500" lnSpcReduction="20000"/>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4488" indent="-344488">
              <a:buFont typeface="+mj-lt"/>
              <a:buAutoNum type="arabicPeriod"/>
            </a:pPr>
            <a:r>
              <a:rPr lang="en-US" dirty="0" smtClean="0">
                <a:gradFill>
                  <a:gsLst>
                    <a:gs pos="1250">
                      <a:srgbClr val="282828"/>
                    </a:gs>
                    <a:gs pos="100000">
                      <a:srgbClr val="282828"/>
                    </a:gs>
                  </a:gsLst>
                  <a:lin ang="5400000" scaled="0"/>
                </a:gradFill>
              </a:rPr>
              <a:t>Estimate work based on the skill required.</a:t>
            </a:r>
          </a:p>
          <a:p>
            <a:pPr marL="344488" indent="-344488">
              <a:buFont typeface="+mj-lt"/>
              <a:buAutoNum type="arabicPeriod"/>
            </a:pPr>
            <a:r>
              <a:rPr lang="en-US" dirty="0" smtClean="0">
                <a:gradFill>
                  <a:gsLst>
                    <a:gs pos="1250">
                      <a:srgbClr val="282828"/>
                    </a:gs>
                    <a:gs pos="100000">
                      <a:srgbClr val="282828"/>
                    </a:gs>
                  </a:gsLst>
                  <a:lin ang="5400000" scaled="0"/>
                </a:gradFill>
              </a:rPr>
              <a:t>Migrate proficient resources away from operational activities.</a:t>
            </a:r>
          </a:p>
          <a:p>
            <a:pPr marL="344488" indent="-344488">
              <a:buFont typeface="+mj-lt"/>
              <a:buAutoNum type="arabicPeriod"/>
            </a:pPr>
            <a:r>
              <a:rPr lang="en-US" dirty="0" smtClean="0">
                <a:gradFill>
                  <a:gsLst>
                    <a:gs pos="1250">
                      <a:srgbClr val="282828"/>
                    </a:gs>
                    <a:gs pos="100000">
                      <a:srgbClr val="282828"/>
                    </a:gs>
                  </a:gsLst>
                  <a:lin ang="5400000" scaled="0"/>
                </a:gradFill>
              </a:rPr>
              <a:t>Work smarter by incorporating reporting into natural ways of working.</a:t>
            </a:r>
          </a:p>
          <a:p>
            <a:pPr marL="344488" indent="-344488">
              <a:buFont typeface="+mj-lt"/>
              <a:buAutoNum type="arabicPeriod"/>
            </a:pPr>
            <a:r>
              <a:rPr lang="en-US" dirty="0" smtClean="0">
                <a:gradFill>
                  <a:gsLst>
                    <a:gs pos="1250">
                      <a:srgbClr val="282828"/>
                    </a:gs>
                    <a:gs pos="100000">
                      <a:srgbClr val="282828"/>
                    </a:gs>
                  </a:gsLst>
                  <a:lin ang="5400000" scaled="0"/>
                </a:gradFill>
              </a:rPr>
              <a:t>Focus on putting in to the system what you need to get out.</a:t>
            </a:r>
          </a:p>
          <a:p>
            <a:pPr marL="344488" indent="-344488">
              <a:buFont typeface="+mj-lt"/>
              <a:buAutoNum type="arabicPeriod"/>
            </a:pPr>
            <a:r>
              <a:rPr lang="en-US" dirty="0" smtClean="0">
                <a:gradFill>
                  <a:gsLst>
                    <a:gs pos="1250">
                      <a:srgbClr val="282828"/>
                    </a:gs>
                    <a:gs pos="100000">
                      <a:srgbClr val="282828"/>
                    </a:gs>
                  </a:gsLst>
                  <a:lin ang="5400000" scaled="0"/>
                </a:gradFill>
              </a:rPr>
              <a:t>Active management of the organization to encourage the right culture.</a:t>
            </a:r>
          </a:p>
          <a:p>
            <a:endParaRPr lang="en-US" dirty="0" smtClean="0">
              <a:gradFill>
                <a:gsLst>
                  <a:gs pos="1250">
                    <a:srgbClr val="282828"/>
                  </a:gs>
                  <a:gs pos="100000">
                    <a:srgbClr val="282828"/>
                  </a:gs>
                </a:gsLst>
                <a:lin ang="5400000" scaled="0"/>
              </a:gradFill>
            </a:endParaRPr>
          </a:p>
        </p:txBody>
      </p:sp>
    </p:spTree>
    <p:extLst>
      <p:ext uri="{BB962C8B-B14F-4D97-AF65-F5344CB8AC3E}">
        <p14:creationId xmlns:p14="http://schemas.microsoft.com/office/powerpoint/2010/main" val="1402402254"/>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1341437" y="2416209"/>
            <a:ext cx="5791200" cy="3048000"/>
            <a:chOff x="3323502" y="2643768"/>
            <a:chExt cx="5791200" cy="3048000"/>
          </a:xfrm>
        </p:grpSpPr>
        <p:sp>
          <p:nvSpPr>
            <p:cNvPr id="7" name="Rectangle 6"/>
            <p:cNvSpPr/>
            <p:nvPr/>
          </p:nvSpPr>
          <p:spPr bwMode="auto">
            <a:xfrm>
              <a:off x="3323502" y="2643768"/>
              <a:ext cx="5791200" cy="3048000"/>
            </a:xfrm>
            <a:prstGeom prst="rect">
              <a:avLst/>
            </a:prstGeom>
            <a:solidFill>
              <a:schemeClr val="bg1">
                <a:lumMod val="5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3" name="TextBox 2"/>
            <p:cNvSpPr txBox="1"/>
            <p:nvPr/>
          </p:nvSpPr>
          <p:spPr>
            <a:xfrm>
              <a:off x="3553731" y="4819985"/>
              <a:ext cx="5334000" cy="627864"/>
            </a:xfrm>
            <a:prstGeom prst="rect">
              <a:avLst/>
            </a:prstGeom>
            <a:ln w="38100">
              <a:solidFill>
                <a:schemeClr val="bg1">
                  <a:lumMod val="50000"/>
                </a:schemeClr>
              </a:solidFill>
            </a:ln>
          </p:spPr>
          <p:style>
            <a:lnRef idx="2">
              <a:schemeClr val="dk1"/>
            </a:lnRef>
            <a:fillRef idx="1">
              <a:schemeClr val="lt1"/>
            </a:fillRef>
            <a:effectRef idx="0">
              <a:schemeClr val="dk1"/>
            </a:effectRef>
            <a:fontRef idx="minor">
              <a:schemeClr val="dk1"/>
            </a:fontRef>
          </p:style>
          <p:txBody>
            <a:bodyPr wrap="square" lIns="182880" tIns="146304" rIns="182880" bIns="146304" rtlCol="0">
              <a:spAutoFit/>
            </a:bodyPr>
            <a:lstStyle/>
            <a:p>
              <a:pPr>
                <a:lnSpc>
                  <a:spcPct val="90000"/>
                </a:lnSpc>
                <a:spcAft>
                  <a:spcPts val="600"/>
                </a:spcAft>
              </a:pPr>
              <a:endParaRPr lang="en-US" sz="2400" dirty="0" smtClean="0">
                <a:solidFill>
                  <a:srgbClr val="282828"/>
                </a:solidFill>
              </a:endParaRPr>
            </a:p>
          </p:txBody>
        </p:sp>
        <p:sp>
          <p:nvSpPr>
            <p:cNvPr id="5" name="TextBox 4"/>
            <p:cNvSpPr txBox="1"/>
            <p:nvPr/>
          </p:nvSpPr>
          <p:spPr>
            <a:xfrm>
              <a:off x="3553731" y="3853833"/>
              <a:ext cx="5336494" cy="630936"/>
            </a:xfrm>
            <a:prstGeom prst="rect">
              <a:avLst/>
            </a:prstGeom>
            <a:ln w="38100">
              <a:solidFill>
                <a:schemeClr val="bg1">
                  <a:lumMod val="50000"/>
                </a:schemeClr>
              </a:solidFill>
            </a:ln>
          </p:spPr>
          <p:style>
            <a:lnRef idx="2">
              <a:schemeClr val="dk1"/>
            </a:lnRef>
            <a:fillRef idx="1">
              <a:schemeClr val="lt1"/>
            </a:fillRef>
            <a:effectRef idx="0">
              <a:schemeClr val="dk1"/>
            </a:effectRef>
            <a:fontRef idx="minor">
              <a:schemeClr val="dk1"/>
            </a:fontRef>
          </p:style>
          <p:txBody>
            <a:bodyPr wrap="square" lIns="182880" tIns="146304" rIns="182880" bIns="146304" rtlCol="0">
              <a:spAutoFit/>
            </a:bodyPr>
            <a:lstStyle/>
            <a:p>
              <a:pPr>
                <a:lnSpc>
                  <a:spcPct val="90000"/>
                </a:lnSpc>
                <a:spcAft>
                  <a:spcPts val="600"/>
                </a:spcAft>
              </a:pPr>
              <a:endParaRPr lang="en-US" sz="1200" dirty="0" smtClean="0">
                <a:solidFill>
                  <a:srgbClr val="282828"/>
                </a:solidFill>
              </a:endParaRPr>
            </a:p>
          </p:txBody>
        </p:sp>
        <p:pic>
          <p:nvPicPr>
            <p:cNvPr id="1028" name="Picture 4" descr="http://www.rejcompany.com/sites/default/themes/garden/images/logo-sharepoint-3.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89309" y="3902592"/>
              <a:ext cx="1859586" cy="530352"/>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3551237" y="2887662"/>
              <a:ext cx="5336494" cy="627864"/>
            </a:xfrm>
            <a:prstGeom prst="rect">
              <a:avLst/>
            </a:prstGeom>
            <a:ln w="38100">
              <a:solidFill>
                <a:schemeClr val="bg1">
                  <a:lumMod val="50000"/>
                </a:schemeClr>
              </a:solidFill>
            </a:ln>
          </p:spPr>
          <p:style>
            <a:lnRef idx="2">
              <a:schemeClr val="dk1"/>
            </a:lnRef>
            <a:fillRef idx="1">
              <a:schemeClr val="lt1"/>
            </a:fillRef>
            <a:effectRef idx="0">
              <a:schemeClr val="dk1"/>
            </a:effectRef>
            <a:fontRef idx="minor">
              <a:schemeClr val="dk1"/>
            </a:fontRef>
          </p:style>
          <p:txBody>
            <a:bodyPr wrap="square" lIns="182880" tIns="146304" rIns="182880" bIns="146304" rtlCol="0">
              <a:spAutoFit/>
            </a:bodyPr>
            <a:lstStyle/>
            <a:p>
              <a:pPr>
                <a:lnSpc>
                  <a:spcPct val="90000"/>
                </a:lnSpc>
                <a:spcAft>
                  <a:spcPts val="600"/>
                </a:spcAft>
              </a:pPr>
              <a:endParaRPr lang="en-US" sz="2400" dirty="0" smtClean="0">
                <a:solidFill>
                  <a:srgbClr val="282828"/>
                </a:solidFill>
              </a:endParaRPr>
            </a:p>
          </p:txBody>
        </p:sp>
        <p:pic>
          <p:nvPicPr>
            <p:cNvPr id="1030" name="Picture 6" descr="http://www.system-center.org/wordpress/wp-content/uploads/2009/12/MOSS2K10.png"/>
            <p:cNvPicPr>
              <a:picLocks noChangeAspect="1" noChangeArrowheads="1"/>
            </p:cNvPicPr>
            <p:nvPr/>
          </p:nvPicPr>
          <p:blipFill rotWithShape="1">
            <a:blip r:embed="rId4">
              <a:extLst>
                <a:ext uri="{28A0092B-C50C-407E-A947-70E740481C1C}">
                  <a14:useLocalDpi xmlns:a14="http://schemas.microsoft.com/office/drawing/2010/main" val="0"/>
                </a:ext>
              </a:extLst>
            </a:blip>
            <a:srcRect r="19517"/>
            <a:stretch/>
          </p:blipFill>
          <p:spPr bwMode="auto">
            <a:xfrm>
              <a:off x="5344697" y="4915316"/>
              <a:ext cx="1748809" cy="437202"/>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www.umt.com/Templates/UMT2012/Layout/PE/images/umt-360-logo.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46519" y="2969820"/>
              <a:ext cx="1745164" cy="457200"/>
            </a:xfrm>
            <a:prstGeom prst="rect">
              <a:avLst/>
            </a:prstGeom>
            <a:noFill/>
            <a:extLst>
              <a:ext uri="{909E8E84-426E-40DD-AFC4-6F175D3DCCD1}">
                <a14:hiddenFill xmlns:a14="http://schemas.microsoft.com/office/drawing/2010/main">
                  <a:solidFill>
                    <a:srgbClr val="FFFFFF"/>
                  </a:solidFill>
                </a14:hiddenFill>
              </a:ext>
            </a:extLst>
          </p:spPr>
        </p:pic>
      </p:grpSp>
      <p:sp>
        <p:nvSpPr>
          <p:cNvPr id="11" name="Title 10"/>
          <p:cNvSpPr>
            <a:spLocks noGrp="1"/>
          </p:cNvSpPr>
          <p:nvPr>
            <p:ph type="title"/>
          </p:nvPr>
        </p:nvSpPr>
        <p:spPr>
          <a:xfrm>
            <a:off x="274637" y="190038"/>
            <a:ext cx="11889564" cy="917575"/>
          </a:xfrm>
        </p:spPr>
        <p:txBody>
          <a:bodyPr/>
          <a:lstStyle/>
          <a:p>
            <a:r>
              <a:rPr lang="en-US" dirty="0" smtClean="0"/>
              <a:t>Our Platform: Deploying the Technology</a:t>
            </a:r>
            <a:endParaRPr lang="en-US" dirty="0"/>
          </a:p>
        </p:txBody>
      </p:sp>
      <p:grpSp>
        <p:nvGrpSpPr>
          <p:cNvPr id="4" name="Group 3"/>
          <p:cNvGrpSpPr/>
          <p:nvPr/>
        </p:nvGrpSpPr>
        <p:grpSpPr>
          <a:xfrm>
            <a:off x="7865242" y="2660103"/>
            <a:ext cx="1371600" cy="630936"/>
            <a:chOff x="808037" y="2083020"/>
            <a:chExt cx="1371600" cy="630936"/>
          </a:xfrm>
        </p:grpSpPr>
        <p:sp>
          <p:nvSpPr>
            <p:cNvPr id="2" name="Rectangle 1"/>
            <p:cNvSpPr/>
            <p:nvPr/>
          </p:nvSpPr>
          <p:spPr bwMode="auto">
            <a:xfrm>
              <a:off x="808037" y="2083020"/>
              <a:ext cx="1371600" cy="630936"/>
            </a:xfrm>
            <a:prstGeom prst="rect">
              <a:avLst/>
            </a:prstGeom>
            <a:ln w="38100">
              <a:solidFill>
                <a:schemeClr val="bg1">
                  <a:lumMod val="50000"/>
                </a:schemeClr>
              </a:solidFill>
            </a:ln>
          </p:spPr>
          <p:style>
            <a:lnRef idx="2">
              <a:schemeClr val="dk1"/>
            </a:lnRef>
            <a:fillRef idx="1">
              <a:schemeClr val="lt1"/>
            </a:fillRef>
            <a:effectRef idx="0">
              <a:schemeClr val="dk1"/>
            </a:effectRef>
            <a:fontRef idx="minor">
              <a:schemeClr val="dk1"/>
            </a:fontRef>
          </p:style>
          <p:txBody>
            <a:bodyPr wrap="square" lIns="182880" tIns="146304" rIns="182880" bIns="146304" rtlCol="0">
              <a:spAutoFit/>
            </a:bodyPr>
            <a:lstStyle/>
            <a:p>
              <a:pPr>
                <a:lnSpc>
                  <a:spcPct val="90000"/>
                </a:lnSpc>
                <a:spcAft>
                  <a:spcPts val="600"/>
                </a:spcAft>
              </a:pPr>
              <a:endParaRPr lang="en-US" sz="2400" dirty="0">
                <a:solidFill>
                  <a:srgbClr val="282828"/>
                </a:solidFill>
              </a:endParaRPr>
            </a:p>
          </p:txBody>
        </p:sp>
        <p:pic>
          <p:nvPicPr>
            <p:cNvPr id="12" name="Picture 11"/>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40435" y="2169888"/>
              <a:ext cx="906804" cy="457200"/>
            </a:xfrm>
            <a:prstGeom prst="rect">
              <a:avLst/>
            </a:prstGeom>
          </p:spPr>
        </p:pic>
      </p:grpSp>
      <p:grpSp>
        <p:nvGrpSpPr>
          <p:cNvPr id="20" name="Group 19"/>
          <p:cNvGrpSpPr/>
          <p:nvPr/>
        </p:nvGrpSpPr>
        <p:grpSpPr>
          <a:xfrm>
            <a:off x="7869101" y="3636024"/>
            <a:ext cx="1371600" cy="630936"/>
            <a:chOff x="811896" y="3792927"/>
            <a:chExt cx="1371600" cy="630936"/>
          </a:xfrm>
        </p:grpSpPr>
        <p:sp>
          <p:nvSpPr>
            <p:cNvPr id="16" name="Rectangle 15"/>
            <p:cNvSpPr/>
            <p:nvPr/>
          </p:nvSpPr>
          <p:spPr bwMode="auto">
            <a:xfrm>
              <a:off x="811896" y="3792927"/>
              <a:ext cx="1371600" cy="630936"/>
            </a:xfrm>
            <a:prstGeom prst="rect">
              <a:avLst/>
            </a:prstGeom>
            <a:ln w="38100">
              <a:solidFill>
                <a:schemeClr val="bg1">
                  <a:lumMod val="50000"/>
                </a:schemeClr>
              </a:solidFill>
            </a:ln>
          </p:spPr>
          <p:style>
            <a:lnRef idx="2">
              <a:schemeClr val="dk1"/>
            </a:lnRef>
            <a:fillRef idx="1">
              <a:schemeClr val="lt1"/>
            </a:fillRef>
            <a:effectRef idx="0">
              <a:schemeClr val="dk1"/>
            </a:effectRef>
            <a:fontRef idx="minor">
              <a:schemeClr val="dk1"/>
            </a:fontRef>
          </p:style>
          <p:txBody>
            <a:bodyPr wrap="square" lIns="182880" tIns="146304" rIns="182880" bIns="146304" rtlCol="0">
              <a:spAutoFit/>
            </a:bodyPr>
            <a:lstStyle/>
            <a:p>
              <a:pPr>
                <a:lnSpc>
                  <a:spcPct val="90000"/>
                </a:lnSpc>
                <a:spcAft>
                  <a:spcPts val="600"/>
                </a:spcAft>
              </a:pPr>
              <a:endParaRPr lang="en-US" sz="2400" dirty="0">
                <a:solidFill>
                  <a:srgbClr val="282828"/>
                </a:solidFill>
              </a:endParaRPr>
            </a:p>
          </p:txBody>
        </p:sp>
        <p:pic>
          <p:nvPicPr>
            <p:cNvPr id="1026" name="Picture 2" descr="http://www.discountasp.net/tfs/images/tfs-2012-metro.png"/>
            <p:cNvPicPr>
              <a:picLocks noChangeAspect="1" noChangeArrowheads="1"/>
            </p:cNvPicPr>
            <p:nvPr/>
          </p:nvPicPr>
          <p:blipFill rotWithShape="1">
            <a:blip r:embed="rId7">
              <a:extLst>
                <a:ext uri="{28A0092B-C50C-407E-A947-70E740481C1C}">
                  <a14:useLocalDpi xmlns:a14="http://schemas.microsoft.com/office/drawing/2010/main" val="0"/>
                </a:ext>
              </a:extLst>
            </a:blip>
            <a:srcRect t="62647"/>
            <a:stretch/>
          </p:blipFill>
          <p:spPr bwMode="auto">
            <a:xfrm>
              <a:off x="893762" y="3884250"/>
              <a:ext cx="1200150" cy="44829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3" name="Group 12"/>
          <p:cNvGrpSpPr/>
          <p:nvPr/>
        </p:nvGrpSpPr>
        <p:grpSpPr>
          <a:xfrm>
            <a:off x="9571037" y="2654512"/>
            <a:ext cx="1371600" cy="630936"/>
            <a:chOff x="10011215" y="3518217"/>
            <a:chExt cx="1371600" cy="630936"/>
          </a:xfrm>
        </p:grpSpPr>
        <p:sp>
          <p:nvSpPr>
            <p:cNvPr id="22" name="Rectangle 21"/>
            <p:cNvSpPr/>
            <p:nvPr/>
          </p:nvSpPr>
          <p:spPr bwMode="auto">
            <a:xfrm>
              <a:off x="10011215" y="3518217"/>
              <a:ext cx="1371600" cy="630936"/>
            </a:xfrm>
            <a:prstGeom prst="rect">
              <a:avLst/>
            </a:prstGeom>
            <a:ln w="38100">
              <a:solidFill>
                <a:schemeClr val="bg1">
                  <a:lumMod val="50000"/>
                </a:schemeClr>
              </a:solidFill>
            </a:ln>
          </p:spPr>
          <p:style>
            <a:lnRef idx="2">
              <a:schemeClr val="dk1"/>
            </a:lnRef>
            <a:fillRef idx="1">
              <a:schemeClr val="lt1"/>
            </a:fillRef>
            <a:effectRef idx="0">
              <a:schemeClr val="dk1"/>
            </a:effectRef>
            <a:fontRef idx="minor">
              <a:schemeClr val="dk1"/>
            </a:fontRef>
          </p:style>
          <p:txBody>
            <a:bodyPr wrap="square" lIns="182880" tIns="146304" rIns="182880" bIns="146304" rtlCol="0">
              <a:spAutoFit/>
            </a:bodyPr>
            <a:lstStyle/>
            <a:p>
              <a:pPr>
                <a:lnSpc>
                  <a:spcPct val="90000"/>
                </a:lnSpc>
                <a:spcAft>
                  <a:spcPts val="600"/>
                </a:spcAft>
              </a:pPr>
              <a:endParaRPr lang="en-US" sz="2400" dirty="0">
                <a:solidFill>
                  <a:srgbClr val="282828"/>
                </a:solidFill>
              </a:endParaRPr>
            </a:p>
          </p:txBody>
        </p:sp>
        <p:pic>
          <p:nvPicPr>
            <p:cNvPr id="9" name="Picture 4" descr="http://121guru.com/wp-content/uploads/2011/08/Qualitycenter.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229513" y="3568509"/>
              <a:ext cx="935004" cy="53035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9" name="Group 18"/>
          <p:cNvGrpSpPr/>
          <p:nvPr/>
        </p:nvGrpSpPr>
        <p:grpSpPr>
          <a:xfrm>
            <a:off x="7865242" y="4617063"/>
            <a:ext cx="1371600" cy="630936"/>
            <a:chOff x="9953782" y="3792927"/>
            <a:chExt cx="1371600" cy="630936"/>
          </a:xfrm>
        </p:grpSpPr>
        <p:sp>
          <p:nvSpPr>
            <p:cNvPr id="28" name="Rectangle 27"/>
            <p:cNvSpPr/>
            <p:nvPr/>
          </p:nvSpPr>
          <p:spPr bwMode="auto">
            <a:xfrm>
              <a:off x="9953782" y="3792927"/>
              <a:ext cx="1371600" cy="630936"/>
            </a:xfrm>
            <a:prstGeom prst="rect">
              <a:avLst/>
            </a:prstGeom>
            <a:ln w="38100">
              <a:solidFill>
                <a:schemeClr val="bg1">
                  <a:lumMod val="50000"/>
                </a:schemeClr>
              </a:solidFill>
            </a:ln>
          </p:spPr>
          <p:style>
            <a:lnRef idx="2">
              <a:schemeClr val="dk1"/>
            </a:lnRef>
            <a:fillRef idx="1">
              <a:schemeClr val="lt1"/>
            </a:fillRef>
            <a:effectRef idx="0">
              <a:schemeClr val="dk1"/>
            </a:effectRef>
            <a:fontRef idx="minor">
              <a:schemeClr val="dk1"/>
            </a:fontRef>
          </p:style>
          <p:txBody>
            <a:bodyPr wrap="square" lIns="182880" tIns="146304" rIns="182880" bIns="146304" rtlCol="0">
              <a:spAutoFit/>
            </a:bodyPr>
            <a:lstStyle/>
            <a:p>
              <a:pPr>
                <a:lnSpc>
                  <a:spcPct val="90000"/>
                </a:lnSpc>
                <a:spcAft>
                  <a:spcPts val="600"/>
                </a:spcAft>
              </a:pPr>
              <a:endParaRPr lang="en-US" sz="2400" dirty="0">
                <a:solidFill>
                  <a:srgbClr val="282828"/>
                </a:solidFill>
              </a:endParaRPr>
            </a:p>
          </p:txBody>
        </p:sp>
        <p:pic>
          <p:nvPicPr>
            <p:cNvPr id="14" name="Picture 6" descr="http://boundary.com/wp-content/uploads/2013/08/BMCRemedy_Logo.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136313" y="3922594"/>
              <a:ext cx="994459" cy="368535"/>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6" name="Group 25"/>
          <p:cNvGrpSpPr/>
          <p:nvPr/>
        </p:nvGrpSpPr>
        <p:grpSpPr>
          <a:xfrm>
            <a:off x="9571037" y="3636024"/>
            <a:ext cx="1371600" cy="630936"/>
            <a:chOff x="8914196" y="4751653"/>
            <a:chExt cx="1371600" cy="630936"/>
          </a:xfrm>
        </p:grpSpPr>
        <p:sp>
          <p:nvSpPr>
            <p:cNvPr id="34" name="Rectangle 33"/>
            <p:cNvSpPr/>
            <p:nvPr/>
          </p:nvSpPr>
          <p:spPr bwMode="auto">
            <a:xfrm>
              <a:off x="8914196" y="4751653"/>
              <a:ext cx="1371600" cy="630936"/>
            </a:xfrm>
            <a:prstGeom prst="rect">
              <a:avLst/>
            </a:prstGeom>
            <a:ln w="38100">
              <a:solidFill>
                <a:schemeClr val="bg1">
                  <a:lumMod val="50000"/>
                </a:schemeClr>
              </a:solidFill>
            </a:ln>
          </p:spPr>
          <p:style>
            <a:lnRef idx="2">
              <a:schemeClr val="dk1"/>
            </a:lnRef>
            <a:fillRef idx="1">
              <a:schemeClr val="lt1"/>
            </a:fillRef>
            <a:effectRef idx="0">
              <a:schemeClr val="dk1"/>
            </a:effectRef>
            <a:fontRef idx="minor">
              <a:schemeClr val="dk1"/>
            </a:fontRef>
          </p:style>
          <p:txBody>
            <a:bodyPr wrap="square" lIns="182880" tIns="146304" rIns="182880" bIns="146304" rtlCol="0">
              <a:spAutoFit/>
            </a:bodyPr>
            <a:lstStyle/>
            <a:p>
              <a:pPr>
                <a:lnSpc>
                  <a:spcPct val="90000"/>
                </a:lnSpc>
                <a:spcAft>
                  <a:spcPts val="600"/>
                </a:spcAft>
              </a:pPr>
              <a:endParaRPr lang="en-US" sz="2400" dirty="0">
                <a:solidFill>
                  <a:srgbClr val="282828"/>
                </a:solidFill>
              </a:endParaRPr>
            </a:p>
          </p:txBody>
        </p:sp>
        <p:pic>
          <p:nvPicPr>
            <p:cNvPr id="25" name="Picture 8" descr="http://www.cellprofiler.org/images/logo_spotfire.gif"/>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990396" y="4927542"/>
              <a:ext cx="1219200" cy="279157"/>
            </a:xfrm>
            <a:prstGeom prst="rect">
              <a:avLst/>
            </a:prstGeom>
            <a:noFill/>
            <a:extLst>
              <a:ext uri="{909E8E84-426E-40DD-AFC4-6F175D3DCCD1}">
                <a14:hiddenFill xmlns:a14="http://schemas.microsoft.com/office/drawing/2010/main">
                  <a:solidFill>
                    <a:srgbClr val="FFFFFF"/>
                  </a:solidFill>
                </a14:hiddenFill>
              </a:ext>
            </a:extLst>
          </p:spPr>
        </p:pic>
      </p:grpSp>
      <p:sp>
        <p:nvSpPr>
          <p:cNvPr id="30" name="Right Brace 29"/>
          <p:cNvSpPr/>
          <p:nvPr/>
        </p:nvSpPr>
        <p:spPr>
          <a:xfrm rot="5400000">
            <a:off x="4084477" y="2644863"/>
            <a:ext cx="305117" cy="6126480"/>
          </a:xfrm>
          <a:prstGeom prst="rightBrace">
            <a:avLst>
              <a:gd name="adj1" fmla="val 67889"/>
              <a:gd name="adj2" fmla="val 50000"/>
            </a:avLst>
          </a:prstGeom>
          <a:ln w="38100">
            <a:solidFill>
              <a:schemeClr val="bg1">
                <a:lumMod val="50000"/>
              </a:schemeClr>
            </a:solidFill>
          </a:ln>
        </p:spPr>
        <p:style>
          <a:lnRef idx="2">
            <a:schemeClr val="dk1"/>
          </a:lnRef>
          <a:fillRef idx="1">
            <a:schemeClr val="lt1"/>
          </a:fillRef>
          <a:effectRef idx="0">
            <a:schemeClr val="dk1"/>
          </a:effectRef>
          <a:fontRef idx="minor">
            <a:schemeClr val="dk1"/>
          </a:fontRef>
        </p:style>
        <p:txBody>
          <a:bodyPr wrap="square" lIns="182880" tIns="146304" rIns="182880" bIns="146304" rtlCol="0">
            <a:spAutoFit/>
          </a:bodyPr>
          <a:lstStyle/>
          <a:p>
            <a:pPr>
              <a:lnSpc>
                <a:spcPct val="90000"/>
              </a:lnSpc>
              <a:spcAft>
                <a:spcPts val="600"/>
              </a:spcAft>
            </a:pPr>
            <a:endParaRPr lang="en-US" sz="2400">
              <a:solidFill>
                <a:srgbClr val="282828"/>
              </a:solidFill>
            </a:endParaRPr>
          </a:p>
        </p:txBody>
      </p:sp>
      <p:sp>
        <p:nvSpPr>
          <p:cNvPr id="31" name="TextBox 30"/>
          <p:cNvSpPr txBox="1"/>
          <p:nvPr/>
        </p:nvSpPr>
        <p:spPr>
          <a:xfrm>
            <a:off x="2965022" y="5951997"/>
            <a:ext cx="2544030" cy="517065"/>
          </a:xfrm>
          <a:prstGeom prst="rect">
            <a:avLst/>
          </a:prstGeom>
          <a:noFill/>
        </p:spPr>
        <p:txBody>
          <a:bodyPr wrap="none" lIns="182880" tIns="146304" rIns="182880" bIns="146304" rtlCol="0">
            <a:spAutoFit/>
          </a:bodyPr>
          <a:lstStyle/>
          <a:p>
            <a:pPr algn="ctr">
              <a:lnSpc>
                <a:spcPct val="90000"/>
              </a:lnSpc>
              <a:spcAft>
                <a:spcPts val="600"/>
              </a:spcAft>
            </a:pPr>
            <a:r>
              <a:rPr lang="en-US" sz="1600" dirty="0" smtClean="0">
                <a:gradFill>
                  <a:gsLst>
                    <a:gs pos="2917">
                      <a:srgbClr val="282828"/>
                    </a:gs>
                    <a:gs pos="30000">
                      <a:srgbClr val="282828"/>
                    </a:gs>
                  </a:gsLst>
                  <a:lin ang="5400000" scaled="0"/>
                </a:gradFill>
              </a:rPr>
              <a:t>Core Capability Solution</a:t>
            </a:r>
          </a:p>
        </p:txBody>
      </p:sp>
      <p:sp>
        <p:nvSpPr>
          <p:cNvPr id="32" name="Right Arrow 31"/>
          <p:cNvSpPr/>
          <p:nvPr/>
        </p:nvSpPr>
        <p:spPr bwMode="auto">
          <a:xfrm>
            <a:off x="7300276" y="3325734"/>
            <a:ext cx="365761" cy="235428"/>
          </a:xfrm>
          <a:prstGeom prst="rightArrow">
            <a:avLst/>
          </a:prstGeom>
          <a:solidFill>
            <a:schemeClr val="bg1">
              <a:lumMod val="5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0" name="Right Arrow 39"/>
          <p:cNvSpPr/>
          <p:nvPr/>
        </p:nvSpPr>
        <p:spPr bwMode="auto">
          <a:xfrm rot="10800000">
            <a:off x="7300276" y="4322925"/>
            <a:ext cx="365761" cy="235428"/>
          </a:xfrm>
          <a:prstGeom prst="rightArrow">
            <a:avLst/>
          </a:prstGeom>
          <a:solidFill>
            <a:schemeClr val="bg1">
              <a:lumMod val="5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36" name="Right Arrow 35"/>
          <p:cNvSpPr/>
          <p:nvPr/>
        </p:nvSpPr>
        <p:spPr bwMode="auto">
          <a:xfrm rot="5400000">
            <a:off x="5329473" y="3341275"/>
            <a:ext cx="228600" cy="228600"/>
          </a:xfrm>
          <a:prstGeom prst="rightArrow">
            <a:avLst/>
          </a:prstGeom>
          <a:solidFill>
            <a:schemeClr val="bg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2" name="Right Arrow 41"/>
          <p:cNvSpPr/>
          <p:nvPr/>
        </p:nvSpPr>
        <p:spPr bwMode="auto">
          <a:xfrm rot="16200000">
            <a:off x="2948663" y="3344366"/>
            <a:ext cx="228600" cy="228600"/>
          </a:xfrm>
          <a:prstGeom prst="rightArrow">
            <a:avLst/>
          </a:prstGeom>
          <a:solidFill>
            <a:schemeClr val="bg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3" name="Right Arrow 42"/>
          <p:cNvSpPr/>
          <p:nvPr/>
        </p:nvSpPr>
        <p:spPr bwMode="auto">
          <a:xfrm rot="5400000">
            <a:off x="5322447" y="4305969"/>
            <a:ext cx="228600" cy="228600"/>
          </a:xfrm>
          <a:prstGeom prst="rightArrow">
            <a:avLst/>
          </a:prstGeom>
          <a:solidFill>
            <a:schemeClr val="bg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4" name="Right Arrow 43"/>
          <p:cNvSpPr/>
          <p:nvPr/>
        </p:nvSpPr>
        <p:spPr bwMode="auto">
          <a:xfrm rot="16200000">
            <a:off x="2941637" y="4309060"/>
            <a:ext cx="228600" cy="228600"/>
          </a:xfrm>
          <a:prstGeom prst="rightArrow">
            <a:avLst/>
          </a:prstGeom>
          <a:solidFill>
            <a:schemeClr val="bg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1814799048"/>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Down Arrow 29"/>
          <p:cNvSpPr/>
          <p:nvPr/>
        </p:nvSpPr>
        <p:spPr bwMode="auto">
          <a:xfrm rot="10800000">
            <a:off x="9532937" y="2129115"/>
            <a:ext cx="838200" cy="973033"/>
          </a:xfrm>
          <a:prstGeom prst="downArrow">
            <a:avLst/>
          </a:prstGeom>
          <a:solidFill>
            <a:schemeClr val="bg2">
              <a:lumMod val="50000"/>
            </a:schemeClr>
          </a:solidFill>
          <a:ln>
            <a:noFill/>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800" dirty="0">
              <a:gradFill>
                <a:gsLst>
                  <a:gs pos="0">
                    <a:srgbClr val="FFFFFF"/>
                  </a:gs>
                  <a:gs pos="100000">
                    <a:srgbClr val="FFFFFF"/>
                  </a:gs>
                </a:gsLst>
                <a:lin ang="5400000" scaled="0"/>
              </a:gradFill>
            </a:endParaRPr>
          </a:p>
        </p:txBody>
      </p:sp>
      <p:sp>
        <p:nvSpPr>
          <p:cNvPr id="33" name="Down Arrow 32"/>
          <p:cNvSpPr/>
          <p:nvPr/>
        </p:nvSpPr>
        <p:spPr bwMode="auto">
          <a:xfrm>
            <a:off x="9532937" y="5059805"/>
            <a:ext cx="838200" cy="973033"/>
          </a:xfrm>
          <a:prstGeom prst="downArrow">
            <a:avLst/>
          </a:prstGeom>
          <a:solidFill>
            <a:schemeClr val="bg2">
              <a:lumMod val="50000"/>
            </a:schemeClr>
          </a:solidFill>
          <a:ln>
            <a:noFill/>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800" dirty="0">
              <a:gradFill>
                <a:gsLst>
                  <a:gs pos="0">
                    <a:srgbClr val="FFFFFF"/>
                  </a:gs>
                  <a:gs pos="100000">
                    <a:srgbClr val="FFFFFF"/>
                  </a:gs>
                </a:gsLst>
                <a:lin ang="5400000" scaled="0"/>
              </a:gradFill>
            </a:endParaRPr>
          </a:p>
        </p:txBody>
      </p:sp>
      <p:sp>
        <p:nvSpPr>
          <p:cNvPr id="36" name="Freeform 35"/>
          <p:cNvSpPr/>
          <p:nvPr/>
        </p:nvSpPr>
        <p:spPr bwMode="auto">
          <a:xfrm>
            <a:off x="6291050" y="2076220"/>
            <a:ext cx="5108787" cy="4059915"/>
          </a:xfrm>
          <a:custGeom>
            <a:avLst/>
            <a:gdLst>
              <a:gd name="connsiteX0" fmla="*/ 0 w 5108787"/>
              <a:gd name="connsiteY0" fmla="*/ 0 h 4059915"/>
              <a:gd name="connsiteX1" fmla="*/ 1816761 w 5108787"/>
              <a:gd name="connsiteY1" fmla="*/ 0 h 4059915"/>
              <a:gd name="connsiteX2" fmla="*/ 1816761 w 5108787"/>
              <a:gd name="connsiteY2" fmla="*/ 2255 h 4059915"/>
              <a:gd name="connsiteX3" fmla="*/ 2847092 w 5108787"/>
              <a:gd name="connsiteY3" fmla="*/ 2255 h 4059915"/>
              <a:gd name="connsiteX4" fmla="*/ 3336632 w 5108787"/>
              <a:gd name="connsiteY4" fmla="*/ 981335 h 4059915"/>
              <a:gd name="connsiteX5" fmla="*/ 4599692 w 5108787"/>
              <a:gd name="connsiteY5" fmla="*/ 981335 h 4059915"/>
              <a:gd name="connsiteX6" fmla="*/ 5108787 w 5108787"/>
              <a:gd name="connsiteY6" fmla="*/ 1999525 h 4059915"/>
              <a:gd name="connsiteX7" fmla="*/ 4599692 w 5108787"/>
              <a:gd name="connsiteY7" fmla="*/ 3017715 h 4059915"/>
              <a:gd name="connsiteX8" fmla="*/ 3344182 w 5108787"/>
              <a:gd name="connsiteY8" fmla="*/ 3017715 h 4059915"/>
              <a:gd name="connsiteX9" fmla="*/ 3356187 w 5108787"/>
              <a:gd name="connsiteY9" fmla="*/ 3041725 h 4059915"/>
              <a:gd name="connsiteX10" fmla="*/ 2847092 w 5108787"/>
              <a:gd name="connsiteY10" fmla="*/ 4059915 h 4059915"/>
              <a:gd name="connsiteX11" fmla="*/ 1816761 w 5108787"/>
              <a:gd name="connsiteY11" fmla="*/ 4059915 h 4059915"/>
              <a:gd name="connsiteX12" fmla="*/ 1503082 w 5108787"/>
              <a:gd name="connsiteY12" fmla="*/ 4059915 h 4059915"/>
              <a:gd name="connsiteX13" fmla="*/ 0 w 5108787"/>
              <a:gd name="connsiteY13" fmla="*/ 4059915 h 4059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108787" h="4059915">
                <a:moveTo>
                  <a:pt x="0" y="0"/>
                </a:moveTo>
                <a:lnTo>
                  <a:pt x="1816761" y="0"/>
                </a:lnTo>
                <a:lnTo>
                  <a:pt x="1816761" y="2255"/>
                </a:lnTo>
                <a:lnTo>
                  <a:pt x="2847092" y="2255"/>
                </a:lnTo>
                <a:lnTo>
                  <a:pt x="3336632" y="981335"/>
                </a:lnTo>
                <a:lnTo>
                  <a:pt x="4599692" y="981335"/>
                </a:lnTo>
                <a:lnTo>
                  <a:pt x="5108787" y="1999525"/>
                </a:lnTo>
                <a:lnTo>
                  <a:pt x="4599692" y="3017715"/>
                </a:lnTo>
                <a:lnTo>
                  <a:pt x="3344182" y="3017715"/>
                </a:lnTo>
                <a:lnTo>
                  <a:pt x="3356187" y="3041725"/>
                </a:lnTo>
                <a:lnTo>
                  <a:pt x="2847092" y="4059915"/>
                </a:lnTo>
                <a:lnTo>
                  <a:pt x="1816761" y="4059915"/>
                </a:lnTo>
                <a:lnTo>
                  <a:pt x="1503082" y="4059915"/>
                </a:lnTo>
                <a:lnTo>
                  <a:pt x="0" y="4059915"/>
                </a:lnTo>
                <a:close/>
              </a:path>
            </a:pathLst>
          </a:custGeom>
          <a:solidFill>
            <a:schemeClr val="bg1"/>
          </a:solidFill>
          <a:ln>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vert270"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2" name="Title 1"/>
          <p:cNvSpPr>
            <a:spLocks noGrp="1"/>
          </p:cNvSpPr>
          <p:nvPr>
            <p:ph type="title"/>
          </p:nvPr>
        </p:nvSpPr>
        <p:spPr/>
        <p:txBody>
          <a:bodyPr/>
          <a:lstStyle/>
          <a:p>
            <a:r>
              <a:rPr lang="en-US" dirty="0" smtClean="0"/>
              <a:t>A One Stop Shop for the Portfolio</a:t>
            </a:r>
            <a:endParaRPr lang="en-US" dirty="0"/>
          </a:p>
        </p:txBody>
      </p:sp>
      <p:sp>
        <p:nvSpPr>
          <p:cNvPr id="12" name="TextBox 11"/>
          <p:cNvSpPr txBox="1"/>
          <p:nvPr/>
        </p:nvSpPr>
        <p:spPr>
          <a:xfrm>
            <a:off x="808037" y="4901863"/>
            <a:ext cx="3730413" cy="1292662"/>
          </a:xfrm>
          <a:prstGeom prst="rect">
            <a:avLst/>
          </a:prstGeom>
          <a:noFill/>
        </p:spPr>
        <p:txBody>
          <a:bodyPr wrap="square" lIns="0" tIns="0" rIns="0" bIns="0" rtlCol="0">
            <a:spAutoFit/>
          </a:bodyPr>
          <a:lstStyle/>
          <a:p>
            <a:pPr algn="ctr"/>
            <a:r>
              <a:rPr lang="en-US" sz="2800" kern="0" dirty="0">
                <a:solidFill>
                  <a:srgbClr val="282828"/>
                </a:solidFill>
                <a:latin typeface="Segoe UI Light"/>
              </a:rPr>
              <a:t>One portfolio view for all applications, projects, and work</a:t>
            </a:r>
          </a:p>
        </p:txBody>
      </p:sp>
      <p:grpSp>
        <p:nvGrpSpPr>
          <p:cNvPr id="13" name="Group 12"/>
          <p:cNvGrpSpPr/>
          <p:nvPr/>
        </p:nvGrpSpPr>
        <p:grpSpPr>
          <a:xfrm>
            <a:off x="1193609" y="1823262"/>
            <a:ext cx="2970156" cy="3013904"/>
            <a:chOff x="783358" y="1320881"/>
            <a:chExt cx="2912182" cy="2955076"/>
          </a:xfrm>
        </p:grpSpPr>
        <p:sp>
          <p:nvSpPr>
            <p:cNvPr id="14" name="Freeform 13"/>
            <p:cNvSpPr/>
            <p:nvPr/>
          </p:nvSpPr>
          <p:spPr bwMode="auto">
            <a:xfrm>
              <a:off x="783358" y="1320881"/>
              <a:ext cx="2912182" cy="2228041"/>
            </a:xfrm>
            <a:custGeom>
              <a:avLst/>
              <a:gdLst>
                <a:gd name="connsiteX0" fmla="*/ 1638373 w 2912182"/>
                <a:gd name="connsiteY0" fmla="*/ 0 h 2228041"/>
                <a:gd name="connsiteX1" fmla="*/ 2345605 w 2912182"/>
                <a:gd name="connsiteY1" fmla="*/ 707232 h 2228041"/>
                <a:gd name="connsiteX2" fmla="*/ 2331237 w 2912182"/>
                <a:gd name="connsiteY2" fmla="*/ 849764 h 2228041"/>
                <a:gd name="connsiteX3" fmla="*/ 2330788 w 2912182"/>
                <a:gd name="connsiteY3" fmla="*/ 851211 h 2228041"/>
                <a:gd name="connsiteX4" fmla="*/ 2347482 w 2912182"/>
                <a:gd name="connsiteY4" fmla="*/ 852894 h 2228041"/>
                <a:gd name="connsiteX5" fmla="*/ 2912182 w 2912182"/>
                <a:gd name="connsiteY5" fmla="*/ 1545757 h 2228041"/>
                <a:gd name="connsiteX6" fmla="*/ 2480237 w 2912182"/>
                <a:gd name="connsiteY6" fmla="*/ 2197411 h 2228041"/>
                <a:gd name="connsiteX7" fmla="*/ 2381563 w 2912182"/>
                <a:gd name="connsiteY7" fmla="*/ 2228041 h 2228041"/>
                <a:gd name="connsiteX8" fmla="*/ 2381452 w 2912182"/>
                <a:gd name="connsiteY8" fmla="*/ 2226944 h 2228041"/>
                <a:gd name="connsiteX9" fmla="*/ 2034177 w 2912182"/>
                <a:gd name="connsiteY9" fmla="*/ 1823995 h 2228041"/>
                <a:gd name="connsiteX10" fmla="*/ 1982690 w 2912182"/>
                <a:gd name="connsiteY10" fmla="*/ 1810087 h 2228041"/>
                <a:gd name="connsiteX11" fmla="*/ 2004350 w 2912182"/>
                <a:gd name="connsiteY11" fmla="*/ 1740308 h 2228041"/>
                <a:gd name="connsiteX12" fmla="*/ 2015446 w 2912182"/>
                <a:gd name="connsiteY12" fmla="*/ 1630238 h 2228041"/>
                <a:gd name="connsiteX13" fmla="*/ 1469286 w 2912182"/>
                <a:gd name="connsiteY13" fmla="*/ 1084078 h 2228041"/>
                <a:gd name="connsiteX14" fmla="*/ 923126 w 2912182"/>
                <a:gd name="connsiteY14" fmla="*/ 1630238 h 2228041"/>
                <a:gd name="connsiteX15" fmla="*/ 934222 w 2912182"/>
                <a:gd name="connsiteY15" fmla="*/ 1740308 h 2228041"/>
                <a:gd name="connsiteX16" fmla="*/ 959468 w 2912182"/>
                <a:gd name="connsiteY16" fmla="*/ 1821637 h 2228041"/>
                <a:gd name="connsiteX17" fmla="*/ 866069 w 2912182"/>
                <a:gd name="connsiteY17" fmla="*/ 1850630 h 2228041"/>
                <a:gd name="connsiteX18" fmla="*/ 575419 w 2912182"/>
                <a:gd name="connsiteY18" fmla="*/ 2141280 h 2228041"/>
                <a:gd name="connsiteX19" fmla="*/ 571410 w 2912182"/>
                <a:gd name="connsiteY19" fmla="*/ 2154195 h 2228041"/>
                <a:gd name="connsiteX20" fmla="*/ 441466 w 2912182"/>
                <a:gd name="connsiteY20" fmla="*/ 2113858 h 2228041"/>
                <a:gd name="connsiteX21" fmla="*/ 9520 w 2912182"/>
                <a:gd name="connsiteY21" fmla="*/ 1462204 h 2228041"/>
                <a:gd name="connsiteX22" fmla="*/ 16896 w 2912182"/>
                <a:gd name="connsiteY22" fmla="*/ 1389038 h 2228041"/>
                <a:gd name="connsiteX23" fmla="*/ 14369 w 2912182"/>
                <a:gd name="connsiteY23" fmla="*/ 1380896 h 2228041"/>
                <a:gd name="connsiteX24" fmla="*/ 0 w 2912182"/>
                <a:gd name="connsiteY24" fmla="*/ 1238364 h 2228041"/>
                <a:gd name="connsiteX25" fmla="*/ 707232 w 2912182"/>
                <a:gd name="connsiteY25" fmla="*/ 531132 h 2228041"/>
                <a:gd name="connsiteX26" fmla="*/ 849764 w 2912182"/>
                <a:gd name="connsiteY26" fmla="*/ 545500 h 2228041"/>
                <a:gd name="connsiteX27" fmla="*/ 944481 w 2912182"/>
                <a:gd name="connsiteY27" fmla="*/ 574902 h 2228041"/>
                <a:gd name="connsiteX28" fmla="*/ 945510 w 2912182"/>
                <a:gd name="connsiteY28" fmla="*/ 564700 h 2228041"/>
                <a:gd name="connsiteX29" fmla="*/ 1638373 w 2912182"/>
                <a:gd name="connsiteY29" fmla="*/ 0 h 2228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912182" h="2228041">
                  <a:moveTo>
                    <a:pt x="1638373" y="0"/>
                  </a:moveTo>
                  <a:cubicBezTo>
                    <a:pt x="2028966" y="0"/>
                    <a:pt x="2345605" y="316639"/>
                    <a:pt x="2345605" y="707232"/>
                  </a:cubicBezTo>
                  <a:cubicBezTo>
                    <a:pt x="2345605" y="756056"/>
                    <a:pt x="2340658" y="803725"/>
                    <a:pt x="2331237" y="849764"/>
                  </a:cubicBezTo>
                  <a:lnTo>
                    <a:pt x="2330788" y="851211"/>
                  </a:lnTo>
                  <a:lnTo>
                    <a:pt x="2347482" y="852894"/>
                  </a:lnTo>
                  <a:cubicBezTo>
                    <a:pt x="2669755" y="918840"/>
                    <a:pt x="2912182" y="1203988"/>
                    <a:pt x="2912182" y="1545757"/>
                  </a:cubicBezTo>
                  <a:cubicBezTo>
                    <a:pt x="2912182" y="1838702"/>
                    <a:pt x="2734073" y="2090047"/>
                    <a:pt x="2480237" y="2197411"/>
                  </a:cubicBezTo>
                  <a:lnTo>
                    <a:pt x="2381563" y="2228041"/>
                  </a:lnTo>
                  <a:lnTo>
                    <a:pt x="2381452" y="2226944"/>
                  </a:lnTo>
                  <a:cubicBezTo>
                    <a:pt x="2343257" y="2040287"/>
                    <a:pt x="2209843" y="1888315"/>
                    <a:pt x="2034177" y="1823995"/>
                  </a:cubicBezTo>
                  <a:lnTo>
                    <a:pt x="1982690" y="1810087"/>
                  </a:lnTo>
                  <a:lnTo>
                    <a:pt x="2004350" y="1740308"/>
                  </a:lnTo>
                  <a:cubicBezTo>
                    <a:pt x="2011625" y="1704755"/>
                    <a:pt x="2015446" y="1667943"/>
                    <a:pt x="2015446" y="1630238"/>
                  </a:cubicBezTo>
                  <a:cubicBezTo>
                    <a:pt x="2015446" y="1328602"/>
                    <a:pt x="1770922" y="1084078"/>
                    <a:pt x="1469286" y="1084078"/>
                  </a:cubicBezTo>
                  <a:cubicBezTo>
                    <a:pt x="1167650" y="1084078"/>
                    <a:pt x="923126" y="1328602"/>
                    <a:pt x="923126" y="1630238"/>
                  </a:cubicBezTo>
                  <a:cubicBezTo>
                    <a:pt x="923126" y="1667943"/>
                    <a:pt x="926947" y="1704755"/>
                    <a:pt x="934222" y="1740308"/>
                  </a:cubicBezTo>
                  <a:lnTo>
                    <a:pt x="959468" y="1821637"/>
                  </a:lnTo>
                  <a:lnTo>
                    <a:pt x="866069" y="1850630"/>
                  </a:lnTo>
                  <a:cubicBezTo>
                    <a:pt x="735386" y="1905904"/>
                    <a:pt x="630693" y="2010597"/>
                    <a:pt x="575419" y="2141280"/>
                  </a:cubicBezTo>
                  <a:lnTo>
                    <a:pt x="571410" y="2154195"/>
                  </a:lnTo>
                  <a:lnTo>
                    <a:pt x="441466" y="2113858"/>
                  </a:lnTo>
                  <a:cubicBezTo>
                    <a:pt x="187630" y="2006494"/>
                    <a:pt x="9520" y="1755149"/>
                    <a:pt x="9520" y="1462204"/>
                  </a:cubicBezTo>
                  <a:lnTo>
                    <a:pt x="16896" y="1389038"/>
                  </a:lnTo>
                  <a:lnTo>
                    <a:pt x="14369" y="1380896"/>
                  </a:lnTo>
                  <a:cubicBezTo>
                    <a:pt x="4948" y="1334857"/>
                    <a:pt x="0" y="1287188"/>
                    <a:pt x="0" y="1238364"/>
                  </a:cubicBezTo>
                  <a:cubicBezTo>
                    <a:pt x="0" y="847771"/>
                    <a:pt x="316639" y="531132"/>
                    <a:pt x="707232" y="531132"/>
                  </a:cubicBezTo>
                  <a:cubicBezTo>
                    <a:pt x="756056" y="531132"/>
                    <a:pt x="803725" y="536079"/>
                    <a:pt x="849764" y="545500"/>
                  </a:cubicBezTo>
                  <a:lnTo>
                    <a:pt x="944481" y="574902"/>
                  </a:lnTo>
                  <a:lnTo>
                    <a:pt x="945510" y="564700"/>
                  </a:lnTo>
                  <a:cubicBezTo>
                    <a:pt x="1011456" y="242427"/>
                    <a:pt x="1296604" y="0"/>
                    <a:pt x="1638373" y="0"/>
                  </a:cubicBezTo>
                  <a:close/>
                </a:path>
              </a:pathLst>
            </a:custGeom>
            <a:solidFill>
              <a:schemeClr val="accent2"/>
            </a:solidFill>
            <a:ln>
              <a:solidFill>
                <a:schemeClr val="accent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spc="-102" dirty="0" err="1">
                <a:gradFill>
                  <a:gsLst>
                    <a:gs pos="0">
                      <a:srgbClr val="FFFFFF"/>
                    </a:gs>
                    <a:gs pos="100000">
                      <a:srgbClr val="FFFFFF"/>
                    </a:gs>
                  </a:gsLst>
                  <a:lin ang="5400000" scaled="0"/>
                </a:gradFill>
                <a:ea typeface="Segoe UI" pitchFamily="34" charset="0"/>
                <a:cs typeface="Segoe UI" pitchFamily="34" charset="0"/>
              </a:endParaRPr>
            </a:p>
          </p:txBody>
        </p:sp>
        <p:sp>
          <p:nvSpPr>
            <p:cNvPr id="15" name="Rounded Rectangle 14"/>
            <p:cNvSpPr/>
            <p:nvPr/>
          </p:nvSpPr>
          <p:spPr bwMode="auto">
            <a:xfrm>
              <a:off x="2025835" y="2760408"/>
              <a:ext cx="427076" cy="1171575"/>
            </a:xfrm>
            <a:prstGeom prst="roundRect">
              <a:avLst>
                <a:gd name="adj" fmla="val 50000"/>
              </a:avLst>
            </a:prstGeom>
            <a:solidFill>
              <a:schemeClr val="accent2"/>
            </a:solidFill>
            <a:ln>
              <a:solidFill>
                <a:schemeClr val="accent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spc="-102" dirty="0" err="1">
                <a:gradFill>
                  <a:gsLst>
                    <a:gs pos="0">
                      <a:srgbClr val="FFFFFF"/>
                    </a:gs>
                    <a:gs pos="100000">
                      <a:srgbClr val="FFFFFF"/>
                    </a:gs>
                  </a:gsLst>
                  <a:lin ang="5400000" scaled="0"/>
                </a:gradFill>
                <a:ea typeface="Segoe UI" pitchFamily="34" charset="0"/>
                <a:cs typeface="Segoe UI" pitchFamily="34" charset="0"/>
              </a:endParaRPr>
            </a:p>
          </p:txBody>
        </p:sp>
        <p:sp>
          <p:nvSpPr>
            <p:cNvPr id="16" name="Rounded Rectangle 15"/>
            <p:cNvSpPr/>
            <p:nvPr/>
          </p:nvSpPr>
          <p:spPr bwMode="auto">
            <a:xfrm rot="18900000">
              <a:off x="1849047" y="3393882"/>
              <a:ext cx="427076" cy="882075"/>
            </a:xfrm>
            <a:prstGeom prst="roundRect">
              <a:avLst>
                <a:gd name="adj" fmla="val 50000"/>
              </a:avLst>
            </a:prstGeom>
            <a:solidFill>
              <a:schemeClr val="accent2"/>
            </a:solidFill>
            <a:ln>
              <a:solidFill>
                <a:schemeClr val="accent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spc="-102" dirty="0" err="1">
                <a:gradFill>
                  <a:gsLst>
                    <a:gs pos="0">
                      <a:srgbClr val="FFFFFF"/>
                    </a:gs>
                    <a:gs pos="100000">
                      <a:srgbClr val="FFFFFF"/>
                    </a:gs>
                  </a:gsLst>
                  <a:lin ang="5400000" scaled="0"/>
                </a:gradFill>
                <a:ea typeface="Segoe UI" pitchFamily="34" charset="0"/>
                <a:cs typeface="Segoe UI" pitchFamily="34" charset="0"/>
              </a:endParaRPr>
            </a:p>
          </p:txBody>
        </p:sp>
        <p:sp>
          <p:nvSpPr>
            <p:cNvPr id="17" name="Rounded Rectangle 16"/>
            <p:cNvSpPr/>
            <p:nvPr/>
          </p:nvSpPr>
          <p:spPr bwMode="auto">
            <a:xfrm rot="2700000">
              <a:off x="2211584" y="3389176"/>
              <a:ext cx="427076" cy="882075"/>
            </a:xfrm>
            <a:prstGeom prst="roundRect">
              <a:avLst>
                <a:gd name="adj" fmla="val 50000"/>
              </a:avLst>
            </a:prstGeom>
            <a:solidFill>
              <a:schemeClr val="accent2"/>
            </a:solidFill>
            <a:ln>
              <a:solidFill>
                <a:schemeClr val="accent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spc="-102" dirty="0" err="1">
                <a:gradFill>
                  <a:gsLst>
                    <a:gs pos="0">
                      <a:srgbClr val="FFFFFF"/>
                    </a:gs>
                    <a:gs pos="100000">
                      <a:srgbClr val="FFFFFF"/>
                    </a:gs>
                  </a:gsLst>
                  <a:lin ang="5400000" scaled="0"/>
                </a:gradFill>
                <a:ea typeface="Segoe UI" pitchFamily="34" charset="0"/>
                <a:cs typeface="Segoe UI" pitchFamily="34" charset="0"/>
              </a:endParaRPr>
            </a:p>
          </p:txBody>
        </p:sp>
      </p:grpSp>
      <p:sp>
        <p:nvSpPr>
          <p:cNvPr id="21" name="Hexagon 20"/>
          <p:cNvSpPr/>
          <p:nvPr/>
        </p:nvSpPr>
        <p:spPr bwMode="auto">
          <a:xfrm>
            <a:off x="9190037" y="3182887"/>
            <a:ext cx="2057400" cy="1773621"/>
          </a:xfrm>
          <a:prstGeom prst="hexagon">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Requests</a:t>
            </a:r>
            <a:endParaRPr lang="en-US" sz="2000" dirty="0">
              <a:gradFill>
                <a:gsLst>
                  <a:gs pos="0">
                    <a:srgbClr val="FFFFFF"/>
                  </a:gs>
                  <a:gs pos="100000">
                    <a:srgbClr val="FFFFFF"/>
                  </a:gs>
                </a:gsLst>
                <a:lin ang="5400000" scaled="0"/>
              </a:gradFill>
            </a:endParaRPr>
          </a:p>
        </p:txBody>
      </p:sp>
      <p:sp>
        <p:nvSpPr>
          <p:cNvPr id="22" name="Hexagon 21"/>
          <p:cNvSpPr/>
          <p:nvPr/>
        </p:nvSpPr>
        <p:spPr bwMode="auto">
          <a:xfrm>
            <a:off x="7437437" y="2215337"/>
            <a:ext cx="2057400" cy="1773621"/>
          </a:xfrm>
          <a:prstGeom prst="hexagon">
            <a:avLst/>
          </a:prstGeom>
          <a:solidFill>
            <a:schemeClr val="accent5"/>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Operations</a:t>
            </a:r>
            <a:endParaRPr lang="en-US" sz="2000" dirty="0">
              <a:gradFill>
                <a:gsLst>
                  <a:gs pos="0">
                    <a:srgbClr val="FFFFFF"/>
                  </a:gs>
                  <a:gs pos="100000">
                    <a:srgbClr val="FFFFFF"/>
                  </a:gs>
                </a:gsLst>
                <a:lin ang="5400000" scaled="0"/>
              </a:gradFill>
            </a:endParaRPr>
          </a:p>
        </p:txBody>
      </p:sp>
      <p:sp>
        <p:nvSpPr>
          <p:cNvPr id="23" name="Hexagon 22"/>
          <p:cNvSpPr/>
          <p:nvPr/>
        </p:nvSpPr>
        <p:spPr bwMode="auto">
          <a:xfrm>
            <a:off x="7437437" y="4179851"/>
            <a:ext cx="2057400" cy="1773621"/>
          </a:xfrm>
          <a:prstGeom prst="hexagon">
            <a:avLst/>
          </a:prstGeom>
          <a:solidFill>
            <a:schemeClr val="accent6"/>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Applications</a:t>
            </a:r>
            <a:endParaRPr lang="en-US" sz="2000" dirty="0">
              <a:gradFill>
                <a:gsLst>
                  <a:gs pos="0">
                    <a:srgbClr val="FFFFFF"/>
                  </a:gs>
                  <a:gs pos="100000">
                    <a:srgbClr val="FFFFFF"/>
                  </a:gs>
                </a:gsLst>
                <a:lin ang="5400000" scaled="0"/>
              </a:gradFill>
            </a:endParaRPr>
          </a:p>
        </p:txBody>
      </p:sp>
      <p:sp>
        <p:nvSpPr>
          <p:cNvPr id="28" name="Rectangle 27"/>
          <p:cNvSpPr/>
          <p:nvPr/>
        </p:nvSpPr>
        <p:spPr bwMode="auto">
          <a:xfrm>
            <a:off x="6142037" y="1287462"/>
            <a:ext cx="5411065" cy="682590"/>
          </a:xfrm>
          <a:prstGeom prst="rect">
            <a:avLst/>
          </a:prstGeom>
          <a:solidFill>
            <a:schemeClr val="bg2">
              <a:lumMod val="50000"/>
            </a:schemeClr>
          </a:solidFill>
          <a:ln>
            <a:noFill/>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800" dirty="0" smtClean="0">
                <a:gradFill>
                  <a:gsLst>
                    <a:gs pos="0">
                      <a:srgbClr val="FFFFFF"/>
                    </a:gs>
                    <a:gs pos="100000">
                      <a:srgbClr val="FFFFFF"/>
                    </a:gs>
                  </a:gsLst>
                  <a:lin ang="5400000" scaled="0"/>
                </a:gradFill>
              </a:rPr>
              <a:t>Business Demand</a:t>
            </a:r>
            <a:endParaRPr lang="en-US" sz="2800" dirty="0">
              <a:gradFill>
                <a:gsLst>
                  <a:gs pos="0">
                    <a:srgbClr val="FFFFFF"/>
                  </a:gs>
                  <a:gs pos="100000">
                    <a:srgbClr val="FFFFFF"/>
                  </a:gs>
                </a:gsLst>
                <a:lin ang="5400000" scaled="0"/>
              </a:gradFill>
            </a:endParaRPr>
          </a:p>
        </p:txBody>
      </p:sp>
      <p:sp>
        <p:nvSpPr>
          <p:cNvPr id="29" name="Down Arrow 28"/>
          <p:cNvSpPr/>
          <p:nvPr/>
        </p:nvSpPr>
        <p:spPr bwMode="auto">
          <a:xfrm>
            <a:off x="10561637" y="1928037"/>
            <a:ext cx="838200" cy="973033"/>
          </a:xfrm>
          <a:prstGeom prst="downArrow">
            <a:avLst/>
          </a:prstGeom>
          <a:solidFill>
            <a:schemeClr val="bg2">
              <a:lumMod val="50000"/>
            </a:schemeClr>
          </a:solidFill>
          <a:ln>
            <a:noFill/>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800" dirty="0">
              <a:gradFill>
                <a:gsLst>
                  <a:gs pos="0">
                    <a:srgbClr val="FFFFFF"/>
                  </a:gs>
                  <a:gs pos="100000">
                    <a:srgbClr val="FFFFFF"/>
                  </a:gs>
                </a:gsLst>
                <a:lin ang="5400000" scaled="0"/>
              </a:gradFill>
            </a:endParaRPr>
          </a:p>
        </p:txBody>
      </p:sp>
      <p:sp>
        <p:nvSpPr>
          <p:cNvPr id="31" name="Rectangle 30"/>
          <p:cNvSpPr/>
          <p:nvPr/>
        </p:nvSpPr>
        <p:spPr bwMode="auto">
          <a:xfrm>
            <a:off x="6142037" y="6293321"/>
            <a:ext cx="5411065" cy="498351"/>
          </a:xfrm>
          <a:prstGeom prst="rect">
            <a:avLst/>
          </a:prstGeom>
          <a:solidFill>
            <a:schemeClr val="bg2">
              <a:lumMod val="50000"/>
            </a:schemeClr>
          </a:solidFill>
          <a:ln>
            <a:noFill/>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Other Systems (SAP, TFS, Quality Center, etc.)</a:t>
            </a:r>
            <a:endParaRPr lang="en-US" sz="2000" dirty="0">
              <a:gradFill>
                <a:gsLst>
                  <a:gs pos="0">
                    <a:srgbClr val="FFFFFF"/>
                  </a:gs>
                  <a:gs pos="100000">
                    <a:srgbClr val="FFFFFF"/>
                  </a:gs>
                </a:gsLst>
                <a:lin ang="5400000" scaled="0"/>
              </a:gradFill>
            </a:endParaRPr>
          </a:p>
        </p:txBody>
      </p:sp>
      <p:sp>
        <p:nvSpPr>
          <p:cNvPr id="32" name="Down Arrow 31"/>
          <p:cNvSpPr/>
          <p:nvPr/>
        </p:nvSpPr>
        <p:spPr bwMode="auto">
          <a:xfrm rot="10800000">
            <a:off x="10561637" y="5431573"/>
            <a:ext cx="838200" cy="973033"/>
          </a:xfrm>
          <a:prstGeom prst="downArrow">
            <a:avLst/>
          </a:prstGeom>
          <a:solidFill>
            <a:schemeClr val="bg2">
              <a:lumMod val="50000"/>
            </a:schemeClr>
          </a:solidFill>
          <a:ln>
            <a:noFill/>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800" dirty="0">
              <a:gradFill>
                <a:gsLst>
                  <a:gs pos="0">
                    <a:srgbClr val="FFFFFF"/>
                  </a:gs>
                  <a:gs pos="100000">
                    <a:srgbClr val="FFFFFF"/>
                  </a:gs>
                </a:gsLst>
                <a:lin ang="5400000" scaled="0"/>
              </a:gradFill>
            </a:endParaRPr>
          </a:p>
        </p:txBody>
      </p:sp>
      <p:sp>
        <p:nvSpPr>
          <p:cNvPr id="34" name="Rectangle 33"/>
          <p:cNvSpPr/>
          <p:nvPr/>
        </p:nvSpPr>
        <p:spPr bwMode="auto">
          <a:xfrm>
            <a:off x="6461397" y="2215337"/>
            <a:ext cx="823639" cy="3738135"/>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vert270"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Documentation, Process Maps, Videos, and Self-Help Pages</a:t>
            </a:r>
            <a:endParaRPr lang="en-US"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615066954"/>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2"/>
          </p:nvPr>
        </p:nvSpPr>
        <p:spPr/>
        <p:txBody>
          <a:bodyPr/>
          <a:lstStyle/>
          <a:p>
            <a:r>
              <a:rPr lang="en-US" dirty="0" smtClean="0"/>
              <a:t>Rob Morrison</a:t>
            </a:r>
          </a:p>
          <a:p>
            <a:r>
              <a:rPr lang="en-US" dirty="0" smtClean="0"/>
              <a:t>Alaska IT Project Manager</a:t>
            </a:r>
          </a:p>
          <a:p>
            <a:r>
              <a:rPr lang="en-US" dirty="0" smtClean="0"/>
              <a:t>ConocoPhillips</a:t>
            </a:r>
            <a:endParaRPr lang="en-US" dirty="0"/>
          </a:p>
        </p:txBody>
      </p:sp>
      <p:sp>
        <p:nvSpPr>
          <p:cNvPr id="4" name="Title 3"/>
          <p:cNvSpPr>
            <a:spLocks noGrp="1"/>
          </p:cNvSpPr>
          <p:nvPr>
            <p:ph type="title"/>
          </p:nvPr>
        </p:nvSpPr>
        <p:spPr>
          <a:xfrm>
            <a:off x="274703" y="1287462"/>
            <a:ext cx="10363134" cy="1828800"/>
          </a:xfrm>
        </p:spPr>
        <p:txBody>
          <a:bodyPr/>
          <a:lstStyle/>
          <a:p>
            <a:r>
              <a:rPr lang="en-US" dirty="0" smtClean="0"/>
              <a:t>Drill IT! ConocoPhillips One Integrated Portfolio Supporting Exploration and Production</a:t>
            </a:r>
            <a:endParaRPr lang="en-US" dirty="0"/>
          </a:p>
        </p:txBody>
      </p:sp>
      <p:sp>
        <p:nvSpPr>
          <p:cNvPr id="2" name="TextBox 1"/>
          <p:cNvSpPr txBox="1"/>
          <p:nvPr/>
        </p:nvSpPr>
        <p:spPr>
          <a:xfrm>
            <a:off x="9952037" y="479425"/>
            <a:ext cx="2027238" cy="572464"/>
          </a:xfrm>
          <a:prstGeom prst="rect">
            <a:avLst/>
          </a:prstGeom>
          <a:noFill/>
        </p:spPr>
        <p:txBody>
          <a:bodyPr wrap="square" lIns="182880" tIns="146304" rIns="182880" bIns="146304" rtlCol="0">
            <a:spAutoFit/>
          </a:bodyPr>
          <a:lstStyle/>
          <a:p>
            <a:pPr algn="r">
              <a:lnSpc>
                <a:spcPct val="90000"/>
              </a:lnSpc>
              <a:spcAft>
                <a:spcPts val="600"/>
              </a:spcAft>
            </a:pPr>
            <a:r>
              <a:rPr lang="en-US" sz="2000" dirty="0" smtClean="0">
                <a:gradFill>
                  <a:gsLst>
                    <a:gs pos="2917">
                      <a:schemeClr val="tx1"/>
                    </a:gs>
                    <a:gs pos="30000">
                      <a:schemeClr val="tx1"/>
                    </a:gs>
                  </a:gsLst>
                  <a:lin ang="5400000" scaled="0"/>
                </a:gradFill>
              </a:rPr>
              <a:t>PC259</a:t>
            </a:r>
            <a:endParaRPr lang="en-US" sz="2400" dirty="0" smtClean="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38151271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638" y="1131887"/>
            <a:ext cx="11887200" cy="1831975"/>
          </a:xfrm>
        </p:spPr>
        <p:txBody>
          <a:bodyPr/>
          <a:lstStyle/>
          <a:p>
            <a:r>
              <a:rPr lang="en-US" dirty="0"/>
              <a:t>Managing the Application Portfolio with Project Server and UMT 360</a:t>
            </a:r>
          </a:p>
        </p:txBody>
      </p:sp>
    </p:spTree>
    <p:extLst>
      <p:ext uri="{BB962C8B-B14F-4D97-AF65-F5344CB8AC3E}">
        <p14:creationId xmlns:p14="http://schemas.microsoft.com/office/powerpoint/2010/main" val="4153047512"/>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0467" y="233155"/>
            <a:ext cx="11731194" cy="1356064"/>
          </a:xfrm>
        </p:spPr>
        <p:txBody>
          <a:bodyPr/>
          <a:lstStyle/>
          <a:p>
            <a:r>
              <a:rPr lang="en-US" dirty="0" smtClean="0"/>
              <a:t>The Applications We Build and Maintain</a:t>
            </a:r>
            <a:endParaRPr lang="en-US" dirty="0"/>
          </a:p>
        </p:txBody>
      </p:sp>
      <p:sp>
        <p:nvSpPr>
          <p:cNvPr id="33" name="TextBox 32"/>
          <p:cNvSpPr txBox="1"/>
          <p:nvPr/>
        </p:nvSpPr>
        <p:spPr>
          <a:xfrm>
            <a:off x="506624" y="4639597"/>
            <a:ext cx="3730413" cy="878959"/>
          </a:xfrm>
          <a:prstGeom prst="rect">
            <a:avLst/>
          </a:prstGeom>
          <a:noFill/>
        </p:spPr>
        <p:txBody>
          <a:bodyPr wrap="square" lIns="0" tIns="0" rIns="0" bIns="0" rtlCol="0">
            <a:spAutoFit/>
          </a:bodyPr>
          <a:lstStyle/>
          <a:p>
            <a:pPr algn="ctr"/>
            <a:r>
              <a:rPr lang="en-US" sz="2856" dirty="0" smtClean="0">
                <a:gradFill>
                  <a:gsLst>
                    <a:gs pos="0">
                      <a:srgbClr val="282828">
                        <a:lumMod val="65000"/>
                        <a:lumOff val="35000"/>
                      </a:srgbClr>
                    </a:gs>
                    <a:gs pos="80000">
                      <a:srgbClr val="282828">
                        <a:lumMod val="65000"/>
                        <a:lumOff val="35000"/>
                      </a:srgbClr>
                    </a:gs>
                  </a:gsLst>
                  <a:lin ang="16200000" scaled="0"/>
                </a:gradFill>
              </a:rPr>
              <a:t>Integrated Planning &amp; Operations</a:t>
            </a:r>
            <a:endParaRPr lang="en-US" sz="2856" dirty="0">
              <a:gradFill>
                <a:gsLst>
                  <a:gs pos="0">
                    <a:srgbClr val="282828">
                      <a:lumMod val="65000"/>
                      <a:lumOff val="35000"/>
                    </a:srgbClr>
                  </a:gs>
                  <a:gs pos="80000">
                    <a:srgbClr val="282828">
                      <a:lumMod val="65000"/>
                      <a:lumOff val="35000"/>
                    </a:srgbClr>
                  </a:gs>
                </a:gsLst>
                <a:lin ang="16200000" scaled="0"/>
              </a:gradFill>
            </a:endParaRPr>
          </a:p>
        </p:txBody>
      </p:sp>
      <p:sp>
        <p:nvSpPr>
          <p:cNvPr id="35" name="TextBox 34"/>
          <p:cNvSpPr txBox="1"/>
          <p:nvPr/>
        </p:nvSpPr>
        <p:spPr>
          <a:xfrm>
            <a:off x="4359900" y="3136106"/>
            <a:ext cx="3730413" cy="439479"/>
          </a:xfrm>
          <a:prstGeom prst="rect">
            <a:avLst/>
          </a:prstGeom>
          <a:noFill/>
        </p:spPr>
        <p:txBody>
          <a:bodyPr wrap="square" lIns="0" tIns="0" rIns="0" bIns="0" rtlCol="0">
            <a:spAutoFit/>
          </a:bodyPr>
          <a:lstStyle/>
          <a:p>
            <a:pPr algn="ctr"/>
            <a:r>
              <a:rPr lang="en-US" sz="2856" dirty="0" smtClean="0">
                <a:gradFill>
                  <a:gsLst>
                    <a:gs pos="0">
                      <a:srgbClr val="282828">
                        <a:lumMod val="65000"/>
                        <a:lumOff val="35000"/>
                      </a:srgbClr>
                    </a:gs>
                    <a:gs pos="80000">
                      <a:srgbClr val="282828">
                        <a:lumMod val="65000"/>
                        <a:lumOff val="35000"/>
                      </a:srgbClr>
                    </a:gs>
                  </a:gsLst>
                  <a:lin ang="16200000" scaled="0"/>
                </a:gradFill>
              </a:rPr>
              <a:t>Supply Chain</a:t>
            </a:r>
            <a:endParaRPr lang="en-US" sz="2856" dirty="0">
              <a:gradFill>
                <a:gsLst>
                  <a:gs pos="0">
                    <a:srgbClr val="282828">
                      <a:lumMod val="65000"/>
                      <a:lumOff val="35000"/>
                    </a:srgbClr>
                  </a:gs>
                  <a:gs pos="80000">
                    <a:srgbClr val="282828">
                      <a:lumMod val="65000"/>
                      <a:lumOff val="35000"/>
                    </a:srgbClr>
                  </a:gs>
                </a:gsLst>
                <a:lin ang="16200000" scaled="0"/>
              </a:gradFill>
            </a:endParaRPr>
          </a:p>
        </p:txBody>
      </p:sp>
      <p:sp>
        <p:nvSpPr>
          <p:cNvPr id="27" name="TextBox 26"/>
          <p:cNvSpPr txBox="1"/>
          <p:nvPr/>
        </p:nvSpPr>
        <p:spPr>
          <a:xfrm>
            <a:off x="8199437" y="4639597"/>
            <a:ext cx="3730413" cy="439479"/>
          </a:xfrm>
          <a:prstGeom prst="rect">
            <a:avLst/>
          </a:prstGeom>
          <a:noFill/>
        </p:spPr>
        <p:txBody>
          <a:bodyPr wrap="square" lIns="0" tIns="0" rIns="0" bIns="0" rtlCol="0">
            <a:spAutoFit/>
          </a:bodyPr>
          <a:lstStyle/>
          <a:p>
            <a:pPr algn="ctr"/>
            <a:r>
              <a:rPr lang="en-US" sz="2856" dirty="0" smtClean="0">
                <a:gradFill>
                  <a:gsLst>
                    <a:gs pos="0">
                      <a:srgbClr val="282828">
                        <a:lumMod val="65000"/>
                        <a:lumOff val="35000"/>
                      </a:srgbClr>
                    </a:gs>
                    <a:gs pos="80000">
                      <a:srgbClr val="282828">
                        <a:lumMod val="65000"/>
                        <a:lumOff val="35000"/>
                      </a:srgbClr>
                    </a:gs>
                  </a:gsLst>
                  <a:lin ang="16200000" scaled="0"/>
                </a:gradFill>
              </a:rPr>
              <a:t>People &amp; Productivity</a:t>
            </a:r>
            <a:endParaRPr lang="en-US" sz="2856" dirty="0">
              <a:gradFill>
                <a:gsLst>
                  <a:gs pos="0">
                    <a:srgbClr val="282828">
                      <a:lumMod val="65000"/>
                      <a:lumOff val="35000"/>
                    </a:srgbClr>
                  </a:gs>
                  <a:gs pos="80000">
                    <a:srgbClr val="282828">
                      <a:lumMod val="65000"/>
                      <a:lumOff val="35000"/>
                    </a:srgbClr>
                  </a:gs>
                </a:gsLst>
                <a:lin ang="16200000" scaled="0"/>
              </a:gradFill>
            </a:endParaRPr>
          </a:p>
        </p:txBody>
      </p:sp>
      <p:sp>
        <p:nvSpPr>
          <p:cNvPr id="28" name="TextBox 27"/>
          <p:cNvSpPr txBox="1"/>
          <p:nvPr/>
        </p:nvSpPr>
        <p:spPr>
          <a:xfrm>
            <a:off x="4319494" y="6118595"/>
            <a:ext cx="3730413" cy="439479"/>
          </a:xfrm>
          <a:prstGeom prst="rect">
            <a:avLst/>
          </a:prstGeom>
          <a:noFill/>
        </p:spPr>
        <p:txBody>
          <a:bodyPr wrap="square" lIns="0" tIns="0" rIns="0" bIns="0" rtlCol="0">
            <a:spAutoFit/>
          </a:bodyPr>
          <a:lstStyle/>
          <a:p>
            <a:pPr algn="ctr"/>
            <a:r>
              <a:rPr lang="en-US" sz="2856" dirty="0" smtClean="0">
                <a:gradFill>
                  <a:gsLst>
                    <a:gs pos="0">
                      <a:srgbClr val="282828">
                        <a:lumMod val="65000"/>
                        <a:lumOff val="35000"/>
                      </a:srgbClr>
                    </a:gs>
                    <a:gs pos="80000">
                      <a:srgbClr val="282828">
                        <a:lumMod val="65000"/>
                        <a:lumOff val="35000"/>
                      </a:srgbClr>
                    </a:gs>
                  </a:gsLst>
                  <a:lin ang="16200000" scaled="0"/>
                </a:gradFill>
              </a:rPr>
              <a:t>Financial</a:t>
            </a:r>
            <a:endParaRPr lang="en-US" sz="2856" dirty="0">
              <a:gradFill>
                <a:gsLst>
                  <a:gs pos="0">
                    <a:srgbClr val="282828">
                      <a:lumMod val="65000"/>
                      <a:lumOff val="35000"/>
                    </a:srgbClr>
                  </a:gs>
                  <a:gs pos="80000">
                    <a:srgbClr val="282828">
                      <a:lumMod val="65000"/>
                      <a:lumOff val="35000"/>
                    </a:srgbClr>
                  </a:gs>
                </a:gsLst>
                <a:lin ang="16200000" scaled="0"/>
              </a:gradFill>
            </a:endParaRPr>
          </a:p>
        </p:txBody>
      </p:sp>
      <p:grpSp>
        <p:nvGrpSpPr>
          <p:cNvPr id="8" name="Group 7"/>
          <p:cNvGrpSpPr/>
          <p:nvPr/>
        </p:nvGrpSpPr>
        <p:grpSpPr>
          <a:xfrm>
            <a:off x="5298245" y="1287461"/>
            <a:ext cx="1841262" cy="1828800"/>
            <a:chOff x="5298245" y="1287461"/>
            <a:chExt cx="1841262" cy="1828800"/>
          </a:xfrm>
          <a:solidFill>
            <a:schemeClr val="accent2"/>
          </a:solidFill>
        </p:grpSpPr>
        <p:sp>
          <p:nvSpPr>
            <p:cNvPr id="13" name="Circular Arrow 12"/>
            <p:cNvSpPr/>
            <p:nvPr/>
          </p:nvSpPr>
          <p:spPr bwMode="auto">
            <a:xfrm rot="2700000">
              <a:off x="5303838" y="1287461"/>
              <a:ext cx="1828800" cy="1828800"/>
            </a:xfrm>
            <a:prstGeom prst="circularArrow">
              <a:avLst>
                <a:gd name="adj1" fmla="val 12500"/>
                <a:gd name="adj2" fmla="val 1142319"/>
                <a:gd name="adj3" fmla="val 20457681"/>
                <a:gd name="adj4" fmla="val 14879136"/>
                <a:gd name="adj5" fmla="val 12500"/>
              </a:avLst>
            </a:prstGeom>
            <a:grp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4" name="Circular Arrow 13"/>
            <p:cNvSpPr/>
            <p:nvPr/>
          </p:nvSpPr>
          <p:spPr bwMode="auto">
            <a:xfrm rot="17100000">
              <a:off x="5310707" y="1287461"/>
              <a:ext cx="1828800" cy="1828800"/>
            </a:xfrm>
            <a:prstGeom prst="circularArrow">
              <a:avLst>
                <a:gd name="adj1" fmla="val 12500"/>
                <a:gd name="adj2" fmla="val 1142319"/>
                <a:gd name="adj3" fmla="val 20457681"/>
                <a:gd name="adj4" fmla="val 15520254"/>
                <a:gd name="adj5" fmla="val 12500"/>
              </a:avLst>
            </a:prstGeom>
            <a:grp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5" name="Circular Arrow 14"/>
            <p:cNvSpPr/>
            <p:nvPr/>
          </p:nvSpPr>
          <p:spPr bwMode="auto">
            <a:xfrm rot="10800000">
              <a:off x="5298245" y="1287461"/>
              <a:ext cx="1828800" cy="1828800"/>
            </a:xfrm>
            <a:prstGeom prst="circularArrow">
              <a:avLst>
                <a:gd name="adj1" fmla="val 12500"/>
                <a:gd name="adj2" fmla="val 1142319"/>
                <a:gd name="adj3" fmla="val 20457681"/>
                <a:gd name="adj4" fmla="val 13913152"/>
                <a:gd name="adj5" fmla="val 12500"/>
              </a:avLst>
            </a:prstGeom>
            <a:grp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grpSp>
      <p:grpSp>
        <p:nvGrpSpPr>
          <p:cNvPr id="29" name="Group 28"/>
          <p:cNvGrpSpPr/>
          <p:nvPr/>
        </p:nvGrpSpPr>
        <p:grpSpPr>
          <a:xfrm>
            <a:off x="9333046" y="3116262"/>
            <a:ext cx="1463194" cy="1419353"/>
            <a:chOff x="5662183" y="2718626"/>
            <a:chExt cx="1463194" cy="1419353"/>
          </a:xfrm>
          <a:solidFill>
            <a:schemeClr val="accent5"/>
          </a:solidFill>
        </p:grpSpPr>
        <p:sp>
          <p:nvSpPr>
            <p:cNvPr id="30" name="Oval 3"/>
            <p:cNvSpPr/>
            <p:nvPr/>
          </p:nvSpPr>
          <p:spPr bwMode="auto">
            <a:xfrm>
              <a:off x="5662183" y="2718626"/>
              <a:ext cx="1463194" cy="1046993"/>
            </a:xfrm>
            <a:custGeom>
              <a:avLst/>
              <a:gdLst/>
              <a:ahLst/>
              <a:cxnLst/>
              <a:rect l="l" t="t" r="r" b="b"/>
              <a:pathLst>
                <a:path w="1463194" h="1046993">
                  <a:moveTo>
                    <a:pt x="1235086" y="0"/>
                  </a:moveTo>
                  <a:cubicBezTo>
                    <a:pt x="1376010" y="132176"/>
                    <a:pt x="1463194" y="320270"/>
                    <a:pt x="1463194" y="528727"/>
                  </a:cubicBezTo>
                  <a:cubicBezTo>
                    <a:pt x="1463194" y="731286"/>
                    <a:pt x="1380874" y="914618"/>
                    <a:pt x="1247764" y="1046993"/>
                  </a:cubicBezTo>
                  <a:lnTo>
                    <a:pt x="742916" y="516840"/>
                  </a:lnTo>
                  <a:close/>
                  <a:moveTo>
                    <a:pt x="228108" y="0"/>
                  </a:moveTo>
                  <a:lnTo>
                    <a:pt x="720279" y="516840"/>
                  </a:lnTo>
                  <a:lnTo>
                    <a:pt x="215430" y="1046993"/>
                  </a:lnTo>
                  <a:cubicBezTo>
                    <a:pt x="82320" y="914618"/>
                    <a:pt x="0" y="731286"/>
                    <a:pt x="0" y="528727"/>
                  </a:cubicBezTo>
                  <a:cubicBezTo>
                    <a:pt x="0" y="320270"/>
                    <a:pt x="87184" y="132176"/>
                    <a:pt x="228108" y="0"/>
                  </a:cubicBezTo>
                  <a:close/>
                </a:path>
              </a:pathLst>
            </a:custGeom>
            <a:grpFill/>
            <a:ln w="88900">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31" name="Oval 4"/>
            <p:cNvSpPr/>
            <p:nvPr/>
          </p:nvSpPr>
          <p:spPr bwMode="auto">
            <a:xfrm>
              <a:off x="5885840" y="2880263"/>
              <a:ext cx="1015880" cy="723167"/>
            </a:xfrm>
            <a:custGeom>
              <a:avLst/>
              <a:gdLst/>
              <a:ahLst/>
              <a:cxnLst/>
              <a:rect l="l" t="t" r="r" b="b"/>
              <a:pathLst>
                <a:path w="1015880" h="723167">
                  <a:moveTo>
                    <a:pt x="857507" y="0"/>
                  </a:moveTo>
                  <a:cubicBezTo>
                    <a:pt x="955349" y="91768"/>
                    <a:pt x="1015880" y="222360"/>
                    <a:pt x="1015880" y="367090"/>
                  </a:cubicBezTo>
                  <a:cubicBezTo>
                    <a:pt x="1015880" y="505918"/>
                    <a:pt x="960185" y="631738"/>
                    <a:pt x="869659" y="723167"/>
                  </a:cubicBezTo>
                  <a:lnTo>
                    <a:pt x="519258" y="355203"/>
                  </a:lnTo>
                  <a:close/>
                  <a:moveTo>
                    <a:pt x="158374" y="0"/>
                  </a:moveTo>
                  <a:lnTo>
                    <a:pt x="496622" y="355203"/>
                  </a:lnTo>
                  <a:lnTo>
                    <a:pt x="146222" y="723167"/>
                  </a:lnTo>
                  <a:cubicBezTo>
                    <a:pt x="55695" y="631738"/>
                    <a:pt x="0" y="505918"/>
                    <a:pt x="0" y="367090"/>
                  </a:cubicBezTo>
                  <a:cubicBezTo>
                    <a:pt x="0" y="222360"/>
                    <a:pt x="60531" y="91768"/>
                    <a:pt x="158374" y="0"/>
                  </a:cubicBezTo>
                  <a:close/>
                </a:path>
              </a:pathLst>
            </a:custGeom>
            <a:grpFill/>
            <a:ln w="88900">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32" name="Oval 5"/>
            <p:cNvSpPr/>
            <p:nvPr/>
          </p:nvSpPr>
          <p:spPr bwMode="auto">
            <a:xfrm>
              <a:off x="6127080" y="3054608"/>
              <a:ext cx="533400" cy="373354"/>
            </a:xfrm>
            <a:custGeom>
              <a:avLst/>
              <a:gdLst/>
              <a:ahLst/>
              <a:cxnLst/>
              <a:rect l="l" t="t" r="r" b="b"/>
              <a:pathLst>
                <a:path w="533400" h="373354">
                  <a:moveTo>
                    <a:pt x="450245" y="0"/>
                  </a:moveTo>
                  <a:cubicBezTo>
                    <a:pt x="501618" y="48184"/>
                    <a:pt x="533400" y="116752"/>
                    <a:pt x="533400" y="192744"/>
                  </a:cubicBezTo>
                  <a:cubicBezTo>
                    <a:pt x="533400" y="262678"/>
                    <a:pt x="506483" y="326325"/>
                    <a:pt x="461866" y="373354"/>
                  </a:cubicBezTo>
                  <a:lnTo>
                    <a:pt x="278288" y="180575"/>
                  </a:lnTo>
                  <a:close/>
                  <a:moveTo>
                    <a:pt x="83156" y="0"/>
                  </a:moveTo>
                  <a:lnTo>
                    <a:pt x="255112" y="180575"/>
                  </a:lnTo>
                  <a:lnTo>
                    <a:pt x="71535" y="373354"/>
                  </a:lnTo>
                  <a:cubicBezTo>
                    <a:pt x="26917" y="326325"/>
                    <a:pt x="0" y="262678"/>
                    <a:pt x="0" y="192744"/>
                  </a:cubicBezTo>
                  <a:cubicBezTo>
                    <a:pt x="0" y="116752"/>
                    <a:pt x="31783" y="48184"/>
                    <a:pt x="83156" y="0"/>
                  </a:cubicBezTo>
                  <a:close/>
                </a:path>
              </a:pathLst>
            </a:custGeom>
            <a:grpFill/>
            <a:ln w="88900">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34" name="Isosceles Triangle 9"/>
            <p:cNvSpPr/>
            <p:nvPr/>
          </p:nvSpPr>
          <p:spPr bwMode="auto">
            <a:xfrm>
              <a:off x="6012780" y="3223579"/>
              <a:ext cx="762000" cy="914400"/>
            </a:xfrm>
            <a:custGeom>
              <a:avLst/>
              <a:gdLst/>
              <a:ahLst/>
              <a:cxnLst/>
              <a:rect l="l" t="t" r="r" b="b"/>
              <a:pathLst>
                <a:path w="762000" h="914400">
                  <a:moveTo>
                    <a:pt x="285750" y="228600"/>
                  </a:moveTo>
                  <a:lnTo>
                    <a:pt x="476250" y="228600"/>
                  </a:lnTo>
                  <a:lnTo>
                    <a:pt x="762000" y="914400"/>
                  </a:lnTo>
                  <a:lnTo>
                    <a:pt x="0" y="914400"/>
                  </a:lnTo>
                  <a:close/>
                  <a:moveTo>
                    <a:pt x="381000" y="0"/>
                  </a:moveTo>
                  <a:lnTo>
                    <a:pt x="390905" y="23773"/>
                  </a:lnTo>
                  <a:lnTo>
                    <a:pt x="371095" y="23773"/>
                  </a:lnTo>
                  <a:close/>
                </a:path>
              </a:pathLst>
            </a:custGeom>
            <a:grp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36" name="Oval 35"/>
            <p:cNvSpPr/>
            <p:nvPr/>
          </p:nvSpPr>
          <p:spPr bwMode="auto">
            <a:xfrm>
              <a:off x="6302340" y="3155912"/>
              <a:ext cx="182880" cy="182880"/>
            </a:xfrm>
            <a:prstGeom prst="ellipse">
              <a:avLst/>
            </a:prstGeom>
            <a:grpFill/>
            <a:ln w="57150">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grpSp>
      <p:grpSp>
        <p:nvGrpSpPr>
          <p:cNvPr id="37" name="Group 36"/>
          <p:cNvGrpSpPr/>
          <p:nvPr/>
        </p:nvGrpSpPr>
        <p:grpSpPr>
          <a:xfrm>
            <a:off x="5405517" y="4487862"/>
            <a:ext cx="1558365" cy="1478333"/>
            <a:chOff x="8683321" y="2009828"/>
            <a:chExt cx="2647593" cy="2511622"/>
          </a:xfrm>
        </p:grpSpPr>
        <p:grpSp>
          <p:nvGrpSpPr>
            <p:cNvPr id="38" name="Group 37"/>
            <p:cNvGrpSpPr/>
            <p:nvPr/>
          </p:nvGrpSpPr>
          <p:grpSpPr>
            <a:xfrm>
              <a:off x="8683321" y="2009828"/>
              <a:ext cx="2647593" cy="2511622"/>
              <a:chOff x="8492606" y="1717908"/>
              <a:chExt cx="2595915" cy="2462598"/>
            </a:xfrm>
          </p:grpSpPr>
          <p:sp>
            <p:nvSpPr>
              <p:cNvPr id="40" name="Rounded Rectangle 39"/>
              <p:cNvSpPr/>
              <p:nvPr/>
            </p:nvSpPr>
            <p:spPr bwMode="auto">
              <a:xfrm rot="2700000">
                <a:off x="9063036" y="2155021"/>
                <a:ext cx="2281858" cy="1769112"/>
              </a:xfrm>
              <a:prstGeom prst="roundRect">
                <a:avLst>
                  <a:gd name="adj" fmla="val 27517"/>
                </a:avLst>
              </a:prstGeom>
              <a:solidFill>
                <a:schemeClr val="accent4"/>
              </a:solidFill>
              <a:ln>
                <a:solidFill>
                  <a:schemeClr val="accent4"/>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spc="-102" dirty="0" err="1">
                  <a:gradFill>
                    <a:gsLst>
                      <a:gs pos="0">
                        <a:srgbClr val="FFFFFF"/>
                      </a:gs>
                      <a:gs pos="100000">
                        <a:srgbClr val="FFFFFF"/>
                      </a:gs>
                    </a:gsLst>
                    <a:lin ang="5400000" scaled="0"/>
                  </a:gradFill>
                  <a:ea typeface="Segoe UI" pitchFamily="34" charset="0"/>
                  <a:cs typeface="Segoe UI" pitchFamily="34" charset="0"/>
                </a:endParaRPr>
              </a:p>
            </p:txBody>
          </p:sp>
          <p:sp>
            <p:nvSpPr>
              <p:cNvPr id="41" name="Isosceles Triangle 40"/>
              <p:cNvSpPr/>
              <p:nvPr/>
            </p:nvSpPr>
            <p:spPr bwMode="auto">
              <a:xfrm rot="18900000">
                <a:off x="8492606" y="1717908"/>
                <a:ext cx="1539876" cy="739337"/>
              </a:xfrm>
              <a:prstGeom prst="triangle">
                <a:avLst/>
              </a:prstGeom>
              <a:solidFill>
                <a:schemeClr val="accent4"/>
              </a:solidFill>
              <a:ln>
                <a:solidFill>
                  <a:schemeClr val="accent4"/>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spc="-102" dirty="0" err="1">
                  <a:gradFill>
                    <a:gsLst>
                      <a:gs pos="0">
                        <a:srgbClr val="FFFFFF"/>
                      </a:gs>
                      <a:gs pos="100000">
                        <a:srgbClr val="FFFFFF"/>
                      </a:gs>
                    </a:gsLst>
                    <a:lin ang="5400000" scaled="0"/>
                  </a:gradFill>
                  <a:ea typeface="Segoe UI" pitchFamily="34" charset="0"/>
                  <a:cs typeface="Segoe UI" pitchFamily="34" charset="0"/>
                </a:endParaRPr>
              </a:p>
            </p:txBody>
          </p:sp>
          <p:sp>
            <p:nvSpPr>
              <p:cNvPr id="42" name="Freeform 41"/>
              <p:cNvSpPr/>
              <p:nvPr/>
            </p:nvSpPr>
            <p:spPr bwMode="auto">
              <a:xfrm rot="2700000">
                <a:off x="8925096" y="2180652"/>
                <a:ext cx="2286177" cy="1419398"/>
              </a:xfrm>
              <a:custGeom>
                <a:avLst/>
                <a:gdLst>
                  <a:gd name="connsiteX0" fmla="*/ 739337 w 2849449"/>
                  <a:gd name="connsiteY0" fmla="*/ 107138 h 1769112"/>
                  <a:gd name="connsiteX1" fmla="*/ 739337 w 2849449"/>
                  <a:gd name="connsiteY1" fmla="*/ 118521 h 1769112"/>
                  <a:gd name="connsiteX2" fmla="*/ 782220 w 2849449"/>
                  <a:gd name="connsiteY2" fmla="*/ 83139 h 1769112"/>
                  <a:gd name="connsiteX3" fmla="*/ 1054398 w 2849449"/>
                  <a:gd name="connsiteY3" fmla="*/ 0 h 1769112"/>
                  <a:gd name="connsiteX4" fmla="*/ 2362642 w 2849449"/>
                  <a:gd name="connsiteY4" fmla="*/ 0 h 1769112"/>
                  <a:gd name="connsiteX5" fmla="*/ 2849449 w 2849449"/>
                  <a:gd name="connsiteY5" fmla="*/ 486807 h 1769112"/>
                  <a:gd name="connsiteX6" fmla="*/ 2849449 w 2849449"/>
                  <a:gd name="connsiteY6" fmla="*/ 1282305 h 1769112"/>
                  <a:gd name="connsiteX7" fmla="*/ 2362642 w 2849449"/>
                  <a:gd name="connsiteY7" fmla="*/ 1769112 h 1769112"/>
                  <a:gd name="connsiteX8" fmla="*/ 1054398 w 2849449"/>
                  <a:gd name="connsiteY8" fmla="*/ 1769112 h 1769112"/>
                  <a:gd name="connsiteX9" fmla="*/ 710174 w 2849449"/>
                  <a:gd name="connsiteY9" fmla="*/ 1626530 h 1769112"/>
                  <a:gd name="connsiteX10" fmla="*/ 652219 w 2849449"/>
                  <a:gd name="connsiteY10" fmla="*/ 1556288 h 1769112"/>
                  <a:gd name="connsiteX11" fmla="*/ 0 w 2849449"/>
                  <a:gd name="connsiteY11" fmla="*/ 877075 h 1769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49449" h="1769112">
                    <a:moveTo>
                      <a:pt x="739337" y="107138"/>
                    </a:moveTo>
                    <a:lnTo>
                      <a:pt x="739337" y="118521"/>
                    </a:lnTo>
                    <a:lnTo>
                      <a:pt x="782220" y="83139"/>
                    </a:lnTo>
                    <a:cubicBezTo>
                      <a:pt x="859915" y="30649"/>
                      <a:pt x="953577" y="0"/>
                      <a:pt x="1054398" y="0"/>
                    </a:cubicBezTo>
                    <a:lnTo>
                      <a:pt x="2362642" y="0"/>
                    </a:lnTo>
                    <a:cubicBezTo>
                      <a:pt x="2631498" y="0"/>
                      <a:pt x="2849449" y="217951"/>
                      <a:pt x="2849449" y="486807"/>
                    </a:cubicBezTo>
                    <a:lnTo>
                      <a:pt x="2849449" y="1282305"/>
                    </a:lnTo>
                    <a:cubicBezTo>
                      <a:pt x="2849449" y="1551161"/>
                      <a:pt x="2631498" y="1769112"/>
                      <a:pt x="2362642" y="1769112"/>
                    </a:cubicBezTo>
                    <a:lnTo>
                      <a:pt x="1054398" y="1769112"/>
                    </a:lnTo>
                    <a:cubicBezTo>
                      <a:pt x="919970" y="1769112"/>
                      <a:pt x="798268" y="1714624"/>
                      <a:pt x="710174" y="1626530"/>
                    </a:cubicBezTo>
                    <a:lnTo>
                      <a:pt x="652219" y="1556288"/>
                    </a:lnTo>
                    <a:lnTo>
                      <a:pt x="0" y="877075"/>
                    </a:lnTo>
                    <a:close/>
                  </a:path>
                </a:pathLst>
              </a:custGeom>
              <a:solidFill>
                <a:schemeClr val="bg1"/>
              </a:solidFill>
              <a:ln>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spc="-102" dirty="0" err="1">
                  <a:gradFill>
                    <a:gsLst>
                      <a:gs pos="0">
                        <a:srgbClr val="FFFFFF"/>
                      </a:gs>
                      <a:gs pos="100000">
                        <a:srgbClr val="FFFFFF"/>
                      </a:gs>
                    </a:gsLst>
                    <a:lin ang="5400000" scaled="0"/>
                  </a:gradFill>
                  <a:ea typeface="Segoe UI" pitchFamily="34" charset="0"/>
                  <a:cs typeface="Segoe UI" pitchFamily="34" charset="0"/>
                </a:endParaRPr>
              </a:p>
            </p:txBody>
          </p:sp>
          <p:sp>
            <p:nvSpPr>
              <p:cNvPr id="43" name="Oval 42"/>
              <p:cNvSpPr/>
              <p:nvPr/>
            </p:nvSpPr>
            <p:spPr bwMode="auto">
              <a:xfrm>
                <a:off x="9064145" y="1873933"/>
                <a:ext cx="975463" cy="975463"/>
              </a:xfrm>
              <a:prstGeom prst="ellipse">
                <a:avLst/>
              </a:prstGeom>
              <a:solidFill>
                <a:schemeClr val="accent4"/>
              </a:solidFill>
              <a:ln>
                <a:solidFill>
                  <a:schemeClr val="accent4"/>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spc="-102" dirty="0" err="1">
                  <a:gradFill>
                    <a:gsLst>
                      <a:gs pos="0">
                        <a:srgbClr val="FFFFFF"/>
                      </a:gs>
                      <a:gs pos="100000">
                        <a:srgbClr val="FFFFFF"/>
                      </a:gs>
                    </a:gsLst>
                    <a:lin ang="5400000" scaled="0"/>
                  </a:gradFill>
                  <a:ea typeface="Segoe UI" pitchFamily="34" charset="0"/>
                  <a:cs typeface="Segoe UI" pitchFamily="34" charset="0"/>
                </a:endParaRPr>
              </a:p>
            </p:txBody>
          </p:sp>
          <p:sp>
            <p:nvSpPr>
              <p:cNvPr id="44" name="Oval 43"/>
              <p:cNvSpPr/>
              <p:nvPr/>
            </p:nvSpPr>
            <p:spPr bwMode="auto">
              <a:xfrm>
                <a:off x="9353726" y="2158244"/>
                <a:ext cx="457200" cy="457200"/>
              </a:xfrm>
              <a:prstGeom prst="ellipse">
                <a:avLst/>
              </a:prstGeom>
              <a:solidFill>
                <a:schemeClr val="bg1"/>
              </a:solidFill>
              <a:ln>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spc="-102" dirty="0" err="1">
                  <a:gradFill>
                    <a:gsLst>
                      <a:gs pos="0">
                        <a:srgbClr val="FFFFFF"/>
                      </a:gs>
                      <a:gs pos="100000">
                        <a:srgbClr val="FFFFFF"/>
                      </a:gs>
                    </a:gsLst>
                    <a:lin ang="5400000" scaled="0"/>
                  </a:gradFill>
                  <a:ea typeface="Segoe UI" pitchFamily="34" charset="0"/>
                  <a:cs typeface="Segoe UI" pitchFamily="34" charset="0"/>
                </a:endParaRPr>
              </a:p>
            </p:txBody>
          </p:sp>
        </p:grpSp>
        <p:sp>
          <p:nvSpPr>
            <p:cNvPr id="39" name="TextBox 38"/>
            <p:cNvSpPr txBox="1"/>
            <p:nvPr/>
          </p:nvSpPr>
          <p:spPr>
            <a:xfrm rot="18900000">
              <a:off x="9934352" y="2641104"/>
              <a:ext cx="1302890" cy="1772627"/>
            </a:xfrm>
            <a:prstGeom prst="rect">
              <a:avLst/>
            </a:prstGeom>
            <a:noFill/>
          </p:spPr>
          <p:txBody>
            <a:bodyPr wrap="none" lIns="182880" tIns="146304" rIns="182880" bIns="146304" rtlCol="0">
              <a:spAutoFit/>
            </a:bodyPr>
            <a:lstStyle/>
            <a:p>
              <a:pPr>
                <a:lnSpc>
                  <a:spcPct val="90000"/>
                </a:lnSpc>
                <a:spcAft>
                  <a:spcPts val="600"/>
                </a:spcAft>
              </a:pPr>
              <a:r>
                <a:rPr lang="en-US" sz="5400" b="1" dirty="0" smtClean="0">
                  <a:solidFill>
                    <a:srgbClr val="DC3C00"/>
                  </a:solidFill>
                </a:rPr>
                <a:t>$</a:t>
              </a:r>
            </a:p>
          </p:txBody>
        </p:sp>
      </p:grpSp>
      <p:grpSp>
        <p:nvGrpSpPr>
          <p:cNvPr id="19" name="Group 18"/>
          <p:cNvGrpSpPr/>
          <p:nvPr/>
        </p:nvGrpSpPr>
        <p:grpSpPr>
          <a:xfrm>
            <a:off x="1457430" y="2936328"/>
            <a:ext cx="1828800" cy="1600200"/>
            <a:chOff x="6370637" y="3649662"/>
            <a:chExt cx="1828800" cy="1600200"/>
          </a:xfrm>
          <a:solidFill>
            <a:schemeClr val="accent6"/>
          </a:solidFill>
        </p:grpSpPr>
        <p:sp>
          <p:nvSpPr>
            <p:cNvPr id="46" name="Rectangle 45"/>
            <p:cNvSpPr/>
            <p:nvPr/>
          </p:nvSpPr>
          <p:spPr bwMode="auto">
            <a:xfrm>
              <a:off x="6370637" y="3649662"/>
              <a:ext cx="228600" cy="1600200"/>
            </a:xfrm>
            <a:prstGeom prst="rect">
              <a:avLst/>
            </a:prstGeom>
            <a:grp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7" name="Rectangle 46"/>
            <p:cNvSpPr/>
            <p:nvPr/>
          </p:nvSpPr>
          <p:spPr bwMode="auto">
            <a:xfrm rot="5400000">
              <a:off x="7170737" y="4221162"/>
              <a:ext cx="228600" cy="1828800"/>
            </a:xfrm>
            <a:prstGeom prst="rect">
              <a:avLst/>
            </a:prstGeom>
            <a:grp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8" name="Right Arrow 47"/>
            <p:cNvSpPr/>
            <p:nvPr/>
          </p:nvSpPr>
          <p:spPr bwMode="auto">
            <a:xfrm rot="18900000">
              <a:off x="6714658" y="3954462"/>
              <a:ext cx="1293157" cy="762000"/>
            </a:xfrm>
            <a:prstGeom prst="rightArrow">
              <a:avLst>
                <a:gd name="adj1" fmla="val 27795"/>
                <a:gd name="adj2" fmla="val 111856"/>
              </a:avLst>
            </a:prstGeom>
            <a:grp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grpSp>
    </p:spTree>
    <p:extLst>
      <p:ext uri="{BB962C8B-B14F-4D97-AF65-F5344CB8AC3E}">
        <p14:creationId xmlns:p14="http://schemas.microsoft.com/office/powerpoint/2010/main" val="2879038951"/>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Define and Target Key Applications</a:t>
            </a:r>
            <a:endParaRPr lang="en-US" dirty="0"/>
          </a:p>
        </p:txBody>
      </p:sp>
      <p:grpSp>
        <p:nvGrpSpPr>
          <p:cNvPr id="3" name="Group 2"/>
          <p:cNvGrpSpPr/>
          <p:nvPr/>
        </p:nvGrpSpPr>
        <p:grpSpPr>
          <a:xfrm>
            <a:off x="900423" y="3634755"/>
            <a:ext cx="2879414" cy="2910507"/>
            <a:chOff x="4169097" y="1197282"/>
            <a:chExt cx="2823211" cy="2853697"/>
          </a:xfrm>
        </p:grpSpPr>
        <p:sp>
          <p:nvSpPr>
            <p:cNvPr id="4" name="Rounded Rectangle 3"/>
            <p:cNvSpPr/>
            <p:nvPr/>
          </p:nvSpPr>
          <p:spPr bwMode="auto">
            <a:xfrm>
              <a:off x="4663445" y="1197282"/>
              <a:ext cx="2328863" cy="2328863"/>
            </a:xfrm>
            <a:prstGeom prst="roundRect">
              <a:avLst/>
            </a:prstGeom>
            <a:solidFill>
              <a:schemeClr val="accent4"/>
            </a:solidFill>
            <a:ln>
              <a:solidFill>
                <a:schemeClr val="accent4"/>
              </a:solidFill>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9326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spc="-102" dirty="0" err="1">
                <a:gradFill>
                  <a:gsLst>
                    <a:gs pos="0">
                      <a:srgbClr val="FFFFFF"/>
                    </a:gs>
                    <a:gs pos="100000">
                      <a:srgbClr val="FFFFFF"/>
                    </a:gs>
                  </a:gsLst>
                  <a:lin ang="5400000" scaled="0"/>
                </a:gradFill>
                <a:ea typeface="Segoe UI" pitchFamily="34" charset="0"/>
                <a:cs typeface="Segoe UI" pitchFamily="34" charset="0"/>
              </a:endParaRPr>
            </a:p>
          </p:txBody>
        </p:sp>
        <p:sp>
          <p:nvSpPr>
            <p:cNvPr id="5" name="Rounded Rectangle 4"/>
            <p:cNvSpPr/>
            <p:nvPr/>
          </p:nvSpPr>
          <p:spPr bwMode="auto">
            <a:xfrm>
              <a:off x="4169097" y="1490659"/>
              <a:ext cx="2560320" cy="2560320"/>
            </a:xfrm>
            <a:prstGeom prst="roundRect">
              <a:avLst/>
            </a:prstGeom>
            <a:solidFill>
              <a:schemeClr val="bg1"/>
            </a:solidFill>
            <a:ln w="76200">
              <a:solidFill>
                <a:schemeClr val="bg1"/>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326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spc="-102" dirty="0" err="1">
                <a:gradFill>
                  <a:gsLst>
                    <a:gs pos="0">
                      <a:srgbClr val="FFFFFF"/>
                    </a:gs>
                    <a:gs pos="100000">
                      <a:srgbClr val="FFFFFF"/>
                    </a:gs>
                  </a:gsLst>
                  <a:lin ang="5400000" scaled="0"/>
                </a:gradFill>
                <a:ea typeface="Segoe UI" pitchFamily="34" charset="0"/>
                <a:cs typeface="Segoe UI" pitchFamily="34" charset="0"/>
              </a:endParaRPr>
            </a:p>
          </p:txBody>
        </p:sp>
        <p:sp>
          <p:nvSpPr>
            <p:cNvPr id="6" name="Rounded Rectangle 5"/>
            <p:cNvSpPr/>
            <p:nvPr/>
          </p:nvSpPr>
          <p:spPr bwMode="auto">
            <a:xfrm>
              <a:off x="4257675" y="1628775"/>
              <a:ext cx="2328863" cy="2328863"/>
            </a:xfrm>
            <a:prstGeom prst="roundRect">
              <a:avLst/>
            </a:prstGeom>
            <a:ln w="76200">
              <a:solidFill>
                <a:schemeClr val="accent4"/>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326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spc="-102" dirty="0" err="1">
                <a:gradFill>
                  <a:gsLst>
                    <a:gs pos="0">
                      <a:srgbClr val="FFFFFF"/>
                    </a:gs>
                    <a:gs pos="100000">
                      <a:srgbClr val="FFFFFF"/>
                    </a:gs>
                  </a:gsLst>
                  <a:lin ang="5400000" scaled="0"/>
                </a:gradFill>
                <a:ea typeface="Segoe UI" pitchFamily="34" charset="0"/>
                <a:cs typeface="Segoe UI" pitchFamily="34" charset="0"/>
              </a:endParaRPr>
            </a:p>
          </p:txBody>
        </p:sp>
        <p:cxnSp>
          <p:nvCxnSpPr>
            <p:cNvPr id="7" name="Straight Connector 6"/>
            <p:cNvCxnSpPr/>
            <p:nvPr/>
          </p:nvCxnSpPr>
          <p:spPr>
            <a:xfrm>
              <a:off x="4257675" y="2378867"/>
              <a:ext cx="2328863" cy="0"/>
            </a:xfrm>
            <a:prstGeom prst="line">
              <a:avLst/>
            </a:prstGeom>
            <a:ln w="76200">
              <a:solidFill>
                <a:schemeClr val="accent4"/>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bwMode="auto">
            <a:xfrm>
              <a:off x="4600575" y="1885950"/>
              <a:ext cx="357188" cy="357188"/>
            </a:xfrm>
            <a:prstGeom prst="rect">
              <a:avLst/>
            </a:prstGeom>
            <a:solidFill>
              <a:schemeClr val="accent4"/>
            </a:solidFill>
            <a:ln>
              <a:solidFill>
                <a:schemeClr val="accent4"/>
              </a:solidFill>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9326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spc="-102" dirty="0" err="1">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p:cNvSpPr/>
            <p:nvPr/>
          </p:nvSpPr>
          <p:spPr bwMode="auto">
            <a:xfrm>
              <a:off x="5064920" y="1885950"/>
              <a:ext cx="357188" cy="357188"/>
            </a:xfrm>
            <a:prstGeom prst="rect">
              <a:avLst/>
            </a:prstGeom>
            <a:solidFill>
              <a:schemeClr val="accent4"/>
            </a:solidFill>
            <a:ln>
              <a:solidFill>
                <a:schemeClr val="accent4"/>
              </a:solidFill>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9326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spc="-102" dirty="0" err="1">
                <a:gradFill>
                  <a:gsLst>
                    <a:gs pos="0">
                      <a:srgbClr val="FFFFFF"/>
                    </a:gs>
                    <a:gs pos="100000">
                      <a:srgbClr val="FFFFFF"/>
                    </a:gs>
                  </a:gsLst>
                  <a:lin ang="5400000" scaled="0"/>
                </a:gradFill>
                <a:ea typeface="Segoe UI" pitchFamily="34" charset="0"/>
                <a:cs typeface="Segoe UI" pitchFamily="34" charset="0"/>
              </a:endParaRPr>
            </a:p>
          </p:txBody>
        </p:sp>
        <p:sp>
          <p:nvSpPr>
            <p:cNvPr id="10" name="Rectangle 9"/>
            <p:cNvSpPr/>
            <p:nvPr/>
          </p:nvSpPr>
          <p:spPr bwMode="auto">
            <a:xfrm>
              <a:off x="5529264" y="1885950"/>
              <a:ext cx="714373" cy="357188"/>
            </a:xfrm>
            <a:prstGeom prst="rect">
              <a:avLst/>
            </a:prstGeom>
            <a:solidFill>
              <a:schemeClr val="accent4"/>
            </a:solidFill>
            <a:ln>
              <a:solidFill>
                <a:schemeClr val="accent4"/>
              </a:solidFill>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9326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spc="-102" dirty="0" err="1">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p:nvSpPr>
          <p:spPr bwMode="auto">
            <a:xfrm>
              <a:off x="4600575" y="2520796"/>
              <a:ext cx="1643062" cy="1262524"/>
            </a:xfrm>
            <a:prstGeom prst="rect">
              <a:avLst/>
            </a:prstGeom>
            <a:solidFill>
              <a:schemeClr val="accent4"/>
            </a:solidFill>
            <a:ln>
              <a:solidFill>
                <a:schemeClr val="accent4"/>
              </a:solidFill>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9326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spc="-102" dirty="0" err="1">
                <a:gradFill>
                  <a:gsLst>
                    <a:gs pos="0">
                      <a:srgbClr val="FFFFFF"/>
                    </a:gs>
                    <a:gs pos="100000">
                      <a:srgbClr val="FFFFFF"/>
                    </a:gs>
                  </a:gsLst>
                  <a:lin ang="5400000" scaled="0"/>
                </a:gradFill>
                <a:ea typeface="Segoe UI" pitchFamily="34" charset="0"/>
                <a:cs typeface="Segoe UI" pitchFamily="34" charset="0"/>
              </a:endParaRPr>
            </a:p>
          </p:txBody>
        </p:sp>
      </p:grpSp>
      <p:sp>
        <p:nvSpPr>
          <p:cNvPr id="12" name="TextBox 11"/>
          <p:cNvSpPr txBox="1"/>
          <p:nvPr/>
        </p:nvSpPr>
        <p:spPr>
          <a:xfrm>
            <a:off x="4313237" y="3725862"/>
            <a:ext cx="7393447" cy="2908792"/>
          </a:xfrm>
          <a:prstGeom prst="rect">
            <a:avLst/>
          </a:prstGeom>
        </p:spPr>
        <p:txBody>
          <a:bodyPr vert="horz" wrap="square" lIns="146304" tIns="91440" rIns="146304" bIns="91440" rtlCol="0">
            <a:normAutofit fontScale="77500" lnSpcReduction="20000"/>
          </a:bodyPr>
          <a:lstStyle>
            <a:lvl1pPr marL="287338" marR="0" indent="-287338" fontAlgn="auto">
              <a:lnSpc>
                <a:spcPct val="90000"/>
              </a:lnSpc>
              <a:spcBef>
                <a:spcPts val="1224"/>
              </a:spcBef>
              <a:spcAft>
                <a:spcPts val="0"/>
              </a:spcAft>
              <a:buClr>
                <a:schemeClr val="tx1"/>
              </a:buClr>
              <a:buSzPct val="90000"/>
              <a:buFont typeface="Arial" pitchFamily="34" charset="0"/>
              <a:buChar char="•"/>
              <a:tabLst/>
              <a:defRPr sz="3600" spc="0" baseline="0">
                <a:gradFill>
                  <a:gsLst>
                    <a:gs pos="1250">
                      <a:schemeClr val="tx1"/>
                    </a:gs>
                    <a:gs pos="100000">
                      <a:schemeClr val="tx1"/>
                    </a:gs>
                  </a:gsLst>
                  <a:lin ang="5400000" scaled="0"/>
                </a:gradFill>
                <a:latin typeface="+mj-lt"/>
              </a:defRPr>
            </a:lvl1pPr>
            <a:lvl2pPr marL="531166" marR="0" indent="-233195" fontAlgn="auto">
              <a:lnSpc>
                <a:spcPct val="90000"/>
              </a:lnSpc>
              <a:spcBef>
                <a:spcPct val="20000"/>
              </a:spcBef>
              <a:spcAft>
                <a:spcPts val="0"/>
              </a:spcAft>
              <a:buClrTx/>
              <a:buSzPct val="90000"/>
              <a:buFont typeface="Arial" pitchFamily="34" charset="0"/>
              <a:buChar char="•"/>
              <a:tabLst/>
              <a:defRPr sz="2000" spc="0" baseline="0">
                <a:gradFill>
                  <a:gsLst>
                    <a:gs pos="1250">
                      <a:schemeClr val="tx1"/>
                    </a:gs>
                    <a:gs pos="100000">
                      <a:schemeClr val="tx1"/>
                    </a:gs>
                  </a:gsLst>
                  <a:lin ang="5400000" scaled="0"/>
                </a:gradFill>
              </a:defRPr>
            </a:lvl2pPr>
            <a:lvl3pPr marL="699585" marR="0" indent="-168419" fontAlgn="auto">
              <a:lnSpc>
                <a:spcPct val="90000"/>
              </a:lnSpc>
              <a:spcBef>
                <a:spcPct val="20000"/>
              </a:spcBef>
              <a:spcAft>
                <a:spcPts val="0"/>
              </a:spcAft>
              <a:buClrTx/>
              <a:buSzPct val="90000"/>
              <a:buFont typeface="Arial" pitchFamily="34" charset="0"/>
              <a:buChar char="•"/>
              <a:tabLst/>
              <a:defRPr sz="2000" spc="0" baseline="0">
                <a:gradFill>
                  <a:gsLst>
                    <a:gs pos="1250">
                      <a:schemeClr val="tx1"/>
                    </a:gs>
                    <a:gs pos="100000">
                      <a:schemeClr val="tx1"/>
                    </a:gs>
                  </a:gsLst>
                  <a:lin ang="5400000" scaled="0"/>
                </a:gradFill>
              </a:defRPr>
            </a:lvl3pPr>
            <a:lvl4pPr marL="880958" marR="0" indent="-181374" fontAlgn="auto">
              <a:lnSpc>
                <a:spcPct val="90000"/>
              </a:lnSpc>
              <a:spcBef>
                <a:spcPct val="20000"/>
              </a:spcBef>
              <a:spcAft>
                <a:spcPts val="0"/>
              </a:spcAft>
              <a:buClrTx/>
              <a:buSzPct val="90000"/>
              <a:buFont typeface="Arial" pitchFamily="34" charset="0"/>
              <a:buChar char="•"/>
              <a:tabLst/>
              <a:defRPr spc="0" baseline="0">
                <a:gradFill>
                  <a:gsLst>
                    <a:gs pos="1250">
                      <a:schemeClr val="tx1"/>
                    </a:gs>
                    <a:gs pos="100000">
                      <a:schemeClr val="tx1"/>
                    </a:gs>
                  </a:gsLst>
                  <a:lin ang="5400000" scaled="0"/>
                </a:gradFill>
              </a:defRPr>
            </a:lvl4pPr>
            <a:lvl5pPr marL="1049377" marR="0" indent="-168419" fontAlgn="auto">
              <a:lnSpc>
                <a:spcPct val="90000"/>
              </a:lnSpc>
              <a:spcBef>
                <a:spcPct val="20000"/>
              </a:spcBef>
              <a:spcAft>
                <a:spcPts val="0"/>
              </a:spcAft>
              <a:buClrTx/>
              <a:buSzPct val="90000"/>
              <a:buFont typeface="Arial" pitchFamily="34" charset="0"/>
              <a:buChar char="•"/>
              <a:tabLst/>
              <a:defRPr spc="0" baseline="0">
                <a:gradFill>
                  <a:gsLst>
                    <a:gs pos="1250">
                      <a:schemeClr val="tx1"/>
                    </a:gs>
                    <a:gs pos="100000">
                      <a:schemeClr val="tx1"/>
                    </a:gs>
                  </a:gsLst>
                  <a:lin ang="5400000" scaled="0"/>
                </a:gradFill>
              </a:defRPr>
            </a:lvl5pPr>
            <a:lvl6pPr marL="2565040" indent="-233186">
              <a:spcBef>
                <a:spcPct val="20000"/>
              </a:spcBef>
              <a:buFont typeface="Arial" pitchFamily="34" charset="0"/>
              <a:buChar char="•"/>
              <a:defRPr sz="2000"/>
            </a:lvl6pPr>
            <a:lvl7pPr marL="3031412" indent="-233186">
              <a:spcBef>
                <a:spcPct val="20000"/>
              </a:spcBef>
              <a:buFont typeface="Arial" pitchFamily="34" charset="0"/>
              <a:buChar char="•"/>
              <a:defRPr sz="2000"/>
            </a:lvl7pPr>
            <a:lvl8pPr marL="3497783" indent="-233186">
              <a:spcBef>
                <a:spcPct val="20000"/>
              </a:spcBef>
              <a:buFont typeface="Arial" pitchFamily="34" charset="0"/>
              <a:buChar char="•"/>
              <a:defRPr sz="2000"/>
            </a:lvl8pPr>
            <a:lvl9pPr marL="3964155" indent="-233186">
              <a:spcBef>
                <a:spcPct val="20000"/>
              </a:spcBef>
              <a:buFont typeface="Arial" pitchFamily="34" charset="0"/>
              <a:buChar char="•"/>
              <a:defRPr sz="2000"/>
            </a:lvl9pPr>
          </a:lstStyle>
          <a:p>
            <a:pPr>
              <a:buClr>
                <a:srgbClr val="282828"/>
              </a:buClr>
            </a:pPr>
            <a:r>
              <a:rPr lang="en-US" dirty="0">
                <a:gradFill>
                  <a:gsLst>
                    <a:gs pos="1250">
                      <a:srgbClr val="282828"/>
                    </a:gs>
                    <a:gs pos="100000">
                      <a:srgbClr val="282828"/>
                    </a:gs>
                  </a:gsLst>
                  <a:lin ang="5400000" scaled="0"/>
                </a:gradFill>
              </a:rPr>
              <a:t>Assess the application </a:t>
            </a:r>
            <a:r>
              <a:rPr lang="en-US" dirty="0" smtClean="0">
                <a:gradFill>
                  <a:gsLst>
                    <a:gs pos="1250">
                      <a:srgbClr val="282828"/>
                    </a:gs>
                    <a:gs pos="100000">
                      <a:srgbClr val="282828"/>
                    </a:gs>
                  </a:gsLst>
                  <a:lin ang="5400000" scaled="0"/>
                </a:gradFill>
              </a:rPr>
              <a:t>portfolio</a:t>
            </a:r>
          </a:p>
          <a:p>
            <a:pPr>
              <a:buClr>
                <a:srgbClr val="282828"/>
              </a:buClr>
            </a:pPr>
            <a:r>
              <a:rPr lang="en-US" dirty="0" smtClean="0">
                <a:gradFill>
                  <a:gsLst>
                    <a:gs pos="1250">
                      <a:srgbClr val="282828"/>
                    </a:gs>
                    <a:gs pos="100000">
                      <a:srgbClr val="282828"/>
                    </a:gs>
                  </a:gsLst>
                  <a:lin ang="5400000" scaled="0"/>
                </a:gradFill>
              </a:rPr>
              <a:t>Recognize innovation opportunities</a:t>
            </a:r>
          </a:p>
          <a:p>
            <a:pPr>
              <a:buClr>
                <a:srgbClr val="282828"/>
              </a:buClr>
            </a:pPr>
            <a:r>
              <a:rPr lang="en-US" dirty="0" smtClean="0">
                <a:gradFill>
                  <a:gsLst>
                    <a:gs pos="1250">
                      <a:srgbClr val="282828"/>
                    </a:gs>
                    <a:gs pos="100000">
                      <a:srgbClr val="282828"/>
                    </a:gs>
                  </a:gsLst>
                  <a:lin ang="5400000" scaled="0"/>
                </a:gradFill>
              </a:rPr>
              <a:t>Understand vendor roadmaps</a:t>
            </a:r>
          </a:p>
          <a:p>
            <a:pPr>
              <a:buClr>
                <a:srgbClr val="282828"/>
              </a:buClr>
            </a:pPr>
            <a:r>
              <a:rPr lang="en-US" dirty="0" smtClean="0">
                <a:gradFill>
                  <a:gsLst>
                    <a:gs pos="1250">
                      <a:srgbClr val="282828"/>
                    </a:gs>
                    <a:gs pos="100000">
                      <a:srgbClr val="282828"/>
                    </a:gs>
                  </a:gsLst>
                  <a:lin ang="5400000" scaled="0"/>
                </a:gradFill>
              </a:rPr>
              <a:t>Incorporate changes from the Enterprise Architecture approach</a:t>
            </a:r>
          </a:p>
          <a:p>
            <a:pPr>
              <a:buClr>
                <a:srgbClr val="282828"/>
              </a:buClr>
            </a:pPr>
            <a:r>
              <a:rPr lang="en-US" dirty="0" smtClean="0">
                <a:gradFill>
                  <a:gsLst>
                    <a:gs pos="1250">
                      <a:srgbClr val="282828"/>
                    </a:gs>
                    <a:gs pos="100000">
                      <a:srgbClr val="282828"/>
                    </a:gs>
                  </a:gsLst>
                  <a:lin ang="5400000" scaled="0"/>
                </a:gradFill>
              </a:rPr>
              <a:t>Deliver </a:t>
            </a:r>
            <a:r>
              <a:rPr lang="en-US" dirty="0">
                <a:gradFill>
                  <a:gsLst>
                    <a:gs pos="1250">
                      <a:srgbClr val="282828"/>
                    </a:gs>
                    <a:gs pos="100000">
                      <a:srgbClr val="282828"/>
                    </a:gs>
                  </a:gsLst>
                  <a:lin ang="5400000" scaled="0"/>
                </a:gradFill>
              </a:rPr>
              <a:t>applications that better serve the business</a:t>
            </a:r>
          </a:p>
        </p:txBody>
      </p:sp>
      <p:graphicFrame>
        <p:nvGraphicFramePr>
          <p:cNvPr id="13" name="Diagram 12"/>
          <p:cNvGraphicFramePr/>
          <p:nvPr>
            <p:extLst/>
          </p:nvPr>
        </p:nvGraphicFramePr>
        <p:xfrm>
          <a:off x="290787" y="1363662"/>
          <a:ext cx="11765491" cy="2286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35694569"/>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Analyzing the Application Landscape</a:t>
            </a:r>
            <a:endParaRPr lang="en-US" dirty="0"/>
          </a:p>
        </p:txBody>
      </p:sp>
      <p:pic>
        <p:nvPicPr>
          <p:cNvPr id="3"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4472" r="2340"/>
          <a:stretch/>
        </p:blipFill>
        <p:spPr bwMode="auto">
          <a:xfrm>
            <a:off x="808037" y="1592262"/>
            <a:ext cx="10820400" cy="485149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12639026"/>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Incorporate Operational Metrics</a:t>
            </a:r>
            <a:endParaRPr lang="en-US" dirty="0"/>
          </a:p>
        </p:txBody>
      </p:sp>
      <p:pic>
        <p:nvPicPr>
          <p:cNvPr id="3" name="Picture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90297" y="1439862"/>
            <a:ext cx="10657609" cy="5079589"/>
          </a:xfrm>
          <a:prstGeom prst="rect">
            <a:avLst/>
          </a:prstGeom>
          <a:ln w="28575">
            <a:solidFill>
              <a:schemeClr val="tx1"/>
            </a:solidFill>
          </a:ln>
        </p:spPr>
      </p:pic>
    </p:spTree>
    <p:extLst>
      <p:ext uri="{BB962C8B-B14F-4D97-AF65-F5344CB8AC3E}">
        <p14:creationId xmlns:p14="http://schemas.microsoft.com/office/powerpoint/2010/main" val="668997132"/>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Breakout the Total Cost of Ownership</a:t>
            </a:r>
            <a:endParaRPr lang="en-US" dirty="0"/>
          </a:p>
        </p:txBody>
      </p:sp>
      <p:sp>
        <p:nvSpPr>
          <p:cNvPr id="3" name="TextBox 2"/>
          <p:cNvSpPr txBox="1"/>
          <p:nvPr/>
        </p:nvSpPr>
        <p:spPr>
          <a:xfrm>
            <a:off x="7742237" y="5229324"/>
            <a:ext cx="3730413" cy="861774"/>
          </a:xfrm>
          <a:prstGeom prst="rect">
            <a:avLst/>
          </a:prstGeom>
          <a:noFill/>
        </p:spPr>
        <p:txBody>
          <a:bodyPr wrap="square" lIns="0" tIns="0" rIns="0" bIns="0" rtlCol="0">
            <a:spAutoFit/>
          </a:bodyPr>
          <a:lstStyle/>
          <a:p>
            <a:pPr algn="ctr"/>
            <a:r>
              <a:rPr lang="en-US" sz="2800" kern="0" dirty="0">
                <a:solidFill>
                  <a:srgbClr val="282828"/>
                </a:solidFill>
                <a:latin typeface="Segoe UI Light"/>
              </a:rPr>
              <a:t>Understand and control application costs</a:t>
            </a:r>
          </a:p>
        </p:txBody>
      </p:sp>
      <p:grpSp>
        <p:nvGrpSpPr>
          <p:cNvPr id="4" name="Group 3"/>
          <p:cNvGrpSpPr/>
          <p:nvPr/>
        </p:nvGrpSpPr>
        <p:grpSpPr>
          <a:xfrm>
            <a:off x="8135381" y="2278062"/>
            <a:ext cx="2647593" cy="2511622"/>
            <a:chOff x="8683321" y="2009828"/>
            <a:chExt cx="2647593" cy="2511622"/>
          </a:xfrm>
        </p:grpSpPr>
        <p:grpSp>
          <p:nvGrpSpPr>
            <p:cNvPr id="5" name="Group 4"/>
            <p:cNvGrpSpPr/>
            <p:nvPr/>
          </p:nvGrpSpPr>
          <p:grpSpPr>
            <a:xfrm>
              <a:off x="8683321" y="2009828"/>
              <a:ext cx="2647593" cy="2511622"/>
              <a:chOff x="8492606" y="1717908"/>
              <a:chExt cx="2595915" cy="2462598"/>
            </a:xfrm>
          </p:grpSpPr>
          <p:sp>
            <p:nvSpPr>
              <p:cNvPr id="7" name="Rounded Rectangle 6"/>
              <p:cNvSpPr/>
              <p:nvPr/>
            </p:nvSpPr>
            <p:spPr bwMode="auto">
              <a:xfrm rot="2700000">
                <a:off x="9063036" y="2155021"/>
                <a:ext cx="2281858" cy="1769112"/>
              </a:xfrm>
              <a:prstGeom prst="roundRect">
                <a:avLst>
                  <a:gd name="adj" fmla="val 27517"/>
                </a:avLst>
              </a:prstGeom>
              <a:solidFill>
                <a:schemeClr val="accent1"/>
              </a:solidFill>
              <a:ln>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spc="-102" dirty="0" err="1">
                  <a:gradFill>
                    <a:gsLst>
                      <a:gs pos="0">
                        <a:srgbClr val="FFFFFF"/>
                      </a:gs>
                      <a:gs pos="100000">
                        <a:srgbClr val="FFFFFF"/>
                      </a:gs>
                    </a:gsLst>
                    <a:lin ang="5400000" scaled="0"/>
                  </a:gradFill>
                  <a:ea typeface="Segoe UI" pitchFamily="34" charset="0"/>
                  <a:cs typeface="Segoe UI" pitchFamily="34" charset="0"/>
                </a:endParaRPr>
              </a:p>
            </p:txBody>
          </p:sp>
          <p:sp>
            <p:nvSpPr>
              <p:cNvPr id="8" name="Isosceles Triangle 7"/>
              <p:cNvSpPr/>
              <p:nvPr/>
            </p:nvSpPr>
            <p:spPr bwMode="auto">
              <a:xfrm rot="18900000">
                <a:off x="8492606" y="1717908"/>
                <a:ext cx="1539876" cy="739337"/>
              </a:xfrm>
              <a:prstGeom prst="triangle">
                <a:avLst/>
              </a:prstGeom>
              <a:solidFill>
                <a:schemeClr val="accent1"/>
              </a:solidFill>
              <a:ln>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spc="-102" dirty="0" err="1">
                  <a:gradFill>
                    <a:gsLst>
                      <a:gs pos="0">
                        <a:srgbClr val="FFFFFF"/>
                      </a:gs>
                      <a:gs pos="100000">
                        <a:srgbClr val="FFFFFF"/>
                      </a:gs>
                    </a:gsLst>
                    <a:lin ang="5400000" scaled="0"/>
                  </a:gradFill>
                  <a:ea typeface="Segoe UI" pitchFamily="34" charset="0"/>
                  <a:cs typeface="Segoe UI" pitchFamily="34" charset="0"/>
                </a:endParaRPr>
              </a:p>
            </p:txBody>
          </p:sp>
          <p:sp>
            <p:nvSpPr>
              <p:cNvPr id="9" name="Freeform 8"/>
              <p:cNvSpPr/>
              <p:nvPr/>
            </p:nvSpPr>
            <p:spPr bwMode="auto">
              <a:xfrm rot="2700000">
                <a:off x="8925096" y="2180652"/>
                <a:ext cx="2286177" cy="1419398"/>
              </a:xfrm>
              <a:custGeom>
                <a:avLst/>
                <a:gdLst>
                  <a:gd name="connsiteX0" fmla="*/ 739337 w 2849449"/>
                  <a:gd name="connsiteY0" fmla="*/ 107138 h 1769112"/>
                  <a:gd name="connsiteX1" fmla="*/ 739337 w 2849449"/>
                  <a:gd name="connsiteY1" fmla="*/ 118521 h 1769112"/>
                  <a:gd name="connsiteX2" fmla="*/ 782220 w 2849449"/>
                  <a:gd name="connsiteY2" fmla="*/ 83139 h 1769112"/>
                  <a:gd name="connsiteX3" fmla="*/ 1054398 w 2849449"/>
                  <a:gd name="connsiteY3" fmla="*/ 0 h 1769112"/>
                  <a:gd name="connsiteX4" fmla="*/ 2362642 w 2849449"/>
                  <a:gd name="connsiteY4" fmla="*/ 0 h 1769112"/>
                  <a:gd name="connsiteX5" fmla="*/ 2849449 w 2849449"/>
                  <a:gd name="connsiteY5" fmla="*/ 486807 h 1769112"/>
                  <a:gd name="connsiteX6" fmla="*/ 2849449 w 2849449"/>
                  <a:gd name="connsiteY6" fmla="*/ 1282305 h 1769112"/>
                  <a:gd name="connsiteX7" fmla="*/ 2362642 w 2849449"/>
                  <a:gd name="connsiteY7" fmla="*/ 1769112 h 1769112"/>
                  <a:gd name="connsiteX8" fmla="*/ 1054398 w 2849449"/>
                  <a:gd name="connsiteY8" fmla="*/ 1769112 h 1769112"/>
                  <a:gd name="connsiteX9" fmla="*/ 710174 w 2849449"/>
                  <a:gd name="connsiteY9" fmla="*/ 1626530 h 1769112"/>
                  <a:gd name="connsiteX10" fmla="*/ 652219 w 2849449"/>
                  <a:gd name="connsiteY10" fmla="*/ 1556288 h 1769112"/>
                  <a:gd name="connsiteX11" fmla="*/ 0 w 2849449"/>
                  <a:gd name="connsiteY11" fmla="*/ 877075 h 1769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49449" h="1769112">
                    <a:moveTo>
                      <a:pt x="739337" y="107138"/>
                    </a:moveTo>
                    <a:lnTo>
                      <a:pt x="739337" y="118521"/>
                    </a:lnTo>
                    <a:lnTo>
                      <a:pt x="782220" y="83139"/>
                    </a:lnTo>
                    <a:cubicBezTo>
                      <a:pt x="859915" y="30649"/>
                      <a:pt x="953577" y="0"/>
                      <a:pt x="1054398" y="0"/>
                    </a:cubicBezTo>
                    <a:lnTo>
                      <a:pt x="2362642" y="0"/>
                    </a:lnTo>
                    <a:cubicBezTo>
                      <a:pt x="2631498" y="0"/>
                      <a:pt x="2849449" y="217951"/>
                      <a:pt x="2849449" y="486807"/>
                    </a:cubicBezTo>
                    <a:lnTo>
                      <a:pt x="2849449" y="1282305"/>
                    </a:lnTo>
                    <a:cubicBezTo>
                      <a:pt x="2849449" y="1551161"/>
                      <a:pt x="2631498" y="1769112"/>
                      <a:pt x="2362642" y="1769112"/>
                    </a:cubicBezTo>
                    <a:lnTo>
                      <a:pt x="1054398" y="1769112"/>
                    </a:lnTo>
                    <a:cubicBezTo>
                      <a:pt x="919970" y="1769112"/>
                      <a:pt x="798268" y="1714624"/>
                      <a:pt x="710174" y="1626530"/>
                    </a:cubicBezTo>
                    <a:lnTo>
                      <a:pt x="652219" y="1556288"/>
                    </a:lnTo>
                    <a:lnTo>
                      <a:pt x="0" y="877075"/>
                    </a:lnTo>
                    <a:close/>
                  </a:path>
                </a:pathLst>
              </a:custGeom>
              <a:solidFill>
                <a:schemeClr val="bg1"/>
              </a:solidFill>
              <a:ln>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spc="-102" dirty="0" err="1">
                  <a:gradFill>
                    <a:gsLst>
                      <a:gs pos="0">
                        <a:srgbClr val="FFFFFF"/>
                      </a:gs>
                      <a:gs pos="100000">
                        <a:srgbClr val="FFFFFF"/>
                      </a:gs>
                    </a:gsLst>
                    <a:lin ang="5400000" scaled="0"/>
                  </a:gradFill>
                  <a:ea typeface="Segoe UI" pitchFamily="34" charset="0"/>
                  <a:cs typeface="Segoe UI" pitchFamily="34" charset="0"/>
                </a:endParaRPr>
              </a:p>
            </p:txBody>
          </p:sp>
          <p:sp>
            <p:nvSpPr>
              <p:cNvPr id="10" name="Oval 9"/>
              <p:cNvSpPr/>
              <p:nvPr/>
            </p:nvSpPr>
            <p:spPr bwMode="auto">
              <a:xfrm>
                <a:off x="9064145" y="1873933"/>
                <a:ext cx="975463" cy="975463"/>
              </a:xfrm>
              <a:prstGeom prst="ellipse">
                <a:avLst/>
              </a:prstGeom>
              <a:solidFill>
                <a:schemeClr val="accent1"/>
              </a:solidFill>
              <a:ln>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spc="-102" dirty="0" err="1">
                  <a:gradFill>
                    <a:gsLst>
                      <a:gs pos="0">
                        <a:srgbClr val="FFFFFF"/>
                      </a:gs>
                      <a:gs pos="100000">
                        <a:srgbClr val="FFFFFF"/>
                      </a:gs>
                    </a:gsLst>
                    <a:lin ang="5400000" scaled="0"/>
                  </a:gradFill>
                  <a:ea typeface="Segoe UI" pitchFamily="34" charset="0"/>
                  <a:cs typeface="Segoe UI" pitchFamily="34" charset="0"/>
                </a:endParaRPr>
              </a:p>
            </p:txBody>
          </p:sp>
          <p:sp>
            <p:nvSpPr>
              <p:cNvPr id="11" name="Oval 10"/>
              <p:cNvSpPr/>
              <p:nvPr/>
            </p:nvSpPr>
            <p:spPr bwMode="auto">
              <a:xfrm>
                <a:off x="9353726" y="2158244"/>
                <a:ext cx="457200" cy="457200"/>
              </a:xfrm>
              <a:prstGeom prst="ellipse">
                <a:avLst/>
              </a:prstGeom>
              <a:solidFill>
                <a:schemeClr val="bg1"/>
              </a:solidFill>
              <a:ln>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spc="-102" dirty="0" err="1">
                  <a:gradFill>
                    <a:gsLst>
                      <a:gs pos="0">
                        <a:srgbClr val="FFFFFF"/>
                      </a:gs>
                      <a:gs pos="100000">
                        <a:srgbClr val="FFFFFF"/>
                      </a:gs>
                    </a:gsLst>
                    <a:lin ang="5400000" scaled="0"/>
                  </a:gradFill>
                  <a:ea typeface="Segoe UI" pitchFamily="34" charset="0"/>
                  <a:cs typeface="Segoe UI" pitchFamily="34" charset="0"/>
                </a:endParaRPr>
              </a:p>
            </p:txBody>
          </p:sp>
        </p:grpSp>
        <p:sp>
          <p:nvSpPr>
            <p:cNvPr id="6" name="TextBox 5"/>
            <p:cNvSpPr txBox="1"/>
            <p:nvPr/>
          </p:nvSpPr>
          <p:spPr>
            <a:xfrm rot="18900000">
              <a:off x="10076524" y="2770289"/>
              <a:ext cx="1018549" cy="1514261"/>
            </a:xfrm>
            <a:prstGeom prst="rect">
              <a:avLst/>
            </a:prstGeom>
            <a:noFill/>
          </p:spPr>
          <p:txBody>
            <a:bodyPr wrap="none" lIns="182880" tIns="146304" rIns="182880" bIns="146304" rtlCol="0">
              <a:spAutoFit/>
            </a:bodyPr>
            <a:lstStyle/>
            <a:p>
              <a:pPr>
                <a:lnSpc>
                  <a:spcPct val="90000"/>
                </a:lnSpc>
                <a:spcAft>
                  <a:spcPts val="600"/>
                </a:spcAft>
              </a:pPr>
              <a:r>
                <a:rPr lang="en-US" sz="8800" b="1" dirty="0" smtClean="0">
                  <a:solidFill>
                    <a:srgbClr val="007233"/>
                  </a:solidFill>
                </a:rPr>
                <a:t>$</a:t>
              </a:r>
            </a:p>
          </p:txBody>
        </p:sp>
      </p:grpSp>
      <p:pic>
        <p:nvPicPr>
          <p:cNvPr id="14" name="Picture 1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9639" y="1820862"/>
            <a:ext cx="5585066" cy="4318644"/>
          </a:xfrm>
          <a:prstGeom prst="rect">
            <a:avLst/>
          </a:prstGeom>
        </p:spPr>
      </p:pic>
    </p:spTree>
    <p:extLst>
      <p:ext uri="{BB962C8B-B14F-4D97-AF65-F5344CB8AC3E}">
        <p14:creationId xmlns:p14="http://schemas.microsoft.com/office/powerpoint/2010/main" val="281141589"/>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638" y="1131887"/>
            <a:ext cx="11887200" cy="1831975"/>
          </a:xfrm>
        </p:spPr>
        <p:txBody>
          <a:bodyPr/>
          <a:lstStyle/>
          <a:p>
            <a:r>
              <a:rPr lang="en-US" dirty="0"/>
              <a:t>Managing the Work Portfolio to Transform and Support the Application Portfolio</a:t>
            </a:r>
          </a:p>
        </p:txBody>
      </p:sp>
    </p:spTree>
    <p:extLst>
      <p:ext uri="{BB962C8B-B14F-4D97-AF65-F5344CB8AC3E}">
        <p14:creationId xmlns:p14="http://schemas.microsoft.com/office/powerpoint/2010/main" val="3655806482"/>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19" y="296897"/>
            <a:ext cx="12162156" cy="917575"/>
          </a:xfrm>
        </p:spPr>
        <p:txBody>
          <a:bodyPr/>
          <a:lstStyle/>
          <a:p>
            <a:r>
              <a:rPr lang="en-US" dirty="0" smtClean="0"/>
              <a:t>Transforming the Portfolio</a:t>
            </a:r>
            <a:endParaRPr lang="en-US" dirty="0"/>
          </a:p>
        </p:txBody>
      </p:sp>
      <p:grpSp>
        <p:nvGrpSpPr>
          <p:cNvPr id="3" name="Group 2"/>
          <p:cNvGrpSpPr/>
          <p:nvPr/>
        </p:nvGrpSpPr>
        <p:grpSpPr>
          <a:xfrm>
            <a:off x="1401652" y="1941249"/>
            <a:ext cx="2390785" cy="2390785"/>
            <a:chOff x="5886143" y="1661140"/>
            <a:chExt cx="2344120" cy="2344120"/>
          </a:xfrm>
          <a:solidFill>
            <a:schemeClr val="accent6"/>
          </a:solidFill>
        </p:grpSpPr>
        <p:sp>
          <p:nvSpPr>
            <p:cNvPr id="4" name="Teardrop 3"/>
            <p:cNvSpPr/>
            <p:nvPr/>
          </p:nvSpPr>
          <p:spPr bwMode="auto">
            <a:xfrm rot="8100000">
              <a:off x="5886143" y="1661140"/>
              <a:ext cx="2344120" cy="2344120"/>
            </a:xfrm>
            <a:prstGeom prst="teardrop">
              <a:avLst/>
            </a:prstGeom>
            <a:solidFill>
              <a:schemeClr val="accent6"/>
            </a:solidFill>
            <a:ln>
              <a:solidFill>
                <a:schemeClr val="accent6"/>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spc="-102" dirty="0" err="1">
                <a:gradFill>
                  <a:gsLst>
                    <a:gs pos="0">
                      <a:srgbClr val="FFFFFF"/>
                    </a:gs>
                    <a:gs pos="100000">
                      <a:srgbClr val="FFFFFF"/>
                    </a:gs>
                  </a:gsLst>
                  <a:lin ang="5400000" scaled="0"/>
                </a:gradFill>
                <a:ea typeface="Segoe UI" pitchFamily="34" charset="0"/>
                <a:cs typeface="Segoe UI" pitchFamily="34" charset="0"/>
              </a:endParaRPr>
            </a:p>
          </p:txBody>
        </p:sp>
        <p:sp>
          <p:nvSpPr>
            <p:cNvPr id="5" name="Oval 4"/>
            <p:cNvSpPr/>
            <p:nvPr/>
          </p:nvSpPr>
          <p:spPr bwMode="auto">
            <a:xfrm>
              <a:off x="6186488" y="1939766"/>
              <a:ext cx="1745012" cy="1745012"/>
            </a:xfrm>
            <a:prstGeom prst="ellipse">
              <a:avLst/>
            </a:prstGeom>
            <a:solidFill>
              <a:schemeClr val="bg1"/>
            </a:solidFill>
            <a:ln>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spc="-102" dirty="0" err="1">
                <a:gradFill>
                  <a:gsLst>
                    <a:gs pos="0">
                      <a:srgbClr val="FFFFFF"/>
                    </a:gs>
                    <a:gs pos="100000">
                      <a:srgbClr val="FFFFFF"/>
                    </a:gs>
                  </a:gsLst>
                  <a:lin ang="5400000" scaled="0"/>
                </a:gradFill>
                <a:ea typeface="Segoe UI" pitchFamily="34" charset="0"/>
                <a:cs typeface="Segoe UI" pitchFamily="34" charset="0"/>
              </a:endParaRPr>
            </a:p>
          </p:txBody>
        </p:sp>
        <p:sp>
          <p:nvSpPr>
            <p:cNvPr id="6" name="Oval 5"/>
            <p:cNvSpPr/>
            <p:nvPr/>
          </p:nvSpPr>
          <p:spPr bwMode="auto">
            <a:xfrm>
              <a:off x="6418748" y="2169398"/>
              <a:ext cx="1278909" cy="1278909"/>
            </a:xfrm>
            <a:prstGeom prst="ellipse">
              <a:avLst/>
            </a:prstGeom>
            <a:solidFill>
              <a:schemeClr val="accent6"/>
            </a:solidFill>
            <a:ln>
              <a:solidFill>
                <a:schemeClr val="accent6"/>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spc="-102" dirty="0" err="1">
                <a:gradFill>
                  <a:gsLst>
                    <a:gs pos="0">
                      <a:srgbClr val="FFFFFF"/>
                    </a:gs>
                    <a:gs pos="100000">
                      <a:srgbClr val="FFFFFF"/>
                    </a:gs>
                  </a:gsLst>
                  <a:lin ang="5400000" scaled="0"/>
                </a:gradFill>
                <a:ea typeface="Segoe UI" pitchFamily="34" charset="0"/>
                <a:cs typeface="Segoe UI" pitchFamily="34" charset="0"/>
              </a:endParaRPr>
            </a:p>
          </p:txBody>
        </p:sp>
      </p:grpSp>
      <p:sp>
        <p:nvSpPr>
          <p:cNvPr id="7" name="TextBox 6"/>
          <p:cNvSpPr txBox="1"/>
          <p:nvPr/>
        </p:nvSpPr>
        <p:spPr>
          <a:xfrm>
            <a:off x="731837" y="4964380"/>
            <a:ext cx="3730413" cy="1344685"/>
          </a:xfrm>
          <a:prstGeom prst="rect">
            <a:avLst/>
          </a:prstGeom>
          <a:noFill/>
        </p:spPr>
        <p:txBody>
          <a:bodyPr wrap="square" lIns="0" tIns="0" rIns="0" bIns="0" rtlCol="0">
            <a:spAutoFit/>
          </a:bodyPr>
          <a:lstStyle/>
          <a:p>
            <a:pPr algn="ctr"/>
            <a:r>
              <a:rPr lang="en-US" sz="2856" dirty="0">
                <a:gradFill>
                  <a:gsLst>
                    <a:gs pos="0">
                      <a:srgbClr val="282828">
                        <a:lumMod val="65000"/>
                        <a:lumOff val="35000"/>
                      </a:srgbClr>
                    </a:gs>
                    <a:gs pos="80000">
                      <a:srgbClr val="282828">
                        <a:lumMod val="65000"/>
                        <a:lumOff val="35000"/>
                      </a:srgbClr>
                    </a:gs>
                  </a:gsLst>
                  <a:lin ang="16200000" scaled="0"/>
                </a:gradFill>
              </a:rPr>
              <a:t>Drive more value out of the existing application portfolio</a:t>
            </a:r>
          </a:p>
        </p:txBody>
      </p:sp>
      <p:pic>
        <p:nvPicPr>
          <p:cNvPr id="8" name="Picture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532437" y="1287462"/>
            <a:ext cx="6333272" cy="5333282"/>
          </a:xfrm>
          <a:prstGeom prst="rect">
            <a:avLst/>
          </a:prstGeom>
        </p:spPr>
      </p:pic>
    </p:spTree>
    <p:extLst>
      <p:ext uri="{BB962C8B-B14F-4D97-AF65-F5344CB8AC3E}">
        <p14:creationId xmlns:p14="http://schemas.microsoft.com/office/powerpoint/2010/main" val="2907301489"/>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Managing Through Transparency</a:t>
            </a:r>
            <a:endParaRPr lang="en-US" dirty="0"/>
          </a:p>
        </p:txBody>
      </p:sp>
      <p:sp>
        <p:nvSpPr>
          <p:cNvPr id="17" name="TextBox 16"/>
          <p:cNvSpPr txBox="1"/>
          <p:nvPr/>
        </p:nvSpPr>
        <p:spPr>
          <a:xfrm>
            <a:off x="7666037" y="4971977"/>
            <a:ext cx="3903217" cy="1292662"/>
          </a:xfrm>
          <a:prstGeom prst="rect">
            <a:avLst/>
          </a:prstGeom>
          <a:noFill/>
        </p:spPr>
        <p:txBody>
          <a:bodyPr wrap="square" lIns="0" tIns="0" rIns="0" bIns="0" rtlCol="0">
            <a:spAutoFit/>
          </a:bodyPr>
          <a:lstStyle/>
          <a:p>
            <a:pPr algn="ctr"/>
            <a:r>
              <a:rPr lang="en-US" sz="2800" kern="0" dirty="0">
                <a:solidFill>
                  <a:srgbClr val="282828"/>
                </a:solidFill>
                <a:latin typeface="Segoe UI Light"/>
              </a:rPr>
              <a:t>Create management visibility on work, financials, applications</a:t>
            </a:r>
          </a:p>
        </p:txBody>
      </p:sp>
      <p:grpSp>
        <p:nvGrpSpPr>
          <p:cNvPr id="18" name="Group 17"/>
          <p:cNvGrpSpPr/>
          <p:nvPr/>
        </p:nvGrpSpPr>
        <p:grpSpPr>
          <a:xfrm>
            <a:off x="8139529" y="1903696"/>
            <a:ext cx="2372697" cy="3201530"/>
            <a:chOff x="8515801" y="1331000"/>
            <a:chExt cx="2326385" cy="3139040"/>
          </a:xfrm>
        </p:grpSpPr>
        <p:sp>
          <p:nvSpPr>
            <p:cNvPr id="19" name="Oval 18"/>
            <p:cNvSpPr/>
            <p:nvPr/>
          </p:nvSpPr>
          <p:spPr bwMode="auto">
            <a:xfrm>
              <a:off x="8515801" y="1331000"/>
              <a:ext cx="2326385" cy="2326385"/>
            </a:xfrm>
            <a:prstGeom prst="ellipse">
              <a:avLst/>
            </a:prstGeom>
            <a:solidFill>
              <a:schemeClr val="accent6"/>
            </a:solidFill>
            <a:ln>
              <a:solidFill>
                <a:schemeClr val="accent6"/>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spc="-102" dirty="0" err="1">
                <a:gradFill>
                  <a:gsLst>
                    <a:gs pos="0">
                      <a:srgbClr val="FFFFFF"/>
                    </a:gs>
                    <a:gs pos="100000">
                      <a:srgbClr val="FFFFFF"/>
                    </a:gs>
                  </a:gsLst>
                  <a:lin ang="5400000" scaled="0"/>
                </a:gradFill>
                <a:ea typeface="Segoe UI" pitchFamily="34" charset="0"/>
                <a:cs typeface="Segoe UI" pitchFamily="34" charset="0"/>
              </a:endParaRPr>
            </a:p>
          </p:txBody>
        </p:sp>
        <p:sp>
          <p:nvSpPr>
            <p:cNvPr id="20" name="Rounded Rectangle 19"/>
            <p:cNvSpPr/>
            <p:nvPr/>
          </p:nvSpPr>
          <p:spPr bwMode="auto">
            <a:xfrm rot="2700000">
              <a:off x="9344874" y="3042764"/>
              <a:ext cx="2305912" cy="548640"/>
            </a:xfrm>
            <a:prstGeom prst="roundRect">
              <a:avLst>
                <a:gd name="adj" fmla="val 50000"/>
              </a:avLst>
            </a:prstGeom>
            <a:solidFill>
              <a:schemeClr val="accent6"/>
            </a:solidFill>
            <a:ln>
              <a:solidFill>
                <a:schemeClr val="accent6"/>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spc="-102" dirty="0" err="1">
                <a:gradFill>
                  <a:gsLst>
                    <a:gs pos="0">
                      <a:srgbClr val="FFFFFF"/>
                    </a:gs>
                    <a:gs pos="100000">
                      <a:srgbClr val="FFFFFF"/>
                    </a:gs>
                  </a:gsLst>
                  <a:lin ang="5400000" scaled="0"/>
                </a:gradFill>
                <a:ea typeface="Segoe UI" pitchFamily="34" charset="0"/>
                <a:cs typeface="Segoe UI" pitchFamily="34" charset="0"/>
              </a:endParaRPr>
            </a:p>
          </p:txBody>
        </p:sp>
        <p:sp>
          <p:nvSpPr>
            <p:cNvPr id="21" name="Oval 20"/>
            <p:cNvSpPr/>
            <p:nvPr/>
          </p:nvSpPr>
          <p:spPr bwMode="auto">
            <a:xfrm>
              <a:off x="8875893" y="1683877"/>
              <a:ext cx="1606200" cy="1606200"/>
            </a:xfrm>
            <a:prstGeom prst="ellipse">
              <a:avLst/>
            </a:prstGeom>
            <a:solidFill>
              <a:schemeClr val="bg1"/>
            </a:solidFill>
            <a:ln>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spc="-102" dirty="0" err="1">
                <a:gradFill>
                  <a:gsLst>
                    <a:gs pos="0">
                      <a:srgbClr val="FFFFFF"/>
                    </a:gs>
                    <a:gs pos="100000">
                      <a:srgbClr val="FFFFFF"/>
                    </a:gs>
                  </a:gsLst>
                  <a:lin ang="5400000" scaled="0"/>
                </a:gradFill>
                <a:ea typeface="Segoe UI" pitchFamily="34" charset="0"/>
                <a:cs typeface="Segoe UI" pitchFamily="34" charset="0"/>
              </a:endParaRPr>
            </a:p>
          </p:txBody>
        </p:sp>
      </p:grpSp>
      <p:pic>
        <p:nvPicPr>
          <p:cNvPr id="25" name="Picture 2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66717" y="1359007"/>
            <a:ext cx="5181600" cy="5414855"/>
          </a:xfrm>
          <a:prstGeom prst="rect">
            <a:avLst/>
          </a:prstGeom>
        </p:spPr>
      </p:pic>
    </p:spTree>
    <p:extLst>
      <p:ext uri="{BB962C8B-B14F-4D97-AF65-F5344CB8AC3E}">
        <p14:creationId xmlns:p14="http://schemas.microsoft.com/office/powerpoint/2010/main" val="2180940624"/>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Shifting Resources to Maximize Delivery</a:t>
            </a:r>
            <a:endParaRPr lang="en-US" dirty="0"/>
          </a:p>
        </p:txBody>
      </p:sp>
      <p:sp>
        <p:nvSpPr>
          <p:cNvPr id="17" name="TextBox 16"/>
          <p:cNvSpPr txBox="1"/>
          <p:nvPr/>
        </p:nvSpPr>
        <p:spPr>
          <a:xfrm>
            <a:off x="7666037" y="4971977"/>
            <a:ext cx="3903217" cy="1292662"/>
          </a:xfrm>
          <a:prstGeom prst="rect">
            <a:avLst/>
          </a:prstGeom>
          <a:noFill/>
        </p:spPr>
        <p:txBody>
          <a:bodyPr wrap="square" lIns="0" tIns="0" rIns="0" bIns="0" rtlCol="0">
            <a:spAutoFit/>
          </a:bodyPr>
          <a:lstStyle/>
          <a:p>
            <a:pPr algn="ctr"/>
            <a:r>
              <a:rPr lang="en-US" sz="2800" kern="0" dirty="0" smtClean="0">
                <a:solidFill>
                  <a:srgbClr val="282828"/>
                </a:solidFill>
                <a:latin typeface="Segoe UI Light"/>
              </a:rPr>
              <a:t>Analyzing and balancing work across the organization.</a:t>
            </a:r>
            <a:endParaRPr lang="en-US" sz="2800" kern="0" dirty="0">
              <a:solidFill>
                <a:srgbClr val="282828"/>
              </a:solidFill>
              <a:latin typeface="Segoe UI Light"/>
            </a:endParaRPr>
          </a:p>
        </p:txBody>
      </p:sp>
      <p:grpSp>
        <p:nvGrpSpPr>
          <p:cNvPr id="18" name="Group 17"/>
          <p:cNvGrpSpPr/>
          <p:nvPr/>
        </p:nvGrpSpPr>
        <p:grpSpPr>
          <a:xfrm>
            <a:off x="8139529" y="1903696"/>
            <a:ext cx="2372697" cy="3201530"/>
            <a:chOff x="8515801" y="1331000"/>
            <a:chExt cx="2326385" cy="3139040"/>
          </a:xfrm>
        </p:grpSpPr>
        <p:sp>
          <p:nvSpPr>
            <p:cNvPr id="19" name="Oval 18"/>
            <p:cNvSpPr/>
            <p:nvPr/>
          </p:nvSpPr>
          <p:spPr bwMode="auto">
            <a:xfrm>
              <a:off x="8515801" y="1331000"/>
              <a:ext cx="2326385" cy="2326385"/>
            </a:xfrm>
            <a:prstGeom prst="ellipse">
              <a:avLst/>
            </a:prstGeom>
            <a:solidFill>
              <a:schemeClr val="accent6"/>
            </a:solidFill>
            <a:ln>
              <a:solidFill>
                <a:schemeClr val="accent6"/>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spc="-102" dirty="0" err="1">
                <a:gradFill>
                  <a:gsLst>
                    <a:gs pos="0">
                      <a:srgbClr val="FFFFFF"/>
                    </a:gs>
                    <a:gs pos="100000">
                      <a:srgbClr val="FFFFFF"/>
                    </a:gs>
                  </a:gsLst>
                  <a:lin ang="5400000" scaled="0"/>
                </a:gradFill>
                <a:ea typeface="Segoe UI" pitchFamily="34" charset="0"/>
                <a:cs typeface="Segoe UI" pitchFamily="34" charset="0"/>
              </a:endParaRPr>
            </a:p>
          </p:txBody>
        </p:sp>
        <p:sp>
          <p:nvSpPr>
            <p:cNvPr id="20" name="Rounded Rectangle 19"/>
            <p:cNvSpPr/>
            <p:nvPr/>
          </p:nvSpPr>
          <p:spPr bwMode="auto">
            <a:xfrm rot="2700000">
              <a:off x="9344874" y="3042764"/>
              <a:ext cx="2305912" cy="548640"/>
            </a:xfrm>
            <a:prstGeom prst="roundRect">
              <a:avLst>
                <a:gd name="adj" fmla="val 50000"/>
              </a:avLst>
            </a:prstGeom>
            <a:solidFill>
              <a:schemeClr val="accent6"/>
            </a:solidFill>
            <a:ln>
              <a:solidFill>
                <a:schemeClr val="accent6"/>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spc="-102" dirty="0" err="1">
                <a:gradFill>
                  <a:gsLst>
                    <a:gs pos="0">
                      <a:srgbClr val="FFFFFF"/>
                    </a:gs>
                    <a:gs pos="100000">
                      <a:srgbClr val="FFFFFF"/>
                    </a:gs>
                  </a:gsLst>
                  <a:lin ang="5400000" scaled="0"/>
                </a:gradFill>
                <a:ea typeface="Segoe UI" pitchFamily="34" charset="0"/>
                <a:cs typeface="Segoe UI" pitchFamily="34" charset="0"/>
              </a:endParaRPr>
            </a:p>
          </p:txBody>
        </p:sp>
        <p:sp>
          <p:nvSpPr>
            <p:cNvPr id="21" name="Oval 20"/>
            <p:cNvSpPr/>
            <p:nvPr/>
          </p:nvSpPr>
          <p:spPr bwMode="auto">
            <a:xfrm>
              <a:off x="8875893" y="1683877"/>
              <a:ext cx="1606200" cy="1606200"/>
            </a:xfrm>
            <a:prstGeom prst="ellipse">
              <a:avLst/>
            </a:prstGeom>
            <a:solidFill>
              <a:schemeClr val="bg1"/>
            </a:solidFill>
            <a:ln>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spc="-102" dirty="0" err="1">
                <a:gradFill>
                  <a:gsLst>
                    <a:gs pos="0">
                      <a:srgbClr val="FFFFFF"/>
                    </a:gs>
                    <a:gs pos="100000">
                      <a:srgbClr val="FFFFFF"/>
                    </a:gs>
                  </a:gsLst>
                  <a:lin ang="5400000" scaled="0"/>
                </a:gradFill>
                <a:ea typeface="Segoe UI" pitchFamily="34" charset="0"/>
                <a:cs typeface="Segoe UI" pitchFamily="34" charset="0"/>
              </a:endParaRPr>
            </a:p>
          </p:txBody>
        </p:sp>
      </p:grpSp>
      <p:pic>
        <p:nvPicPr>
          <p:cNvPr id="10" name="Picture 9"/>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69211" y="1363662"/>
            <a:ext cx="4572826" cy="5358781"/>
          </a:xfrm>
          <a:prstGeom prst="rect">
            <a:avLst/>
          </a:prstGeom>
        </p:spPr>
      </p:pic>
    </p:spTree>
    <p:extLst>
      <p:ext uri="{BB962C8B-B14F-4D97-AF65-F5344CB8AC3E}">
        <p14:creationId xmlns:p14="http://schemas.microsoft.com/office/powerpoint/2010/main" val="1800114591"/>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sz="quarter" idx="10"/>
          </p:nvPr>
        </p:nvSpPr>
        <p:spPr>
          <a:xfrm>
            <a:off x="274638" y="1214438"/>
            <a:ext cx="11887200" cy="5355312"/>
          </a:xfrm>
        </p:spPr>
        <p:txBody>
          <a:bodyPr/>
          <a:lstStyle/>
          <a:p>
            <a:pPr marL="742950" indent="-742950">
              <a:buFont typeface="+mj-lt"/>
              <a:buAutoNum type="arabicPeriod"/>
            </a:pPr>
            <a:r>
              <a:rPr lang="en-US" dirty="0"/>
              <a:t>ConocoPhillips’ </a:t>
            </a:r>
            <a:r>
              <a:rPr lang="en-US" dirty="0" smtClean="0"/>
              <a:t>Focus in E&amp;P</a:t>
            </a:r>
            <a:endParaRPr lang="en-US" dirty="0"/>
          </a:p>
          <a:p>
            <a:pPr marL="742950" indent="-742950">
              <a:buFont typeface="+mj-lt"/>
              <a:buAutoNum type="arabicPeriod"/>
            </a:pPr>
            <a:endParaRPr lang="en-US" dirty="0" smtClean="0"/>
          </a:p>
          <a:p>
            <a:pPr marL="742950" indent="-742950">
              <a:buFont typeface="+mj-lt"/>
              <a:buAutoNum type="arabicPeriod"/>
            </a:pPr>
            <a:r>
              <a:rPr lang="en-US" dirty="0" smtClean="0"/>
              <a:t>Application Development </a:t>
            </a:r>
            <a:r>
              <a:rPr lang="en-US" dirty="0"/>
              <a:t>at </a:t>
            </a:r>
            <a:r>
              <a:rPr lang="en-US" dirty="0" smtClean="0"/>
              <a:t>ConocoPhillips – Our Process</a:t>
            </a:r>
            <a:r>
              <a:rPr lang="en-US" dirty="0"/>
              <a:t>, </a:t>
            </a:r>
            <a:r>
              <a:rPr lang="en-US" dirty="0" smtClean="0"/>
              <a:t>Principles </a:t>
            </a:r>
            <a:r>
              <a:rPr lang="en-US" dirty="0"/>
              <a:t>and P</a:t>
            </a:r>
            <a:r>
              <a:rPr lang="en-US" dirty="0" smtClean="0"/>
              <a:t>latform</a:t>
            </a:r>
          </a:p>
          <a:p>
            <a:pPr marL="742950" indent="-742950">
              <a:buFont typeface="+mj-lt"/>
              <a:buAutoNum type="arabicPeriod"/>
            </a:pPr>
            <a:endParaRPr lang="en-US" dirty="0" smtClean="0"/>
          </a:p>
          <a:p>
            <a:pPr marL="742950" indent="-742950">
              <a:buFont typeface="+mj-lt"/>
              <a:buAutoNum type="arabicPeriod"/>
            </a:pPr>
            <a:r>
              <a:rPr lang="en-US" dirty="0" smtClean="0"/>
              <a:t>Managing </a:t>
            </a:r>
            <a:r>
              <a:rPr lang="en-US" dirty="0"/>
              <a:t>the </a:t>
            </a:r>
            <a:r>
              <a:rPr lang="en-US" dirty="0" smtClean="0"/>
              <a:t>Application Portfolio </a:t>
            </a:r>
          </a:p>
          <a:p>
            <a:pPr marL="742950" indent="-742950">
              <a:buFont typeface="+mj-lt"/>
              <a:buAutoNum type="arabicPeriod"/>
            </a:pPr>
            <a:endParaRPr lang="en-US" dirty="0" smtClean="0"/>
          </a:p>
          <a:p>
            <a:pPr marL="742950" indent="-742950">
              <a:buFont typeface="+mj-lt"/>
              <a:buAutoNum type="arabicPeriod"/>
            </a:pPr>
            <a:r>
              <a:rPr lang="en-US" dirty="0" smtClean="0"/>
              <a:t>Managing </a:t>
            </a:r>
            <a:r>
              <a:rPr lang="en-US" dirty="0"/>
              <a:t>the </a:t>
            </a:r>
            <a:r>
              <a:rPr lang="en-US" dirty="0" smtClean="0"/>
              <a:t>Work Portfolio</a:t>
            </a:r>
            <a:endParaRPr lang="en-US" dirty="0"/>
          </a:p>
        </p:txBody>
      </p:sp>
    </p:spTree>
    <p:extLst>
      <p:ext uri="{BB962C8B-B14F-4D97-AF65-F5344CB8AC3E}">
        <p14:creationId xmlns:p14="http://schemas.microsoft.com/office/powerpoint/2010/main" val="3503812623"/>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Consolidating the Financial Picture</a:t>
            </a:r>
            <a:endParaRPr lang="en-US" dirty="0"/>
          </a:p>
        </p:txBody>
      </p:sp>
      <p:grpSp>
        <p:nvGrpSpPr>
          <p:cNvPr id="3" name="Group 2"/>
          <p:cNvGrpSpPr/>
          <p:nvPr/>
        </p:nvGrpSpPr>
        <p:grpSpPr>
          <a:xfrm>
            <a:off x="274320" y="3725862"/>
            <a:ext cx="2926080" cy="630936"/>
            <a:chOff x="808037" y="2083020"/>
            <a:chExt cx="2926080" cy="630936"/>
          </a:xfrm>
        </p:grpSpPr>
        <p:sp>
          <p:nvSpPr>
            <p:cNvPr id="4" name="Rectangle 3"/>
            <p:cNvSpPr/>
            <p:nvPr/>
          </p:nvSpPr>
          <p:spPr bwMode="auto">
            <a:xfrm>
              <a:off x="808037" y="2083020"/>
              <a:ext cx="2926080" cy="630936"/>
            </a:xfrm>
            <a:prstGeom prst="rect">
              <a:avLst/>
            </a:prstGeom>
            <a:ln w="38100">
              <a:solidFill>
                <a:schemeClr val="bg1">
                  <a:lumMod val="50000"/>
                </a:schemeClr>
              </a:solidFill>
            </a:ln>
          </p:spPr>
          <p:style>
            <a:lnRef idx="2">
              <a:schemeClr val="dk1"/>
            </a:lnRef>
            <a:fillRef idx="1">
              <a:schemeClr val="lt1"/>
            </a:fillRef>
            <a:effectRef idx="0">
              <a:schemeClr val="dk1"/>
            </a:effectRef>
            <a:fontRef idx="minor">
              <a:schemeClr val="dk1"/>
            </a:fontRef>
          </p:style>
          <p:txBody>
            <a:bodyPr wrap="square" lIns="182880" tIns="146304" rIns="182880" bIns="146304" rtlCol="0">
              <a:spAutoFit/>
            </a:bodyPr>
            <a:lstStyle/>
            <a:p>
              <a:pPr>
                <a:lnSpc>
                  <a:spcPct val="90000"/>
                </a:lnSpc>
                <a:spcAft>
                  <a:spcPts val="600"/>
                </a:spcAft>
              </a:pPr>
              <a:endParaRPr lang="en-US" sz="2400" dirty="0">
                <a:solidFill>
                  <a:srgbClr val="282828"/>
                </a:solidFill>
              </a:endParaRPr>
            </a:p>
          </p:txBody>
        </p:sp>
        <p:pic>
          <p:nvPicPr>
            <p:cNvPr id="5" name="Picture 4"/>
            <p:cNvPicPr>
              <a:picLocks noChangeAspect="1"/>
            </p:cNvPicPr>
            <p:nvPr/>
          </p:nvPicPr>
          <p:blipFill>
            <a:blip r:embed="rId3"/>
            <a:stretch>
              <a:fillRect/>
            </a:stretch>
          </p:blipFill>
          <p:spPr>
            <a:xfrm>
              <a:off x="1817675" y="2169888"/>
              <a:ext cx="906804" cy="457200"/>
            </a:xfrm>
            <a:prstGeom prst="rect">
              <a:avLst/>
            </a:prstGeom>
          </p:spPr>
        </p:pic>
      </p:grpSp>
      <p:sp>
        <p:nvSpPr>
          <p:cNvPr id="6" name="Cross 5"/>
          <p:cNvSpPr/>
          <p:nvPr/>
        </p:nvSpPr>
        <p:spPr bwMode="auto">
          <a:xfrm>
            <a:off x="3400419" y="3850830"/>
            <a:ext cx="381000" cy="381000"/>
          </a:xfrm>
          <a:prstGeom prst="plus">
            <a:avLst>
              <a:gd name="adj" fmla="val 32347"/>
            </a:avLst>
          </a:prstGeom>
          <a:solidFill>
            <a:schemeClr val="bg1">
              <a:lumMod val="5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grpSp>
        <p:nvGrpSpPr>
          <p:cNvPr id="19" name="Group 18"/>
          <p:cNvGrpSpPr/>
          <p:nvPr/>
        </p:nvGrpSpPr>
        <p:grpSpPr>
          <a:xfrm>
            <a:off x="3981438" y="2506662"/>
            <a:ext cx="2926080" cy="3048000"/>
            <a:chOff x="4618037" y="3344862"/>
            <a:chExt cx="2926080" cy="3048000"/>
          </a:xfrm>
        </p:grpSpPr>
        <p:sp>
          <p:nvSpPr>
            <p:cNvPr id="8" name="Rectangle 7"/>
            <p:cNvSpPr/>
            <p:nvPr/>
          </p:nvSpPr>
          <p:spPr bwMode="auto">
            <a:xfrm>
              <a:off x="4618037" y="3344862"/>
              <a:ext cx="2926080" cy="3048000"/>
            </a:xfrm>
            <a:prstGeom prst="rect">
              <a:avLst/>
            </a:prstGeom>
            <a:solidFill>
              <a:schemeClr val="bg1">
                <a:lumMod val="5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9" name="TextBox 8"/>
            <p:cNvSpPr txBox="1"/>
            <p:nvPr/>
          </p:nvSpPr>
          <p:spPr>
            <a:xfrm>
              <a:off x="4848266" y="5521079"/>
              <a:ext cx="2512971" cy="627864"/>
            </a:xfrm>
            <a:prstGeom prst="rect">
              <a:avLst/>
            </a:prstGeom>
            <a:ln w="38100">
              <a:solidFill>
                <a:schemeClr val="bg1">
                  <a:lumMod val="50000"/>
                </a:schemeClr>
              </a:solidFill>
            </a:ln>
          </p:spPr>
          <p:style>
            <a:lnRef idx="2">
              <a:schemeClr val="dk1"/>
            </a:lnRef>
            <a:fillRef idx="1">
              <a:schemeClr val="lt1"/>
            </a:fillRef>
            <a:effectRef idx="0">
              <a:schemeClr val="dk1"/>
            </a:effectRef>
            <a:fontRef idx="minor">
              <a:schemeClr val="dk1"/>
            </a:fontRef>
          </p:style>
          <p:txBody>
            <a:bodyPr wrap="square" lIns="182880" tIns="146304" rIns="182880" bIns="146304" rtlCol="0">
              <a:spAutoFit/>
            </a:bodyPr>
            <a:lstStyle/>
            <a:p>
              <a:pPr>
                <a:lnSpc>
                  <a:spcPct val="90000"/>
                </a:lnSpc>
                <a:spcAft>
                  <a:spcPts val="600"/>
                </a:spcAft>
              </a:pPr>
              <a:endParaRPr lang="en-US" sz="2400" dirty="0" smtClean="0">
                <a:solidFill>
                  <a:srgbClr val="282828"/>
                </a:solidFill>
              </a:endParaRPr>
            </a:p>
          </p:txBody>
        </p:sp>
        <p:sp>
          <p:nvSpPr>
            <p:cNvPr id="10" name="TextBox 9"/>
            <p:cNvSpPr txBox="1"/>
            <p:nvPr/>
          </p:nvSpPr>
          <p:spPr>
            <a:xfrm>
              <a:off x="4848266" y="4554927"/>
              <a:ext cx="2512971" cy="630936"/>
            </a:xfrm>
            <a:prstGeom prst="rect">
              <a:avLst/>
            </a:prstGeom>
            <a:ln w="38100">
              <a:solidFill>
                <a:schemeClr val="bg1">
                  <a:lumMod val="50000"/>
                </a:schemeClr>
              </a:solidFill>
            </a:ln>
          </p:spPr>
          <p:style>
            <a:lnRef idx="2">
              <a:schemeClr val="dk1"/>
            </a:lnRef>
            <a:fillRef idx="1">
              <a:schemeClr val="lt1"/>
            </a:fillRef>
            <a:effectRef idx="0">
              <a:schemeClr val="dk1"/>
            </a:effectRef>
            <a:fontRef idx="minor">
              <a:schemeClr val="dk1"/>
            </a:fontRef>
          </p:style>
          <p:txBody>
            <a:bodyPr wrap="square" lIns="182880" tIns="146304" rIns="182880" bIns="146304" rtlCol="0">
              <a:spAutoFit/>
            </a:bodyPr>
            <a:lstStyle/>
            <a:p>
              <a:pPr>
                <a:lnSpc>
                  <a:spcPct val="90000"/>
                </a:lnSpc>
                <a:spcAft>
                  <a:spcPts val="600"/>
                </a:spcAft>
              </a:pPr>
              <a:endParaRPr lang="en-US" sz="1200" dirty="0" smtClean="0">
                <a:solidFill>
                  <a:srgbClr val="282828"/>
                </a:solidFill>
              </a:endParaRPr>
            </a:p>
          </p:txBody>
        </p:sp>
        <p:pic>
          <p:nvPicPr>
            <p:cNvPr id="11" name="Picture 4" descr="http://www.rejcompany.com/sites/default/themes/garden/images/logo-sharepoint-3.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04660" y="4610273"/>
              <a:ext cx="1859586" cy="530352"/>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4845772" y="3588756"/>
              <a:ext cx="2515465" cy="627864"/>
            </a:xfrm>
            <a:prstGeom prst="rect">
              <a:avLst/>
            </a:prstGeom>
            <a:ln w="38100">
              <a:solidFill>
                <a:schemeClr val="bg1">
                  <a:lumMod val="50000"/>
                </a:schemeClr>
              </a:solidFill>
            </a:ln>
          </p:spPr>
          <p:style>
            <a:lnRef idx="2">
              <a:schemeClr val="dk1"/>
            </a:lnRef>
            <a:fillRef idx="1">
              <a:schemeClr val="lt1"/>
            </a:fillRef>
            <a:effectRef idx="0">
              <a:schemeClr val="dk1"/>
            </a:effectRef>
            <a:fontRef idx="minor">
              <a:schemeClr val="dk1"/>
            </a:fontRef>
          </p:style>
          <p:txBody>
            <a:bodyPr wrap="square" lIns="182880" tIns="146304" rIns="182880" bIns="146304" rtlCol="0">
              <a:spAutoFit/>
            </a:bodyPr>
            <a:lstStyle/>
            <a:p>
              <a:pPr>
                <a:lnSpc>
                  <a:spcPct val="90000"/>
                </a:lnSpc>
                <a:spcAft>
                  <a:spcPts val="600"/>
                </a:spcAft>
              </a:pPr>
              <a:endParaRPr lang="en-US" sz="2400" dirty="0" smtClean="0">
                <a:solidFill>
                  <a:srgbClr val="282828"/>
                </a:solidFill>
              </a:endParaRPr>
            </a:p>
          </p:txBody>
        </p:sp>
        <p:pic>
          <p:nvPicPr>
            <p:cNvPr id="13" name="Picture 6" descr="http://www.system-center.org/wordpress/wp-content/uploads/2009/12/MOSS2K10.png"/>
            <p:cNvPicPr>
              <a:picLocks noChangeAspect="1" noChangeArrowheads="1"/>
            </p:cNvPicPr>
            <p:nvPr/>
          </p:nvPicPr>
          <p:blipFill rotWithShape="1">
            <a:blip r:embed="rId5">
              <a:extLst>
                <a:ext uri="{28A0092B-C50C-407E-A947-70E740481C1C}">
                  <a14:useLocalDpi xmlns:a14="http://schemas.microsoft.com/office/drawing/2010/main" val="0"/>
                </a:ext>
              </a:extLst>
            </a:blip>
            <a:srcRect r="19517"/>
            <a:stretch/>
          </p:blipFill>
          <p:spPr bwMode="auto">
            <a:xfrm>
              <a:off x="5260048" y="5622997"/>
              <a:ext cx="1748809" cy="437202"/>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8" descr="http://www.umt.com/Templates/UMT2012/Layout/PE/images/umt-360-logo.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61870" y="3677501"/>
              <a:ext cx="1745164" cy="457200"/>
            </a:xfrm>
            <a:prstGeom prst="rect">
              <a:avLst/>
            </a:prstGeom>
            <a:noFill/>
            <a:extLst>
              <a:ext uri="{909E8E84-426E-40DD-AFC4-6F175D3DCCD1}">
                <a14:hiddenFill xmlns:a14="http://schemas.microsoft.com/office/drawing/2010/main">
                  <a:solidFill>
                    <a:srgbClr val="FFFFFF"/>
                  </a:solidFill>
                </a14:hiddenFill>
              </a:ext>
            </a:extLst>
          </p:spPr>
        </p:pic>
      </p:grpSp>
      <p:sp>
        <p:nvSpPr>
          <p:cNvPr id="20" name="Equal 19"/>
          <p:cNvSpPr/>
          <p:nvPr/>
        </p:nvSpPr>
        <p:spPr bwMode="auto">
          <a:xfrm>
            <a:off x="7107537" y="3838638"/>
            <a:ext cx="381000" cy="384048"/>
          </a:xfrm>
          <a:prstGeom prst="mathEqual">
            <a:avLst/>
          </a:prstGeom>
          <a:solidFill>
            <a:schemeClr val="bg1">
              <a:lumMod val="5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pic>
        <p:nvPicPr>
          <p:cNvPr id="21" name="Picture 20"/>
          <p:cNvPicPr>
            <a:picLocks noChangeAspect="1"/>
          </p:cNvPicPr>
          <p:nvPr/>
        </p:nvPicPr>
        <p:blipFill rotWithShape="1">
          <a:blip r:embed="rId7" cstate="email">
            <a:extLst>
              <a:ext uri="{28A0092B-C50C-407E-A947-70E740481C1C}">
                <a14:useLocalDpi xmlns:a14="http://schemas.microsoft.com/office/drawing/2010/main"/>
              </a:ext>
            </a:extLst>
          </a:blip>
          <a:srcRect t="62005"/>
          <a:stretch/>
        </p:blipFill>
        <p:spPr>
          <a:xfrm>
            <a:off x="8317816" y="5251113"/>
            <a:ext cx="3767565" cy="1495945"/>
          </a:xfrm>
          <a:prstGeom prst="rect">
            <a:avLst/>
          </a:prstGeom>
        </p:spPr>
      </p:pic>
      <p:pic>
        <p:nvPicPr>
          <p:cNvPr id="22" name="Picture 21"/>
          <p:cNvPicPr>
            <a:picLocks noChangeAspect="1"/>
          </p:cNvPicPr>
          <p:nvPr/>
        </p:nvPicPr>
        <p:blipFill rotWithShape="1">
          <a:blip r:embed="rId8" cstate="email">
            <a:extLst>
              <a:ext uri="{28A0092B-C50C-407E-A947-70E740481C1C}">
                <a14:useLocalDpi xmlns:a14="http://schemas.microsoft.com/office/drawing/2010/main"/>
              </a:ext>
            </a:extLst>
          </a:blip>
          <a:srcRect t="72342"/>
          <a:stretch/>
        </p:blipFill>
        <p:spPr>
          <a:xfrm>
            <a:off x="7666037" y="4327066"/>
            <a:ext cx="3767328" cy="805695"/>
          </a:xfrm>
          <a:prstGeom prst="rect">
            <a:avLst/>
          </a:prstGeom>
        </p:spPr>
      </p:pic>
      <p:pic>
        <p:nvPicPr>
          <p:cNvPr id="23" name="Picture 22"/>
          <p:cNvPicPr>
            <a:picLocks noChangeAspect="1"/>
          </p:cNvPicPr>
          <p:nvPr/>
        </p:nvPicPr>
        <p:blipFill rotWithShape="1">
          <a:blip r:embed="rId9" cstate="email">
            <a:extLst>
              <a:ext uri="{28A0092B-C50C-407E-A947-70E740481C1C}">
                <a14:useLocalDpi xmlns:a14="http://schemas.microsoft.com/office/drawing/2010/main"/>
              </a:ext>
            </a:extLst>
          </a:blip>
          <a:srcRect t="42853"/>
          <a:stretch/>
        </p:blipFill>
        <p:spPr>
          <a:xfrm>
            <a:off x="8043733" y="2582862"/>
            <a:ext cx="4041648" cy="1625852"/>
          </a:xfrm>
          <a:prstGeom prst="rect">
            <a:avLst/>
          </a:prstGeom>
        </p:spPr>
      </p:pic>
      <p:pic>
        <p:nvPicPr>
          <p:cNvPr id="24" name="Picture 23"/>
          <p:cNvPicPr>
            <a:picLocks noChangeAspect="1"/>
          </p:cNvPicPr>
          <p:nvPr/>
        </p:nvPicPr>
        <p:blipFill rotWithShape="1">
          <a:blip r:embed="rId9" cstate="email">
            <a:extLst>
              <a:ext uri="{28A0092B-C50C-407E-A947-70E740481C1C}">
                <a14:useLocalDpi xmlns:a14="http://schemas.microsoft.com/office/drawing/2010/main"/>
              </a:ext>
            </a:extLst>
          </a:blip>
          <a:srcRect b="59887"/>
          <a:stretch/>
        </p:blipFill>
        <p:spPr>
          <a:xfrm>
            <a:off x="7666037" y="1322440"/>
            <a:ext cx="4041648" cy="1141243"/>
          </a:xfrm>
          <a:prstGeom prst="rect">
            <a:avLst/>
          </a:prstGeom>
        </p:spPr>
      </p:pic>
      <p:sp>
        <p:nvSpPr>
          <p:cNvPr id="25" name="TextBox 24"/>
          <p:cNvSpPr txBox="1"/>
          <p:nvPr/>
        </p:nvSpPr>
        <p:spPr>
          <a:xfrm>
            <a:off x="278369" y="4377509"/>
            <a:ext cx="973985" cy="704808"/>
          </a:xfrm>
          <a:prstGeom prst="rect">
            <a:avLst/>
          </a:prstGeom>
          <a:noFill/>
        </p:spPr>
        <p:txBody>
          <a:bodyPr wrap="none" lIns="182880" tIns="146304" rIns="182880" bIns="146304" rtlCol="0">
            <a:spAutoFit/>
          </a:bodyPr>
          <a:lstStyle/>
          <a:p>
            <a:pPr marL="112713" indent="-112713">
              <a:lnSpc>
                <a:spcPct val="90000"/>
              </a:lnSpc>
              <a:spcAft>
                <a:spcPts val="600"/>
              </a:spcAft>
              <a:buFont typeface="Arial" panose="020B0604020202020204" pitchFamily="34" charset="0"/>
              <a:buChar char="•"/>
            </a:pPr>
            <a:r>
              <a:rPr lang="en-US" sz="1200" dirty="0" smtClean="0">
                <a:gradFill>
                  <a:gsLst>
                    <a:gs pos="2917">
                      <a:srgbClr val="282828"/>
                    </a:gs>
                    <a:gs pos="30000">
                      <a:srgbClr val="282828"/>
                    </a:gs>
                  </a:gsLst>
                  <a:lin ang="5400000" scaled="0"/>
                </a:gradFill>
              </a:rPr>
              <a:t>Actuals</a:t>
            </a:r>
          </a:p>
          <a:p>
            <a:pPr marL="112713" indent="-112713">
              <a:lnSpc>
                <a:spcPct val="90000"/>
              </a:lnSpc>
              <a:spcAft>
                <a:spcPts val="600"/>
              </a:spcAft>
              <a:buFont typeface="Arial" panose="020B0604020202020204" pitchFamily="34" charset="0"/>
              <a:buChar char="•"/>
            </a:pPr>
            <a:r>
              <a:rPr lang="en-US" sz="1200" dirty="0" smtClean="0">
                <a:gradFill>
                  <a:gsLst>
                    <a:gs pos="2917">
                      <a:srgbClr val="282828"/>
                    </a:gs>
                    <a:gs pos="30000">
                      <a:srgbClr val="282828"/>
                    </a:gs>
                  </a:gsLst>
                  <a:lin ang="5400000" scaled="0"/>
                </a:gradFill>
              </a:rPr>
              <a:t>Budget</a:t>
            </a:r>
          </a:p>
        </p:txBody>
      </p:sp>
      <p:sp>
        <p:nvSpPr>
          <p:cNvPr id="26" name="TextBox 25"/>
          <p:cNvSpPr txBox="1"/>
          <p:nvPr/>
        </p:nvSpPr>
        <p:spPr>
          <a:xfrm>
            <a:off x="3978235" y="5610008"/>
            <a:ext cx="2544802" cy="1191095"/>
          </a:xfrm>
          <a:prstGeom prst="rect">
            <a:avLst/>
          </a:prstGeom>
          <a:noFill/>
        </p:spPr>
        <p:txBody>
          <a:bodyPr wrap="square" lIns="182880" tIns="146304" rIns="182880" bIns="146304" rtlCol="0">
            <a:spAutoFit/>
          </a:bodyPr>
          <a:lstStyle/>
          <a:p>
            <a:pPr marL="112713" indent="-112713">
              <a:lnSpc>
                <a:spcPct val="90000"/>
              </a:lnSpc>
              <a:spcAft>
                <a:spcPts val="600"/>
              </a:spcAft>
              <a:buFont typeface="Arial" panose="020B0604020202020204" pitchFamily="34" charset="0"/>
              <a:buChar char="•"/>
            </a:pPr>
            <a:r>
              <a:rPr lang="en-US" sz="1200" dirty="0" smtClean="0">
                <a:gradFill>
                  <a:gsLst>
                    <a:gs pos="2917">
                      <a:srgbClr val="282828"/>
                    </a:gs>
                    <a:gs pos="30000">
                      <a:srgbClr val="282828"/>
                    </a:gs>
                  </a:gsLst>
                  <a:lin ang="5400000" scaled="0"/>
                </a:gradFill>
              </a:rPr>
              <a:t>Forecast</a:t>
            </a:r>
          </a:p>
          <a:p>
            <a:pPr marL="112713" indent="-112713">
              <a:lnSpc>
                <a:spcPct val="90000"/>
              </a:lnSpc>
              <a:spcAft>
                <a:spcPts val="600"/>
              </a:spcAft>
              <a:buFont typeface="Arial" panose="020B0604020202020204" pitchFamily="34" charset="0"/>
              <a:buChar char="•"/>
            </a:pPr>
            <a:r>
              <a:rPr lang="en-US" sz="1200" dirty="0" smtClean="0">
                <a:gradFill>
                  <a:gsLst>
                    <a:gs pos="2917">
                      <a:srgbClr val="282828"/>
                    </a:gs>
                    <a:gs pos="30000">
                      <a:srgbClr val="282828"/>
                    </a:gs>
                  </a:gsLst>
                  <a:lin ang="5400000" scaled="0"/>
                </a:gradFill>
              </a:rPr>
              <a:t>Operational Hours</a:t>
            </a:r>
          </a:p>
          <a:p>
            <a:pPr marL="112713" indent="-112713">
              <a:lnSpc>
                <a:spcPct val="90000"/>
              </a:lnSpc>
              <a:spcAft>
                <a:spcPts val="600"/>
              </a:spcAft>
              <a:buFont typeface="Arial" panose="020B0604020202020204" pitchFamily="34" charset="0"/>
              <a:buChar char="•"/>
            </a:pPr>
            <a:r>
              <a:rPr lang="en-US" sz="1200" dirty="0" smtClean="0">
                <a:gradFill>
                  <a:gsLst>
                    <a:gs pos="2917">
                      <a:srgbClr val="282828"/>
                    </a:gs>
                    <a:gs pos="30000">
                      <a:srgbClr val="282828"/>
                    </a:gs>
                  </a:gsLst>
                  <a:lin ang="5400000" scaled="0"/>
                </a:gradFill>
              </a:rPr>
              <a:t>Historical Costs</a:t>
            </a:r>
          </a:p>
          <a:p>
            <a:pPr marL="112713" indent="-112713">
              <a:lnSpc>
                <a:spcPct val="90000"/>
              </a:lnSpc>
              <a:spcAft>
                <a:spcPts val="600"/>
              </a:spcAft>
              <a:buFont typeface="Arial" panose="020B0604020202020204" pitchFamily="34" charset="0"/>
              <a:buChar char="•"/>
            </a:pPr>
            <a:r>
              <a:rPr lang="en-US" sz="1200" dirty="0" smtClean="0">
                <a:gradFill>
                  <a:gsLst>
                    <a:gs pos="2917">
                      <a:srgbClr val="282828"/>
                    </a:gs>
                    <a:gs pos="30000">
                      <a:srgbClr val="282828"/>
                    </a:gs>
                  </a:gsLst>
                  <a:lin ang="5400000" scaled="0"/>
                </a:gradFill>
              </a:rPr>
              <a:t>Baselines and Snapshots</a:t>
            </a:r>
          </a:p>
        </p:txBody>
      </p:sp>
    </p:spTree>
    <p:extLst>
      <p:ext uri="{BB962C8B-B14F-4D97-AF65-F5344CB8AC3E}">
        <p14:creationId xmlns:p14="http://schemas.microsoft.com/office/powerpoint/2010/main" val="955736500"/>
      </p:ext>
    </p:extLst>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0163" y="-7938"/>
            <a:ext cx="12496800" cy="7010400"/>
          </a:xfrm>
          <a:prstGeom prst="rect">
            <a:avLst/>
          </a:prstGeom>
        </p:spPr>
      </p:pic>
      <p:sp>
        <p:nvSpPr>
          <p:cNvPr id="4" name="Rectangle 3"/>
          <p:cNvSpPr/>
          <p:nvPr/>
        </p:nvSpPr>
        <p:spPr bwMode="auto">
          <a:xfrm>
            <a:off x="5837237" y="755684"/>
            <a:ext cx="6099175" cy="182880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ts val="1200"/>
              </a:spcAft>
            </a:pPr>
            <a:endParaRPr lang="en-US" sz="4000" dirty="0">
              <a:solidFill>
                <a:srgbClr val="FFFFFF"/>
              </a:solidFill>
              <a:latin typeface="Segoe UI Light"/>
              <a:ea typeface="Segoe UI" pitchFamily="34" charset="0"/>
              <a:cs typeface="Segoe UI" pitchFamily="34" charset="0"/>
            </a:endParaRPr>
          </a:p>
        </p:txBody>
      </p:sp>
      <p:sp>
        <p:nvSpPr>
          <p:cNvPr id="5" name="Title 4"/>
          <p:cNvSpPr>
            <a:spLocks noGrp="1"/>
          </p:cNvSpPr>
          <p:nvPr>
            <p:ph type="title"/>
          </p:nvPr>
        </p:nvSpPr>
        <p:spPr/>
        <p:txBody>
          <a:bodyPr/>
          <a:lstStyle/>
          <a:p>
            <a:r>
              <a:rPr lang="en-US" dirty="0" smtClean="0">
                <a:solidFill>
                  <a:schemeClr val="bg1"/>
                </a:solidFill>
              </a:rPr>
              <a:t>Value Summary</a:t>
            </a:r>
            <a:endParaRPr lang="en-US" dirty="0">
              <a:solidFill>
                <a:schemeClr val="bg1"/>
              </a:solidFill>
            </a:endParaRPr>
          </a:p>
        </p:txBody>
      </p:sp>
      <p:sp>
        <p:nvSpPr>
          <p:cNvPr id="6" name="Content Placeholder 5"/>
          <p:cNvSpPr>
            <a:spLocks noGrp="1"/>
          </p:cNvSpPr>
          <p:nvPr>
            <p:ph sz="quarter" idx="10"/>
          </p:nvPr>
        </p:nvSpPr>
        <p:spPr/>
        <p:txBody>
          <a:bodyPr/>
          <a:lstStyle/>
          <a:p>
            <a:pPr>
              <a:buClr>
                <a:schemeClr val="bg1"/>
              </a:buClr>
            </a:pPr>
            <a:r>
              <a:rPr lang="en-US" dirty="0" smtClean="0">
                <a:solidFill>
                  <a:schemeClr val="bg1"/>
                </a:solidFill>
              </a:rPr>
              <a:t>Consolidated Portfolio Management &amp; Governance</a:t>
            </a:r>
          </a:p>
          <a:p>
            <a:pPr>
              <a:buClr>
                <a:schemeClr val="bg1"/>
              </a:buClr>
            </a:pPr>
            <a:r>
              <a:rPr lang="en-US" dirty="0" smtClean="0">
                <a:solidFill>
                  <a:schemeClr val="bg1"/>
                </a:solidFill>
              </a:rPr>
              <a:t>Application Portfolio</a:t>
            </a:r>
          </a:p>
          <a:p>
            <a:pPr>
              <a:buClr>
                <a:schemeClr val="bg1"/>
              </a:buClr>
            </a:pPr>
            <a:r>
              <a:rPr lang="en-US" dirty="0" smtClean="0">
                <a:solidFill>
                  <a:schemeClr val="bg1"/>
                </a:solidFill>
              </a:rPr>
              <a:t>Work and Resource Portfolio</a:t>
            </a:r>
          </a:p>
          <a:p>
            <a:pPr>
              <a:buClr>
                <a:schemeClr val="bg1"/>
              </a:buClr>
            </a:pPr>
            <a:r>
              <a:rPr lang="en-US" dirty="0" smtClean="0">
                <a:solidFill>
                  <a:schemeClr val="bg1"/>
                </a:solidFill>
              </a:rPr>
              <a:t>Financial Management</a:t>
            </a:r>
          </a:p>
          <a:p>
            <a:pPr>
              <a:buClr>
                <a:schemeClr val="bg1"/>
              </a:buClr>
            </a:pPr>
            <a:r>
              <a:rPr lang="en-US" dirty="0" smtClean="0">
                <a:solidFill>
                  <a:schemeClr val="bg1"/>
                </a:solidFill>
              </a:rPr>
              <a:t>Reporting</a:t>
            </a:r>
            <a:endParaRPr lang="en-US" dirty="0">
              <a:solidFill>
                <a:schemeClr val="bg1"/>
              </a:solidFill>
            </a:endParaRPr>
          </a:p>
        </p:txBody>
      </p:sp>
    </p:spTree>
    <p:extLst>
      <p:ext uri="{BB962C8B-B14F-4D97-AF65-F5344CB8AC3E}">
        <p14:creationId xmlns:p14="http://schemas.microsoft.com/office/powerpoint/2010/main" val="761647161"/>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0163" y="-7938"/>
            <a:ext cx="12496800" cy="7010400"/>
          </a:xfrm>
          <a:prstGeom prst="rect">
            <a:avLst/>
          </a:prstGeom>
        </p:spPr>
      </p:pic>
      <p:sp>
        <p:nvSpPr>
          <p:cNvPr id="7" name="Title 6"/>
          <p:cNvSpPr>
            <a:spLocks noGrp="1"/>
          </p:cNvSpPr>
          <p:nvPr>
            <p:ph type="title"/>
          </p:nvPr>
        </p:nvSpPr>
        <p:spPr>
          <a:xfrm>
            <a:off x="274320" y="5627687"/>
            <a:ext cx="11889564" cy="917575"/>
          </a:xfrm>
        </p:spPr>
        <p:txBody>
          <a:bodyPr/>
          <a:lstStyle/>
          <a:p>
            <a:pPr algn="r"/>
            <a:r>
              <a:rPr lang="en-US" dirty="0" smtClean="0">
                <a:solidFill>
                  <a:schemeClr val="bg1"/>
                </a:solidFill>
              </a:rPr>
              <a:t>Questions?</a:t>
            </a:r>
            <a:endParaRPr lang="en-US" dirty="0">
              <a:solidFill>
                <a:schemeClr val="bg1"/>
              </a:solidFill>
            </a:endParaRPr>
          </a:p>
        </p:txBody>
      </p:sp>
    </p:spTree>
    <p:extLst>
      <p:ext uri="{BB962C8B-B14F-4D97-AF65-F5344CB8AC3E}">
        <p14:creationId xmlns:p14="http://schemas.microsoft.com/office/powerpoint/2010/main" val="2681127986"/>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Rectangle 64"/>
          <p:cNvSpPr/>
          <p:nvPr/>
        </p:nvSpPr>
        <p:spPr bwMode="auto">
          <a:xfrm>
            <a:off x="2501" y="-1"/>
            <a:ext cx="6212342" cy="699452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6521" tIns="186521" rIns="186521" bIns="46628" numCol="1" rtlCol="0" anchor="t" anchorCtr="0" compatLnSpc="1">
            <a:prstTxWarp prst="textNoShape">
              <a:avLst/>
            </a:prstTxWarp>
          </a:bodyPr>
          <a:lstStyle/>
          <a:p>
            <a:pPr algn="ctr" defTabSz="932597" fontAlgn="base">
              <a:spcBef>
                <a:spcPct val="0"/>
              </a:spcBef>
              <a:spcAft>
                <a:spcPct val="0"/>
              </a:spcAft>
            </a:pPr>
            <a:endParaRPr lang="en-US" sz="2448" b="1" dirty="0">
              <a:solidFill>
                <a:srgbClr val="B9D76D">
                  <a:alpha val="98000"/>
                </a:srgbClr>
              </a:solidFill>
              <a:latin typeface="Segoe Light" pitchFamily="34" charset="0"/>
            </a:endParaRPr>
          </a:p>
        </p:txBody>
      </p:sp>
      <p:grpSp>
        <p:nvGrpSpPr>
          <p:cNvPr id="7" name="Group 6"/>
          <p:cNvGrpSpPr/>
          <p:nvPr/>
        </p:nvGrpSpPr>
        <p:grpSpPr>
          <a:xfrm>
            <a:off x="2502" y="2535901"/>
            <a:ext cx="12473232" cy="1411619"/>
            <a:chOff x="0" y="2486404"/>
            <a:chExt cx="12229769" cy="1384066"/>
          </a:xfrm>
        </p:grpSpPr>
        <p:sp>
          <p:nvSpPr>
            <p:cNvPr id="17" name="Rectangle 16"/>
            <p:cNvSpPr/>
            <p:nvPr/>
          </p:nvSpPr>
          <p:spPr bwMode="auto">
            <a:xfrm>
              <a:off x="0" y="2486404"/>
              <a:ext cx="6161069" cy="1384066"/>
            </a:xfrm>
            <a:prstGeom prst="rect">
              <a:avLst/>
            </a:prstGeom>
            <a:solidFill>
              <a:schemeClr val="accent2">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spc="-102" dirty="0" err="1">
                <a:gradFill>
                  <a:gsLst>
                    <a:gs pos="0">
                      <a:srgbClr val="FFFFFF"/>
                    </a:gs>
                    <a:gs pos="100000">
                      <a:srgbClr val="FFFFFF"/>
                    </a:gs>
                  </a:gsLst>
                  <a:lin ang="5400000" scaled="0"/>
                </a:gradFill>
                <a:ea typeface="Segoe UI" pitchFamily="34" charset="0"/>
                <a:cs typeface="Segoe UI" pitchFamily="34" charset="0"/>
              </a:endParaRPr>
            </a:p>
          </p:txBody>
        </p:sp>
        <p:sp>
          <p:nvSpPr>
            <p:cNvPr id="4" name="Rectangle 3"/>
            <p:cNvSpPr/>
            <p:nvPr/>
          </p:nvSpPr>
          <p:spPr bwMode="auto">
            <a:xfrm>
              <a:off x="6091085" y="2486404"/>
              <a:ext cx="6138684" cy="1384066"/>
            </a:xfrm>
            <a:prstGeom prst="rect">
              <a:avLst/>
            </a:prstGeom>
            <a:solidFill>
              <a:schemeClr val="accent3">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spc="-102" dirty="0" err="1">
                <a:gradFill>
                  <a:gsLst>
                    <a:gs pos="0">
                      <a:srgbClr val="FFFFFF"/>
                    </a:gs>
                    <a:gs pos="100000">
                      <a:srgbClr val="FFFFFF"/>
                    </a:gs>
                  </a:gsLst>
                  <a:lin ang="5400000" scaled="0"/>
                </a:gradFill>
                <a:ea typeface="Segoe UI" pitchFamily="34" charset="0"/>
                <a:cs typeface="Segoe UI" pitchFamily="34" charset="0"/>
              </a:endParaRPr>
            </a:p>
          </p:txBody>
        </p:sp>
      </p:grpSp>
      <p:sp>
        <p:nvSpPr>
          <p:cNvPr id="63" name="Rectangle 62"/>
          <p:cNvSpPr/>
          <p:nvPr/>
        </p:nvSpPr>
        <p:spPr>
          <a:xfrm>
            <a:off x="6722829" y="212038"/>
            <a:ext cx="3235858" cy="2800767"/>
          </a:xfrm>
          <a:prstGeom prst="rect">
            <a:avLst/>
          </a:prstGeom>
        </p:spPr>
        <p:txBody>
          <a:bodyPr wrap="square">
            <a:spAutoFit/>
          </a:bodyPr>
          <a:lstStyle/>
          <a:p>
            <a:pPr defTabSz="932597" fontAlgn="base">
              <a:spcBef>
                <a:spcPct val="0"/>
              </a:spcBef>
              <a:spcAft>
                <a:spcPct val="0"/>
              </a:spcAft>
            </a:pPr>
            <a:r>
              <a:rPr lang="en-US" sz="4400" dirty="0" err="1" smtClean="0">
                <a:solidFill>
                  <a:srgbClr val="007233"/>
                </a:solidFill>
                <a:latin typeface="Segoe UI Light"/>
              </a:rPr>
              <a:t>MyPC</a:t>
            </a:r>
            <a:r>
              <a:rPr lang="en-US" sz="4400" b="1" dirty="0" smtClean="0">
                <a:solidFill>
                  <a:srgbClr val="007233"/>
                </a:solidFill>
                <a:latin typeface="Segoe UI Light"/>
              </a:rPr>
              <a:t> </a:t>
            </a:r>
            <a:r>
              <a:rPr lang="en-US" sz="4400" dirty="0" smtClean="0">
                <a:solidFill>
                  <a:srgbClr val="007233"/>
                </a:solidFill>
                <a:latin typeface="Segoe UI Light"/>
              </a:rPr>
              <a:t>fill out evaluations </a:t>
            </a:r>
            <a:br>
              <a:rPr lang="en-US" sz="4400" dirty="0" smtClean="0">
                <a:solidFill>
                  <a:srgbClr val="007233"/>
                </a:solidFill>
                <a:latin typeface="Segoe UI Light"/>
              </a:rPr>
            </a:br>
            <a:r>
              <a:rPr lang="en-US" sz="4400" dirty="0" smtClean="0">
                <a:solidFill>
                  <a:srgbClr val="007233"/>
                </a:solidFill>
                <a:latin typeface="Segoe UI Light"/>
              </a:rPr>
              <a:t>&amp; win prizes!</a:t>
            </a:r>
          </a:p>
          <a:p>
            <a:pPr defTabSz="932597" fontAlgn="base">
              <a:spcBef>
                <a:spcPct val="0"/>
              </a:spcBef>
              <a:spcAft>
                <a:spcPct val="0"/>
              </a:spcAft>
            </a:pPr>
            <a:endParaRPr lang="en-US" sz="4400" dirty="0">
              <a:solidFill>
                <a:srgbClr val="007233"/>
              </a:solidFill>
              <a:latin typeface="Segoe UI Light"/>
            </a:endParaRPr>
          </a:p>
        </p:txBody>
      </p:sp>
      <p:sp>
        <p:nvSpPr>
          <p:cNvPr id="3" name="TextBox 2"/>
          <p:cNvSpPr txBox="1"/>
          <p:nvPr/>
        </p:nvSpPr>
        <p:spPr>
          <a:xfrm>
            <a:off x="6546035" y="2887767"/>
            <a:ext cx="5655779" cy="707886"/>
          </a:xfrm>
          <a:prstGeom prst="rect">
            <a:avLst/>
          </a:prstGeom>
          <a:noFill/>
        </p:spPr>
        <p:txBody>
          <a:bodyPr wrap="none" lIns="0" tIns="0" rIns="0" bIns="0" rtlCol="0">
            <a:spAutoFit/>
          </a:bodyPr>
          <a:lstStyle/>
          <a:p>
            <a:r>
              <a:rPr lang="en-US" sz="2300" dirty="0" smtClean="0">
                <a:solidFill>
                  <a:srgbClr val="FFFFFF">
                    <a:alpha val="99000"/>
                  </a:srgbClr>
                </a:solidFill>
                <a:ea typeface="Segoe UI" pitchFamily="34" charset="0"/>
                <a:cs typeface="Segoe UI" pitchFamily="34" charset="0"/>
              </a:rPr>
              <a:t>Fill </a:t>
            </a:r>
            <a:r>
              <a:rPr lang="en-US" sz="2300" dirty="0">
                <a:solidFill>
                  <a:srgbClr val="FFFFFF">
                    <a:alpha val="99000"/>
                  </a:srgbClr>
                </a:solidFill>
                <a:ea typeface="Segoe UI" pitchFamily="34" charset="0"/>
                <a:cs typeface="Segoe UI" pitchFamily="34" charset="0"/>
              </a:rPr>
              <a:t>out session evaluations by logging </a:t>
            </a:r>
          </a:p>
          <a:p>
            <a:r>
              <a:rPr lang="en-US" sz="2300" dirty="0">
                <a:solidFill>
                  <a:srgbClr val="FFFFFF">
                    <a:alpha val="99000"/>
                  </a:srgbClr>
                </a:solidFill>
                <a:ea typeface="Segoe UI" pitchFamily="34" charset="0"/>
                <a:cs typeface="Segoe UI" pitchFamily="34" charset="0"/>
              </a:rPr>
              <a:t>into </a:t>
            </a:r>
            <a:r>
              <a:rPr lang="en-US" sz="2300" dirty="0" err="1">
                <a:solidFill>
                  <a:srgbClr val="FFFFFF">
                    <a:alpha val="99000"/>
                  </a:srgbClr>
                </a:solidFill>
                <a:ea typeface="Segoe UI" pitchFamily="34" charset="0"/>
                <a:cs typeface="Segoe UI" pitchFamily="34" charset="0"/>
              </a:rPr>
              <a:t>MyPC</a:t>
            </a:r>
            <a:r>
              <a:rPr lang="en-US" sz="2300" dirty="0">
                <a:solidFill>
                  <a:srgbClr val="FFFFFF">
                    <a:alpha val="99000"/>
                  </a:srgbClr>
                </a:solidFill>
                <a:ea typeface="Segoe UI" pitchFamily="34" charset="0"/>
                <a:cs typeface="Segoe UI" pitchFamily="34" charset="0"/>
              </a:rPr>
              <a:t> on your laptop or mobile </a:t>
            </a:r>
            <a:r>
              <a:rPr lang="en-US" sz="2300" dirty="0" smtClean="0">
                <a:solidFill>
                  <a:srgbClr val="FFFFFF">
                    <a:alpha val="99000"/>
                  </a:srgbClr>
                </a:solidFill>
                <a:ea typeface="Segoe UI" pitchFamily="34" charset="0"/>
                <a:cs typeface="Segoe UI" pitchFamily="34" charset="0"/>
              </a:rPr>
              <a:t>device.</a:t>
            </a:r>
            <a:endParaRPr lang="en-US" sz="2300" dirty="0">
              <a:gradFill>
                <a:gsLst>
                  <a:gs pos="0">
                    <a:srgbClr val="282828">
                      <a:lumMod val="65000"/>
                      <a:lumOff val="35000"/>
                    </a:srgbClr>
                  </a:gs>
                  <a:gs pos="80000">
                    <a:srgbClr val="282828">
                      <a:lumMod val="65000"/>
                      <a:lumOff val="35000"/>
                    </a:srgbClr>
                  </a:gs>
                </a:gsLst>
                <a:lin ang="16200000" scaled="0"/>
              </a:gradFill>
            </a:endParaRPr>
          </a:p>
        </p:txBody>
      </p:sp>
      <p:grpSp>
        <p:nvGrpSpPr>
          <p:cNvPr id="8" name="Group 7"/>
          <p:cNvGrpSpPr/>
          <p:nvPr/>
        </p:nvGrpSpPr>
        <p:grpSpPr>
          <a:xfrm>
            <a:off x="2502" y="4056375"/>
            <a:ext cx="12473232" cy="1411619"/>
            <a:chOff x="0" y="3963732"/>
            <a:chExt cx="12229769" cy="1384066"/>
          </a:xfrm>
        </p:grpSpPr>
        <p:sp>
          <p:nvSpPr>
            <p:cNvPr id="18" name="Rectangle 17"/>
            <p:cNvSpPr/>
            <p:nvPr/>
          </p:nvSpPr>
          <p:spPr bwMode="auto">
            <a:xfrm>
              <a:off x="0" y="3963732"/>
              <a:ext cx="6091085" cy="1384066"/>
            </a:xfrm>
            <a:prstGeom prst="rect">
              <a:avLst/>
            </a:prstGeom>
            <a:solidFill>
              <a:schemeClr val="accent2">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spc="-102" dirty="0" err="1">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p:nvSpPr>
          <p:spPr bwMode="auto">
            <a:xfrm>
              <a:off x="6091085" y="3963732"/>
              <a:ext cx="6138684" cy="1384066"/>
            </a:xfrm>
            <a:prstGeom prst="rect">
              <a:avLst/>
            </a:prstGeom>
            <a:solidFill>
              <a:schemeClr val="accent3">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spc="-102" dirty="0" err="1">
                <a:gradFill>
                  <a:gsLst>
                    <a:gs pos="0">
                      <a:srgbClr val="FFFFFF"/>
                    </a:gs>
                    <a:gs pos="100000">
                      <a:srgbClr val="FFFFFF"/>
                    </a:gs>
                  </a:gsLst>
                  <a:lin ang="5400000" scaled="0"/>
                </a:gradFill>
                <a:ea typeface="Segoe UI" pitchFamily="34" charset="0"/>
                <a:cs typeface="Segoe UI" pitchFamily="34" charset="0"/>
              </a:endParaRPr>
            </a:p>
          </p:txBody>
        </p:sp>
      </p:grpSp>
      <p:sp>
        <p:nvSpPr>
          <p:cNvPr id="13" name="TextBox 12"/>
          <p:cNvSpPr txBox="1"/>
          <p:nvPr/>
        </p:nvSpPr>
        <p:spPr>
          <a:xfrm>
            <a:off x="6546034" y="4408241"/>
            <a:ext cx="5787597" cy="707886"/>
          </a:xfrm>
          <a:prstGeom prst="rect">
            <a:avLst/>
          </a:prstGeom>
          <a:noFill/>
        </p:spPr>
        <p:txBody>
          <a:bodyPr wrap="square" lIns="0" tIns="0" rIns="0" bIns="0" rtlCol="0">
            <a:spAutoFit/>
          </a:bodyPr>
          <a:lstStyle/>
          <a:p>
            <a:pPr defTabSz="932290" fontAlgn="base">
              <a:spcBef>
                <a:spcPct val="0"/>
              </a:spcBef>
              <a:spcAft>
                <a:spcPct val="0"/>
              </a:spcAft>
            </a:pPr>
            <a:r>
              <a:rPr lang="en-US" sz="2300" dirty="0">
                <a:solidFill>
                  <a:srgbClr val="FFFFFF">
                    <a:alpha val="99000"/>
                  </a:srgbClr>
                </a:solidFill>
                <a:ea typeface="Segoe UI" pitchFamily="34" charset="0"/>
                <a:cs typeface="Segoe UI" pitchFamily="34" charset="0"/>
              </a:rPr>
              <a:t>Evaluation prizes </a:t>
            </a:r>
            <a:r>
              <a:rPr lang="en-US" sz="2300" dirty="0" smtClean="0">
                <a:solidFill>
                  <a:srgbClr val="FFFFFF">
                    <a:alpha val="99000"/>
                  </a:srgbClr>
                </a:solidFill>
                <a:ea typeface="Segoe UI" pitchFamily="34" charset="0"/>
                <a:cs typeface="Segoe UI" pitchFamily="34" charset="0"/>
              </a:rPr>
              <a:t>daily! Claim your prize at the </a:t>
            </a:r>
            <a:r>
              <a:rPr lang="en-US" sz="2300" dirty="0">
                <a:solidFill>
                  <a:srgbClr val="FFFFFF">
                    <a:alpha val="99000"/>
                  </a:srgbClr>
                </a:solidFill>
                <a:ea typeface="Segoe UI" pitchFamily="34" charset="0"/>
                <a:cs typeface="Segoe UI" pitchFamily="34" charset="0"/>
              </a:rPr>
              <a:t>Registration Desk on Level </a:t>
            </a:r>
            <a:r>
              <a:rPr lang="en-US" sz="2300" dirty="0" smtClean="0">
                <a:solidFill>
                  <a:srgbClr val="FFFFFF">
                    <a:alpha val="99000"/>
                  </a:srgbClr>
                </a:solidFill>
                <a:ea typeface="Segoe UI" pitchFamily="34" charset="0"/>
                <a:cs typeface="Segoe UI" pitchFamily="34" charset="0"/>
              </a:rPr>
              <a:t>1.</a:t>
            </a:r>
            <a:endParaRPr lang="en-US" sz="2300" dirty="0">
              <a:solidFill>
                <a:srgbClr val="FFFFFF">
                  <a:alpha val="99000"/>
                </a:srgbClr>
              </a:solidFill>
              <a:ea typeface="Segoe UI" pitchFamily="34" charset="0"/>
              <a:cs typeface="Segoe UI" pitchFamily="34" charset="0"/>
            </a:endParaRPr>
          </a:p>
        </p:txBody>
      </p:sp>
      <p:grpSp>
        <p:nvGrpSpPr>
          <p:cNvPr id="9" name="Group 8"/>
          <p:cNvGrpSpPr/>
          <p:nvPr/>
        </p:nvGrpSpPr>
        <p:grpSpPr>
          <a:xfrm>
            <a:off x="0" y="5576848"/>
            <a:ext cx="12475734" cy="1417677"/>
            <a:chOff x="-2453" y="5467995"/>
            <a:chExt cx="12232222" cy="1384066"/>
          </a:xfrm>
        </p:grpSpPr>
        <p:sp>
          <p:nvSpPr>
            <p:cNvPr id="19" name="Rectangle 18"/>
            <p:cNvSpPr/>
            <p:nvPr/>
          </p:nvSpPr>
          <p:spPr bwMode="auto">
            <a:xfrm>
              <a:off x="-2453" y="5467995"/>
              <a:ext cx="6255902" cy="1384066"/>
            </a:xfrm>
            <a:prstGeom prst="rect">
              <a:avLst/>
            </a:prstGeom>
            <a:solidFill>
              <a:schemeClr val="accent2">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spc="-102" dirty="0" err="1">
                <a:gradFill>
                  <a:gsLst>
                    <a:gs pos="0">
                      <a:srgbClr val="FFFFFF"/>
                    </a:gs>
                    <a:gs pos="100000">
                      <a:srgbClr val="FFFFFF"/>
                    </a:gs>
                  </a:gsLst>
                  <a:lin ang="5400000" scaled="0"/>
                </a:gradFill>
                <a:ea typeface="Segoe UI" pitchFamily="34" charset="0"/>
                <a:cs typeface="Segoe UI" pitchFamily="34" charset="0"/>
              </a:endParaRPr>
            </a:p>
          </p:txBody>
        </p:sp>
        <p:sp>
          <p:nvSpPr>
            <p:cNvPr id="15" name="Rectangle 14"/>
            <p:cNvSpPr/>
            <p:nvPr/>
          </p:nvSpPr>
          <p:spPr bwMode="auto">
            <a:xfrm>
              <a:off x="6091085" y="5467995"/>
              <a:ext cx="6138684" cy="1384066"/>
            </a:xfrm>
            <a:prstGeom prst="rect">
              <a:avLst/>
            </a:prstGeom>
            <a:solidFill>
              <a:schemeClr val="accent3">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spc="-102" dirty="0" err="1">
                <a:gradFill>
                  <a:gsLst>
                    <a:gs pos="0">
                      <a:srgbClr val="FFFFFF"/>
                    </a:gs>
                    <a:gs pos="100000">
                      <a:srgbClr val="FFFFFF"/>
                    </a:gs>
                  </a:gsLst>
                  <a:lin ang="5400000" scaled="0"/>
                </a:gradFill>
                <a:ea typeface="Segoe UI" pitchFamily="34" charset="0"/>
                <a:cs typeface="Segoe UI" pitchFamily="34" charset="0"/>
              </a:endParaRPr>
            </a:p>
          </p:txBody>
        </p:sp>
      </p:grpSp>
      <p:sp>
        <p:nvSpPr>
          <p:cNvPr id="6" name="TextBox 5"/>
          <p:cNvSpPr txBox="1"/>
          <p:nvPr/>
        </p:nvSpPr>
        <p:spPr>
          <a:xfrm>
            <a:off x="2501" y="6466085"/>
            <a:ext cx="6212342" cy="307777"/>
          </a:xfrm>
          <a:prstGeom prst="rect">
            <a:avLst/>
          </a:prstGeom>
          <a:noFill/>
        </p:spPr>
        <p:txBody>
          <a:bodyPr wrap="square" lIns="0" tIns="0" rIns="0" bIns="0" rtlCol="0">
            <a:spAutoFit/>
          </a:bodyPr>
          <a:lstStyle/>
          <a:p>
            <a:pPr algn="ctr"/>
            <a:r>
              <a:rPr lang="en-US" sz="2000" dirty="0" smtClean="0">
                <a:solidFill>
                  <a:srgbClr val="55D455"/>
                </a:solidFill>
              </a:rPr>
              <a:t>www.msprojectconference.com</a:t>
            </a:r>
            <a:endParaRPr lang="en-US" sz="2000" dirty="0">
              <a:solidFill>
                <a:srgbClr val="55D455"/>
              </a:solidFill>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5485" y="519531"/>
            <a:ext cx="6369862" cy="4027195"/>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85919" y="1940045"/>
            <a:ext cx="2308887" cy="4432002"/>
          </a:xfrm>
          <a:prstGeom prst="rect">
            <a:avLst/>
          </a:prstGeom>
        </p:spPr>
      </p:pic>
      <p:sp>
        <p:nvSpPr>
          <p:cNvPr id="20" name="TextBox 19"/>
          <p:cNvSpPr txBox="1"/>
          <p:nvPr/>
        </p:nvSpPr>
        <p:spPr>
          <a:xfrm>
            <a:off x="6546035" y="5751742"/>
            <a:ext cx="5787597" cy="1061829"/>
          </a:xfrm>
          <a:prstGeom prst="rect">
            <a:avLst/>
          </a:prstGeom>
          <a:noFill/>
        </p:spPr>
        <p:txBody>
          <a:bodyPr wrap="square" lIns="0" tIns="0" rIns="0" bIns="0" rtlCol="0">
            <a:spAutoFit/>
          </a:bodyPr>
          <a:lstStyle/>
          <a:p>
            <a:pPr defTabSz="932290" fontAlgn="base">
              <a:spcBef>
                <a:spcPct val="0"/>
              </a:spcBef>
              <a:spcAft>
                <a:spcPct val="0"/>
              </a:spcAft>
            </a:pPr>
            <a:r>
              <a:rPr lang="en-US" sz="2300" dirty="0" smtClean="0">
                <a:solidFill>
                  <a:srgbClr val="FFFFFF">
                    <a:alpha val="99000"/>
                  </a:srgbClr>
                </a:solidFill>
                <a:ea typeface="Segoe UI" pitchFamily="34" charset="0"/>
                <a:cs typeface="Segoe UI" pitchFamily="34" charset="0"/>
              </a:rPr>
              <a:t>After the event, over 100 hours of resources; including all of the PPT decks and session videos will be available. </a:t>
            </a:r>
            <a:endParaRPr lang="en-US" sz="2300" dirty="0">
              <a:solidFill>
                <a:srgbClr val="FFFFFF">
                  <a:alpha val="99000"/>
                </a:srgbClr>
              </a:solidFill>
              <a:ea typeface="Segoe UI" pitchFamily="34" charset="0"/>
              <a:cs typeface="Segoe UI" pitchFamily="34" charset="0"/>
            </a:endParaRPr>
          </a:p>
        </p:txBody>
      </p:sp>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333037" y="438078"/>
            <a:ext cx="1659744" cy="1659744"/>
          </a:xfrm>
          <a:prstGeom prst="rect">
            <a:avLst/>
          </a:prstGeom>
        </p:spPr>
      </p:pic>
    </p:spTree>
    <p:extLst>
      <p:ext uri="{BB962C8B-B14F-4D97-AF65-F5344CB8AC3E}">
        <p14:creationId xmlns:p14="http://schemas.microsoft.com/office/powerpoint/2010/main" val="3924875611"/>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blackWhite">
          <a:xfrm>
            <a:off x="273895" y="6078666"/>
            <a:ext cx="10972832" cy="625023"/>
          </a:xfrm>
          <a:prstGeom prst="rect">
            <a:avLst/>
          </a:prstGeom>
          <a:noFill/>
          <a:ln w="12700">
            <a:noFill/>
            <a:miter lim="800000"/>
            <a:headEnd type="none" w="sm" len="sm"/>
            <a:tailEnd type="none" w="sm" len="sm"/>
          </a:ln>
          <a:effectLst/>
        </p:spPr>
        <p:txBody>
          <a:bodyPr vert="horz" wrap="square" lIns="182854" tIns="146283" rIns="182854" bIns="146283" numCol="1" anchor="t" anchorCtr="0" compatLnSpc="1">
            <a:prstTxWarp prst="textNoShape">
              <a:avLst/>
            </a:prstTxWarp>
            <a:spAutoFit/>
          </a:bodyPr>
          <a:lstStyle/>
          <a:p>
            <a:pPr defTabSz="932111" eaLnBrk="0" hangingPunct="0"/>
            <a:r>
              <a:rPr lang="en-US" sz="700" dirty="0">
                <a:gradFill>
                  <a:gsLst>
                    <a:gs pos="0">
                      <a:srgbClr val="FFFFFF"/>
                    </a:gs>
                    <a:gs pos="100000">
                      <a:srgbClr val="FFFFFF"/>
                    </a:gs>
                  </a:gsLst>
                  <a:lin ang="5400000" scaled="0"/>
                </a:gradFill>
                <a:cs typeface="Segoe UI" pitchFamily="34" charset="0"/>
              </a:rPr>
              <a:t>© 2014 Microsoft Corporation. All rights reserved. Microsoft, Windows and other product names are or may be registered trademarks and/or trademarks in the U.S. and/or other countries.</a:t>
            </a:r>
          </a:p>
          <a:p>
            <a:pPr defTabSz="932111"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invGray">
          <a:xfrm>
            <a:off x="460047" y="3145091"/>
            <a:ext cx="3288040" cy="704345"/>
          </a:xfrm>
          <a:prstGeom prst="rect">
            <a:avLst/>
          </a:prstGeom>
        </p:spPr>
      </p:pic>
    </p:spTree>
    <p:extLst>
      <p:ext uri="{BB962C8B-B14F-4D97-AF65-F5344CB8AC3E}">
        <p14:creationId xmlns:p14="http://schemas.microsoft.com/office/powerpoint/2010/main" val="36661566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8"/>
          <p:cNvPicPr>
            <a:picLocks noChangeAspect="1"/>
          </p:cNvPicPr>
          <p:nvPr/>
        </p:nvPicPr>
        <p:blipFill rotWithShape="1">
          <a:blip r:embed="rId3"/>
          <a:srcRect l="494" t="54874" r="27919" b="465"/>
          <a:stretch/>
        </p:blipFill>
        <p:spPr>
          <a:xfrm>
            <a:off x="637941" y="3011532"/>
            <a:ext cx="7792921" cy="3302852"/>
          </a:xfrm>
          <a:prstGeom prst="rect">
            <a:avLst/>
          </a:prstGeom>
        </p:spPr>
      </p:pic>
      <p:cxnSp>
        <p:nvCxnSpPr>
          <p:cNvPr id="40" name="Straight Connector 39"/>
          <p:cNvCxnSpPr/>
          <p:nvPr/>
        </p:nvCxnSpPr>
        <p:spPr>
          <a:xfrm>
            <a:off x="1030631" y="3699114"/>
            <a:ext cx="678080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637940" y="3945009"/>
            <a:ext cx="2530562" cy="202365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59"/>
            <a:r>
              <a:rPr lang="en-US" sz="3264" dirty="0">
                <a:solidFill>
                  <a:srgbClr val="FFFFFF"/>
                </a:solidFill>
                <a:latin typeface="Segoe UI Semibold" panose="020B0702040204020203" pitchFamily="34" charset="0"/>
              </a:rPr>
              <a:t>25 years </a:t>
            </a:r>
            <a:r>
              <a:rPr lang="en-US" sz="1836" dirty="0">
                <a:solidFill>
                  <a:srgbClr val="FFFFFF"/>
                </a:solidFill>
              </a:rPr>
              <a:t>of </a:t>
            </a:r>
            <a:r>
              <a:rPr lang="en-US" sz="3264" dirty="0">
                <a:solidFill>
                  <a:srgbClr val="FFFFFF"/>
                </a:solidFill>
              </a:rPr>
              <a:t>PPM</a:t>
            </a:r>
            <a:r>
              <a:rPr lang="en-US" sz="1836" dirty="0">
                <a:solidFill>
                  <a:srgbClr val="FFFFFF"/>
                </a:solidFill>
              </a:rPr>
              <a:t> leadership</a:t>
            </a:r>
          </a:p>
        </p:txBody>
      </p:sp>
      <p:sp>
        <p:nvSpPr>
          <p:cNvPr id="50" name="Rectangle 49"/>
          <p:cNvSpPr/>
          <p:nvPr/>
        </p:nvSpPr>
        <p:spPr>
          <a:xfrm>
            <a:off x="3278847" y="3659483"/>
            <a:ext cx="2530562" cy="25305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59"/>
            <a:r>
              <a:rPr lang="en-US" sz="3264" dirty="0">
                <a:solidFill>
                  <a:srgbClr val="FFFFFF"/>
                </a:solidFill>
                <a:latin typeface="Segoe UI Semibold" panose="020B0702040204020203" pitchFamily="34" charset="0"/>
              </a:rPr>
              <a:t>100%</a:t>
            </a:r>
          </a:p>
          <a:p>
            <a:pPr algn="ctr" defTabSz="932559"/>
            <a:r>
              <a:rPr lang="en-US" sz="1836" dirty="0">
                <a:solidFill>
                  <a:srgbClr val="FFFFFF"/>
                </a:solidFill>
              </a:rPr>
              <a:t>implementation </a:t>
            </a:r>
            <a:r>
              <a:rPr lang="en-US" sz="3264" dirty="0">
                <a:solidFill>
                  <a:srgbClr val="FFFFFF"/>
                </a:solidFill>
              </a:rPr>
              <a:t>success</a:t>
            </a:r>
            <a:r>
              <a:rPr lang="en-US" sz="1836" dirty="0">
                <a:solidFill>
                  <a:srgbClr val="FFFFFF"/>
                </a:solidFill>
              </a:rPr>
              <a:t> rate</a:t>
            </a:r>
          </a:p>
        </p:txBody>
      </p:sp>
      <p:sp>
        <p:nvSpPr>
          <p:cNvPr id="7" name="Rectangle 6"/>
          <p:cNvSpPr/>
          <p:nvPr/>
        </p:nvSpPr>
        <p:spPr>
          <a:xfrm>
            <a:off x="8698194" y="1637219"/>
            <a:ext cx="3125458" cy="117994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2040" dirty="0">
                <a:solidFill>
                  <a:srgbClr val="FFFFFF"/>
                </a:solidFill>
              </a:rPr>
              <a:t>UMT Customer Presentations at PC</a:t>
            </a:r>
          </a:p>
        </p:txBody>
      </p:sp>
      <p:sp>
        <p:nvSpPr>
          <p:cNvPr id="24" name="Rectangle 23"/>
          <p:cNvSpPr/>
          <p:nvPr/>
        </p:nvSpPr>
        <p:spPr>
          <a:xfrm>
            <a:off x="637941" y="3016349"/>
            <a:ext cx="7791958" cy="682766"/>
          </a:xfrm>
          <a:prstGeom prst="rect">
            <a:avLst/>
          </a:prstGeom>
          <a:noFill/>
          <a:ln w="9525" cap="flat" cmpd="sng" algn="ctr">
            <a:noFill/>
            <a:prstDash val="solid"/>
            <a:headEnd type="none" w="med" len="med"/>
            <a:tailEnd type="none" w="med" len="med"/>
          </a:ln>
          <a:effectLst/>
        </p:spPr>
        <p:txBody>
          <a:bodyPr rot="0" spcFirstLastPara="0" vertOverflow="overflow" horzOverflow="overflow" vert="horz" wrap="square" lIns="93260" tIns="93260" rIns="93260" bIns="93260" numCol="1" spcCol="0" rtlCol="0" fromWordArt="0" anchor="ctr" anchorCtr="0" forceAA="0" compatLnSpc="1">
            <a:prstTxWarp prst="textNoShape">
              <a:avLst/>
            </a:prstTxWarp>
            <a:noAutofit/>
          </a:bodyPr>
          <a:lstStyle/>
          <a:p>
            <a:pPr algn="ctr" defTabSz="932597"/>
            <a:r>
              <a:rPr lang="en-US" sz="2448" dirty="0">
                <a:solidFill>
                  <a:srgbClr val="FFC000"/>
                </a:solidFill>
                <a:latin typeface="Segoe UI Semibold" panose="020B0702040204020203" pitchFamily="34" charset="0"/>
              </a:rPr>
              <a:t>CONSULTING</a:t>
            </a:r>
            <a:r>
              <a:rPr lang="en-US" sz="2448" dirty="0" smtClean="0">
                <a:solidFill>
                  <a:srgbClr val="FFFFFF"/>
                </a:solidFill>
              </a:rPr>
              <a:t> </a:t>
            </a:r>
            <a:r>
              <a:rPr lang="en-US" sz="2448" dirty="0">
                <a:solidFill>
                  <a:srgbClr val="FFFFFF"/>
                </a:solidFill>
              </a:rPr>
              <a:t>EXCELLENCE</a:t>
            </a:r>
          </a:p>
        </p:txBody>
      </p:sp>
      <p:sp>
        <p:nvSpPr>
          <p:cNvPr id="41" name="Rectangle 40"/>
          <p:cNvSpPr/>
          <p:nvPr/>
        </p:nvSpPr>
        <p:spPr>
          <a:xfrm>
            <a:off x="637942" y="1637220"/>
            <a:ext cx="7791957" cy="1179940"/>
          </a:xfrm>
          <a:prstGeom prst="rect">
            <a:avLst/>
          </a:prstGeom>
          <a:solidFill>
            <a:schemeClr val="tx2">
              <a:lumMod val="20000"/>
              <a:lumOff val="80000"/>
            </a:schemeClr>
          </a:solidFill>
          <a:ln w="9525" cap="flat" cmpd="sng" algn="ctr">
            <a:noFill/>
            <a:prstDash val="solid"/>
            <a:headEnd type="none" w="med" len="med"/>
            <a:tailEnd type="none" w="med" len="med"/>
          </a:ln>
          <a:effectLst/>
        </p:spPr>
        <p:txBody>
          <a:bodyPr rot="0" spcFirstLastPara="0" vertOverflow="overflow" horzOverflow="overflow" vert="horz" wrap="square" lIns="373041" tIns="652822" rIns="46630" bIns="27978" numCol="1" spcCol="0" rtlCol="0" fromWordArt="0" anchor="ctr" anchorCtr="0" forceAA="0" compatLnSpc="1">
            <a:prstTxWarp prst="textNoShape">
              <a:avLst/>
            </a:prstTxWarp>
            <a:noAutofit/>
          </a:bodyPr>
          <a:lstStyle/>
          <a:p>
            <a:pPr algn="ctr" defTabSz="932559"/>
            <a:endParaRPr lang="en-US" sz="2856" kern="0">
              <a:solidFill>
                <a:srgbClr val="2A5082"/>
              </a:solidFill>
              <a:latin typeface="Segoe UI"/>
            </a:endParaRPr>
          </a:p>
        </p:txBody>
      </p:sp>
      <p:pic>
        <p:nvPicPr>
          <p:cNvPr id="44" name="Picture 4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8553" y="1793056"/>
            <a:ext cx="1959660" cy="876948"/>
          </a:xfrm>
          <a:prstGeom prst="rect">
            <a:avLst/>
          </a:prstGeom>
        </p:spPr>
      </p:pic>
      <p:sp>
        <p:nvSpPr>
          <p:cNvPr id="48" name="Rectangle 47"/>
          <p:cNvSpPr/>
          <p:nvPr/>
        </p:nvSpPr>
        <p:spPr>
          <a:xfrm>
            <a:off x="8698194" y="3011531"/>
            <a:ext cx="3125459" cy="3307355"/>
          </a:xfrm>
          <a:prstGeom prst="rect">
            <a:avLst/>
          </a:prstGeom>
          <a:noFill/>
          <a:ln w="38100" cap="flat" cmpd="sng" algn="ctr">
            <a:solidFill>
              <a:schemeClr val="bg2">
                <a:lumMod val="95000"/>
              </a:schemeClr>
            </a:solidFill>
            <a:prstDash val="solid"/>
            <a:headEnd type="none" w="med" len="med"/>
            <a:tailEnd type="none" w="med" len="med"/>
          </a:ln>
          <a:effectLst/>
        </p:spPr>
        <p:txBody>
          <a:bodyPr rot="0" spcFirstLastPara="0" vertOverflow="overflow" horzOverflow="overflow" vert="horz" wrap="square" lIns="373041" tIns="652822" rIns="46630" bIns="27978" numCol="1" spcCol="0" rtlCol="0" fromWordArt="0" anchor="ctr" anchorCtr="0" forceAA="0" compatLnSpc="1">
            <a:prstTxWarp prst="textNoShape">
              <a:avLst/>
            </a:prstTxWarp>
            <a:noAutofit/>
          </a:bodyPr>
          <a:lstStyle/>
          <a:p>
            <a:pPr algn="ctr" defTabSz="932559"/>
            <a:endParaRPr lang="en-US" sz="2856" kern="0" dirty="0">
              <a:solidFill>
                <a:srgbClr val="2A5082"/>
              </a:solidFill>
              <a:latin typeface="Segoe UI"/>
            </a:endParaRPr>
          </a:p>
        </p:txBody>
      </p:sp>
      <p:pic>
        <p:nvPicPr>
          <p:cNvPr id="49" name="Picture 48"/>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941760" y="4296066"/>
            <a:ext cx="1278696" cy="498656"/>
          </a:xfrm>
          <a:prstGeom prst="rect">
            <a:avLst/>
          </a:prstGeom>
        </p:spPr>
      </p:pic>
      <p:pic>
        <p:nvPicPr>
          <p:cNvPr id="66" name="Picture 65"/>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418191" y="3412843"/>
            <a:ext cx="1141124" cy="268065"/>
          </a:xfrm>
          <a:prstGeom prst="rect">
            <a:avLst/>
          </a:prstGeom>
        </p:spPr>
      </p:pic>
      <p:pic>
        <p:nvPicPr>
          <p:cNvPr id="67" name="Picture 66"/>
          <p:cNvPicPr>
            <a:picLocks noChangeAspect="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941760" y="3359323"/>
            <a:ext cx="1137576" cy="456316"/>
          </a:xfrm>
          <a:prstGeom prst="rect">
            <a:avLst/>
          </a:prstGeom>
        </p:spPr>
      </p:pic>
      <p:pic>
        <p:nvPicPr>
          <p:cNvPr id="68" name="Picture 6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492084" y="4076788"/>
            <a:ext cx="1067231" cy="723215"/>
          </a:xfrm>
          <a:prstGeom prst="rect">
            <a:avLst/>
          </a:prstGeom>
        </p:spPr>
      </p:pic>
      <p:pic>
        <p:nvPicPr>
          <p:cNvPr id="69" name="Picture 68"/>
          <p:cNvPicPr>
            <a:picLocks noChangeAspect="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350093" y="5261467"/>
            <a:ext cx="1933459" cy="531701"/>
          </a:xfrm>
          <a:prstGeom prst="rect">
            <a:avLst/>
          </a:prstGeom>
        </p:spPr>
      </p:pic>
      <p:pic>
        <p:nvPicPr>
          <p:cNvPr id="3" name="Picture 2"/>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941761" y="5295496"/>
            <a:ext cx="1253624" cy="449612"/>
          </a:xfrm>
          <a:prstGeom prst="rect">
            <a:avLst/>
          </a:prstGeom>
        </p:spPr>
      </p:pic>
      <p:sp>
        <p:nvSpPr>
          <p:cNvPr id="26" name="Title 1"/>
          <p:cNvSpPr txBox="1">
            <a:spLocks/>
          </p:cNvSpPr>
          <p:nvPr/>
        </p:nvSpPr>
        <p:spPr>
          <a:xfrm>
            <a:off x="35889" y="328613"/>
            <a:ext cx="11657542" cy="725357"/>
          </a:xfrm>
          <a:prstGeom prst="rect">
            <a:avLst/>
          </a:prstGeom>
        </p:spPr>
        <p:txBody>
          <a:bodyPr vert="horz" lIns="93260" tIns="46630" rIns="93260" bIns="46630" rtlCol="0" anchor="ctr">
            <a:noAutofit/>
          </a:bodyPr>
          <a:lstStyle>
            <a:lvl1pPr algn="l" defTabSz="914400" rtl="0" eaLnBrk="1" latinLnBrk="0" hangingPunct="1">
              <a:lnSpc>
                <a:spcPct val="90000"/>
              </a:lnSpc>
              <a:spcBef>
                <a:spcPct val="0"/>
              </a:spcBef>
              <a:buNone/>
              <a:defRPr sz="4400" kern="1200">
                <a:solidFill>
                  <a:schemeClr val="accent1"/>
                </a:solidFill>
                <a:latin typeface="+mn-lt"/>
                <a:ea typeface="+mj-ea"/>
                <a:cs typeface="+mj-cs"/>
              </a:defRPr>
            </a:lvl1pPr>
          </a:lstStyle>
          <a:p>
            <a:endParaRPr lang="en-US" sz="4488" b="1" dirty="0">
              <a:solidFill>
                <a:srgbClr val="1B3D70"/>
              </a:solidFill>
            </a:endParaRPr>
          </a:p>
        </p:txBody>
      </p:sp>
      <p:pic>
        <p:nvPicPr>
          <p:cNvPr id="42" name="Picture 41"/>
          <p:cNvPicPr>
            <a:picLocks noChangeAspect="1"/>
          </p:cNvPicPr>
          <p:nvPr/>
        </p:nvPicPr>
        <p:blipFill rotWithShape="1">
          <a:blip r:embed="rId11" cstate="print">
            <a:clrChange>
              <a:clrFrom>
                <a:srgbClr val="FFFFFF"/>
              </a:clrFrom>
              <a:clrTo>
                <a:srgbClr val="FFFFFF">
                  <a:alpha val="0"/>
                </a:srgbClr>
              </a:clrTo>
            </a:clrChange>
            <a:extLst>
              <a:ext uri="{28A0092B-C50C-407E-A947-70E740481C1C}">
                <a14:useLocalDpi xmlns:a14="http://schemas.microsoft.com/office/drawing/2010/main" val="0"/>
              </a:ext>
            </a:extLst>
          </a:blip>
          <a:srcRect l="10004" t="27845" r="7803" b="25621"/>
          <a:stretch/>
        </p:blipFill>
        <p:spPr>
          <a:xfrm>
            <a:off x="6500863" y="1855908"/>
            <a:ext cx="1645821" cy="482395"/>
          </a:xfrm>
          <a:prstGeom prst="rect">
            <a:avLst/>
          </a:prstGeom>
        </p:spPr>
      </p:pic>
      <p:sp>
        <p:nvSpPr>
          <p:cNvPr id="45" name="TextBox 44"/>
          <p:cNvSpPr txBox="1"/>
          <p:nvPr/>
        </p:nvSpPr>
        <p:spPr>
          <a:xfrm>
            <a:off x="4842461" y="2367838"/>
            <a:ext cx="3304223" cy="382308"/>
          </a:xfrm>
          <a:prstGeom prst="rect">
            <a:avLst/>
          </a:prstGeom>
          <a:noFill/>
        </p:spPr>
        <p:txBody>
          <a:bodyPr wrap="square" rtlCol="0">
            <a:spAutoFit/>
          </a:bodyPr>
          <a:lstStyle/>
          <a:p>
            <a:pPr algn="r" defTabSz="932597"/>
            <a:r>
              <a:rPr lang="en-US" sz="1836" dirty="0">
                <a:solidFill>
                  <a:srgbClr val="FFFFFF">
                    <a:lumMod val="50000"/>
                  </a:srgbClr>
                </a:solidFill>
                <a:latin typeface="Futura Std Book" panose="020B0502020204020303" pitchFamily="34" charset="0"/>
              </a:rPr>
              <a:t>Partner of the Year in PPM</a:t>
            </a:r>
          </a:p>
        </p:txBody>
      </p:sp>
      <p:sp>
        <p:nvSpPr>
          <p:cNvPr id="5" name="Title 4"/>
          <p:cNvSpPr>
            <a:spLocks noGrp="1"/>
          </p:cNvSpPr>
          <p:nvPr>
            <p:ph type="title"/>
          </p:nvPr>
        </p:nvSpPr>
        <p:spPr/>
        <p:txBody>
          <a:bodyPr>
            <a:normAutofit/>
          </a:bodyPr>
          <a:lstStyle/>
          <a:p>
            <a:r>
              <a:rPr lang="en-US" dirty="0"/>
              <a:t>More ROI from Project Server with </a:t>
            </a:r>
            <a:r>
              <a:rPr lang="en-US" dirty="0" err="1" smtClean="0"/>
              <a:t>UMT</a:t>
            </a:r>
            <a:endParaRPr lang="en-US" dirty="0"/>
          </a:p>
        </p:txBody>
      </p:sp>
      <p:cxnSp>
        <p:nvCxnSpPr>
          <p:cNvPr id="43" name="Straight Connector 42"/>
          <p:cNvCxnSpPr/>
          <p:nvPr/>
        </p:nvCxnSpPr>
        <p:spPr>
          <a:xfrm>
            <a:off x="3168502" y="4027848"/>
            <a:ext cx="0" cy="190437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5919200" y="4027848"/>
            <a:ext cx="0" cy="190437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5911714" y="4433867"/>
            <a:ext cx="2530562" cy="10336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59"/>
            <a:r>
              <a:rPr lang="en-US" sz="1836" dirty="0">
                <a:solidFill>
                  <a:srgbClr val="FFFFFF"/>
                </a:solidFill>
              </a:rPr>
              <a:t>Comprehensive </a:t>
            </a:r>
            <a:r>
              <a:rPr lang="en-US" sz="3264" dirty="0">
                <a:solidFill>
                  <a:srgbClr val="FFFFFF"/>
                </a:solidFill>
              </a:rPr>
              <a:t>software &amp; </a:t>
            </a:r>
            <a:r>
              <a:rPr lang="en-US" sz="3264" dirty="0">
                <a:solidFill>
                  <a:srgbClr val="FFFFFF"/>
                </a:solidFill>
                <a:latin typeface="Segoe UI Semibold" panose="020B0702040204020203" pitchFamily="34" charset="0"/>
              </a:rPr>
              <a:t>process</a:t>
            </a:r>
            <a:r>
              <a:rPr lang="en-US" sz="3264" dirty="0">
                <a:solidFill>
                  <a:srgbClr val="FFFFFF"/>
                </a:solidFill>
              </a:rPr>
              <a:t/>
            </a:r>
            <a:br>
              <a:rPr lang="en-US" sz="3264" dirty="0">
                <a:solidFill>
                  <a:srgbClr val="FFFFFF"/>
                </a:solidFill>
              </a:rPr>
            </a:br>
            <a:r>
              <a:rPr lang="en-US" sz="1836" dirty="0">
                <a:solidFill>
                  <a:srgbClr val="FFFFFF"/>
                </a:solidFill>
              </a:rPr>
              <a:t>expertise</a:t>
            </a:r>
          </a:p>
        </p:txBody>
      </p:sp>
    </p:spTree>
    <p:extLst>
      <p:ext uri="{BB962C8B-B14F-4D97-AF65-F5344CB8AC3E}">
        <p14:creationId xmlns:p14="http://schemas.microsoft.com/office/powerpoint/2010/main" val="42813037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30"/>
          <p:cNvPicPr>
            <a:picLocks noChangeAspect="1"/>
          </p:cNvPicPr>
          <p:nvPr/>
        </p:nvPicPr>
        <p:blipFill rotWithShape="1">
          <a:blip r:embed="rId3"/>
          <a:srcRect l="494" t="54874" r="27919" b="465"/>
          <a:stretch/>
        </p:blipFill>
        <p:spPr>
          <a:xfrm>
            <a:off x="637941" y="3011532"/>
            <a:ext cx="7792921" cy="3302852"/>
          </a:xfrm>
          <a:prstGeom prst="rect">
            <a:avLst/>
          </a:prstGeom>
        </p:spPr>
      </p:pic>
      <p:sp>
        <p:nvSpPr>
          <p:cNvPr id="2" name="Rectangle 1"/>
          <p:cNvSpPr/>
          <p:nvPr/>
        </p:nvSpPr>
        <p:spPr>
          <a:xfrm>
            <a:off x="828552" y="5295496"/>
            <a:ext cx="3534062" cy="8590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srgbClr val="FFFFFF"/>
              </a:solidFill>
            </a:endParaRPr>
          </a:p>
        </p:txBody>
      </p:sp>
      <p:sp>
        <p:nvSpPr>
          <p:cNvPr id="7" name="Rectangle 6"/>
          <p:cNvSpPr/>
          <p:nvPr/>
        </p:nvSpPr>
        <p:spPr>
          <a:xfrm>
            <a:off x="8698194" y="1637219"/>
            <a:ext cx="3125458" cy="1179941"/>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r>
              <a:rPr lang="en-US" sz="2040" dirty="0" smtClean="0">
                <a:solidFill>
                  <a:srgbClr val="FFFFFF"/>
                </a:solidFill>
              </a:rPr>
              <a:t>UMT Customer Presentations at PC</a:t>
            </a:r>
            <a:endParaRPr lang="en-US" sz="2040" dirty="0">
              <a:solidFill>
                <a:srgbClr val="FFFFFF"/>
              </a:solidFill>
            </a:endParaRPr>
          </a:p>
        </p:txBody>
      </p:sp>
      <p:sp>
        <p:nvSpPr>
          <p:cNvPr id="24" name="Rectangle 23"/>
          <p:cNvSpPr/>
          <p:nvPr/>
        </p:nvSpPr>
        <p:spPr>
          <a:xfrm>
            <a:off x="637941" y="3016349"/>
            <a:ext cx="7791958" cy="682766"/>
          </a:xfrm>
          <a:prstGeom prst="rect">
            <a:avLst/>
          </a:prstGeom>
          <a:noFill/>
          <a:ln w="9525" cap="flat" cmpd="sng" algn="ctr">
            <a:noFill/>
            <a:prstDash val="solid"/>
            <a:headEnd type="none" w="med" len="med"/>
            <a:tailEnd type="none" w="med" len="med"/>
          </a:ln>
          <a:effectLst/>
        </p:spPr>
        <p:txBody>
          <a:bodyPr rot="0" spcFirstLastPara="0" vertOverflow="overflow" horzOverflow="overflow" vert="horz" wrap="square" lIns="93260" tIns="93260" rIns="93260" bIns="93260" numCol="1" spcCol="0" rtlCol="0" fromWordArt="0" anchor="ctr" anchorCtr="0" forceAA="0" compatLnSpc="1">
            <a:prstTxWarp prst="textNoShape">
              <a:avLst/>
            </a:prstTxWarp>
            <a:noAutofit/>
          </a:bodyPr>
          <a:lstStyle/>
          <a:p>
            <a:pPr algn="ctr" defTabSz="932597"/>
            <a:r>
              <a:rPr lang="en-US" sz="2448" dirty="0" smtClean="0">
                <a:solidFill>
                  <a:srgbClr val="FFC000"/>
                </a:solidFill>
                <a:latin typeface="Segoe UI Semibold" panose="020B0702040204020203" pitchFamily="34" charset="0"/>
              </a:rPr>
              <a:t>SOLUTION </a:t>
            </a:r>
            <a:r>
              <a:rPr lang="en-US" sz="2448" dirty="0" smtClean="0">
                <a:solidFill>
                  <a:srgbClr val="FFFFFF"/>
                </a:solidFill>
              </a:rPr>
              <a:t>INNOVATION</a:t>
            </a:r>
            <a:endParaRPr lang="en-US" sz="2448" dirty="0">
              <a:solidFill>
                <a:srgbClr val="FFFFFF"/>
              </a:solidFill>
            </a:endParaRPr>
          </a:p>
        </p:txBody>
      </p:sp>
      <p:sp>
        <p:nvSpPr>
          <p:cNvPr id="41" name="Rectangle 40"/>
          <p:cNvSpPr/>
          <p:nvPr/>
        </p:nvSpPr>
        <p:spPr>
          <a:xfrm>
            <a:off x="637942" y="1637220"/>
            <a:ext cx="7791957" cy="1179940"/>
          </a:xfrm>
          <a:prstGeom prst="rect">
            <a:avLst/>
          </a:prstGeom>
          <a:solidFill>
            <a:schemeClr val="tx2">
              <a:lumMod val="20000"/>
              <a:lumOff val="80000"/>
            </a:schemeClr>
          </a:solidFill>
          <a:ln w="9525" cap="flat" cmpd="sng" algn="ctr">
            <a:noFill/>
            <a:prstDash val="solid"/>
            <a:headEnd type="none" w="med" len="med"/>
            <a:tailEnd type="none" w="med" len="med"/>
          </a:ln>
          <a:effectLst/>
        </p:spPr>
        <p:txBody>
          <a:bodyPr rot="0" spcFirstLastPara="0" vertOverflow="overflow" horzOverflow="overflow" vert="horz" wrap="square" lIns="373041" tIns="652822" rIns="46630" bIns="27978" numCol="1" spcCol="0" rtlCol="0" fromWordArt="0" anchor="ctr" anchorCtr="0" forceAA="0" compatLnSpc="1">
            <a:prstTxWarp prst="textNoShape">
              <a:avLst/>
            </a:prstTxWarp>
            <a:noAutofit/>
          </a:bodyPr>
          <a:lstStyle/>
          <a:p>
            <a:pPr algn="ctr" defTabSz="932559"/>
            <a:endParaRPr lang="en-US" sz="2856" kern="0">
              <a:solidFill>
                <a:srgbClr val="2A5082"/>
              </a:solidFill>
              <a:latin typeface="Segoe UI"/>
            </a:endParaRPr>
          </a:p>
        </p:txBody>
      </p:sp>
      <p:pic>
        <p:nvPicPr>
          <p:cNvPr id="44" name="Picture 4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8553" y="1793056"/>
            <a:ext cx="1959660" cy="876948"/>
          </a:xfrm>
          <a:prstGeom prst="rect">
            <a:avLst/>
          </a:prstGeom>
        </p:spPr>
      </p:pic>
      <p:sp>
        <p:nvSpPr>
          <p:cNvPr id="48" name="Rectangle 47"/>
          <p:cNvSpPr/>
          <p:nvPr/>
        </p:nvSpPr>
        <p:spPr>
          <a:xfrm>
            <a:off x="8698194" y="3011531"/>
            <a:ext cx="3125459" cy="3307355"/>
          </a:xfrm>
          <a:prstGeom prst="rect">
            <a:avLst/>
          </a:prstGeom>
          <a:noFill/>
          <a:ln w="38100" cap="flat" cmpd="sng" algn="ctr">
            <a:solidFill>
              <a:schemeClr val="bg2">
                <a:lumMod val="95000"/>
              </a:schemeClr>
            </a:solidFill>
            <a:prstDash val="solid"/>
            <a:headEnd type="none" w="med" len="med"/>
            <a:tailEnd type="none" w="med" len="med"/>
          </a:ln>
          <a:effectLst/>
        </p:spPr>
        <p:txBody>
          <a:bodyPr rot="0" spcFirstLastPara="0" vertOverflow="overflow" horzOverflow="overflow" vert="horz" wrap="square" lIns="373041" tIns="652822" rIns="46630" bIns="27978" numCol="1" spcCol="0" rtlCol="0" fromWordArt="0" anchor="ctr" anchorCtr="0" forceAA="0" compatLnSpc="1">
            <a:prstTxWarp prst="textNoShape">
              <a:avLst/>
            </a:prstTxWarp>
            <a:noAutofit/>
          </a:bodyPr>
          <a:lstStyle/>
          <a:p>
            <a:pPr algn="ctr" defTabSz="932559"/>
            <a:endParaRPr lang="en-US" sz="2856" kern="0" dirty="0">
              <a:solidFill>
                <a:srgbClr val="2A5082"/>
              </a:solidFill>
              <a:latin typeface="Segoe UI"/>
            </a:endParaRPr>
          </a:p>
        </p:txBody>
      </p:sp>
      <p:sp>
        <p:nvSpPr>
          <p:cNvPr id="26" name="Title 1"/>
          <p:cNvSpPr txBox="1">
            <a:spLocks/>
          </p:cNvSpPr>
          <p:nvPr/>
        </p:nvSpPr>
        <p:spPr>
          <a:xfrm>
            <a:off x="35889" y="328613"/>
            <a:ext cx="11657542" cy="725357"/>
          </a:xfrm>
          <a:prstGeom prst="rect">
            <a:avLst/>
          </a:prstGeom>
        </p:spPr>
        <p:txBody>
          <a:bodyPr vert="horz" lIns="93260" tIns="46630" rIns="93260" bIns="46630" rtlCol="0" anchor="ctr">
            <a:noAutofit/>
          </a:bodyPr>
          <a:lstStyle>
            <a:lvl1pPr algn="l" defTabSz="914400" rtl="0" eaLnBrk="1" latinLnBrk="0" hangingPunct="1">
              <a:lnSpc>
                <a:spcPct val="90000"/>
              </a:lnSpc>
              <a:spcBef>
                <a:spcPct val="0"/>
              </a:spcBef>
              <a:buNone/>
              <a:defRPr sz="4400" kern="1200">
                <a:solidFill>
                  <a:schemeClr val="accent1"/>
                </a:solidFill>
                <a:latin typeface="+mn-lt"/>
                <a:ea typeface="+mj-ea"/>
                <a:cs typeface="+mj-cs"/>
              </a:defRPr>
            </a:lvl1pPr>
          </a:lstStyle>
          <a:p>
            <a:endParaRPr lang="en-US" sz="4488" b="1" dirty="0">
              <a:solidFill>
                <a:srgbClr val="1B3D70"/>
              </a:solidFill>
            </a:endParaRPr>
          </a:p>
        </p:txBody>
      </p:sp>
      <p:pic>
        <p:nvPicPr>
          <p:cNvPr id="42" name="Picture 41"/>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l="10004" t="27845" r="7803" b="25621"/>
          <a:stretch/>
        </p:blipFill>
        <p:spPr>
          <a:xfrm>
            <a:off x="6500863" y="1855908"/>
            <a:ext cx="1645821" cy="482395"/>
          </a:xfrm>
          <a:prstGeom prst="rect">
            <a:avLst/>
          </a:prstGeom>
        </p:spPr>
      </p:pic>
      <p:sp>
        <p:nvSpPr>
          <p:cNvPr id="45" name="TextBox 44"/>
          <p:cNvSpPr txBox="1"/>
          <p:nvPr/>
        </p:nvSpPr>
        <p:spPr>
          <a:xfrm>
            <a:off x="4842461" y="2367838"/>
            <a:ext cx="3304223" cy="382308"/>
          </a:xfrm>
          <a:prstGeom prst="rect">
            <a:avLst/>
          </a:prstGeom>
          <a:noFill/>
        </p:spPr>
        <p:txBody>
          <a:bodyPr wrap="square" rtlCol="0">
            <a:spAutoFit/>
          </a:bodyPr>
          <a:lstStyle/>
          <a:p>
            <a:pPr algn="r" defTabSz="932597"/>
            <a:r>
              <a:rPr lang="en-US" sz="1836" dirty="0">
                <a:solidFill>
                  <a:srgbClr val="FFFFFF">
                    <a:lumMod val="50000"/>
                  </a:srgbClr>
                </a:solidFill>
                <a:latin typeface="Futura Std Book" panose="020B0502020204020303" pitchFamily="34" charset="0"/>
              </a:rPr>
              <a:t>Partner of the Year in PPM</a:t>
            </a:r>
          </a:p>
        </p:txBody>
      </p:sp>
      <p:sp>
        <p:nvSpPr>
          <p:cNvPr id="5" name="Title 4"/>
          <p:cNvSpPr>
            <a:spLocks noGrp="1"/>
          </p:cNvSpPr>
          <p:nvPr>
            <p:ph type="title"/>
          </p:nvPr>
        </p:nvSpPr>
        <p:spPr/>
        <p:txBody>
          <a:bodyPr>
            <a:normAutofit/>
          </a:bodyPr>
          <a:lstStyle/>
          <a:p>
            <a:r>
              <a:rPr lang="en-US" dirty="0"/>
              <a:t>More ROI from Project Server with </a:t>
            </a:r>
            <a:r>
              <a:rPr lang="en-US" dirty="0" err="1" smtClean="0"/>
              <a:t>UMT</a:t>
            </a:r>
            <a:endParaRPr lang="en-US" dirty="0"/>
          </a:p>
        </p:txBody>
      </p:sp>
      <p:sp>
        <p:nvSpPr>
          <p:cNvPr id="46" name="TextBox 45"/>
          <p:cNvSpPr txBox="1"/>
          <p:nvPr/>
        </p:nvSpPr>
        <p:spPr>
          <a:xfrm>
            <a:off x="2530487" y="5416483"/>
            <a:ext cx="1832128" cy="382308"/>
          </a:xfrm>
          <a:prstGeom prst="rect">
            <a:avLst/>
          </a:prstGeom>
          <a:noFill/>
        </p:spPr>
        <p:txBody>
          <a:bodyPr wrap="square" rtlCol="0">
            <a:spAutoFit/>
          </a:bodyPr>
          <a:lstStyle/>
          <a:p>
            <a:pPr defTabSz="932597"/>
            <a:r>
              <a:rPr lang="en-US" sz="1836" b="1" dirty="0">
                <a:solidFill>
                  <a:srgbClr val="FFFFFF">
                    <a:lumMod val="50000"/>
                  </a:srgbClr>
                </a:solidFill>
                <a:latin typeface="Futura Std Book" panose="020B0502020204020303" pitchFamily="34" charset="0"/>
              </a:rPr>
              <a:t>Cool Vendor</a:t>
            </a:r>
          </a:p>
        </p:txBody>
      </p:sp>
      <p:pic>
        <p:nvPicPr>
          <p:cNvPr id="51" name="Picture 50"/>
          <p:cNvPicPr>
            <a:picLocks noChangeAspect="1"/>
          </p:cNvPicPr>
          <p:nvPr/>
        </p:nvPicPr>
        <p:blipFill>
          <a:blip r:embed="rId6">
            <a:clrChange>
              <a:clrFrom>
                <a:srgbClr val="FFFFFF"/>
              </a:clrFrom>
              <a:clrTo>
                <a:srgbClr val="FFFFFF">
                  <a:alpha val="0"/>
                </a:srgbClr>
              </a:clrTo>
            </a:clrChange>
          </a:blip>
          <a:stretch>
            <a:fillRect/>
          </a:stretch>
        </p:blipFill>
        <p:spPr>
          <a:xfrm>
            <a:off x="1131776" y="5325469"/>
            <a:ext cx="1387870" cy="452567"/>
          </a:xfrm>
          <a:prstGeom prst="rect">
            <a:avLst/>
          </a:prstGeom>
        </p:spPr>
      </p:pic>
      <p:sp>
        <p:nvSpPr>
          <p:cNvPr id="52" name="TextBox 51"/>
          <p:cNvSpPr txBox="1"/>
          <p:nvPr/>
        </p:nvSpPr>
        <p:spPr>
          <a:xfrm>
            <a:off x="1192419" y="5736969"/>
            <a:ext cx="3287344" cy="286306"/>
          </a:xfrm>
          <a:prstGeom prst="rect">
            <a:avLst/>
          </a:prstGeom>
          <a:noFill/>
        </p:spPr>
        <p:txBody>
          <a:bodyPr wrap="square" rtlCol="0">
            <a:spAutoFit/>
          </a:bodyPr>
          <a:lstStyle/>
          <a:p>
            <a:pPr defTabSz="932597"/>
            <a:r>
              <a:rPr lang="en-US" sz="1224" dirty="0">
                <a:solidFill>
                  <a:srgbClr val="FFFFFF">
                    <a:lumMod val="50000"/>
                  </a:srgbClr>
                </a:solidFill>
                <a:latin typeface="Futura Std Book" panose="020B0502020204020303" pitchFamily="34" charset="0"/>
              </a:rPr>
              <a:t>Program &amp; Portfolio Management</a:t>
            </a:r>
          </a:p>
        </p:txBody>
      </p:sp>
      <p:sp>
        <p:nvSpPr>
          <p:cNvPr id="53" name="Rectangle 52"/>
          <p:cNvSpPr/>
          <p:nvPr/>
        </p:nvSpPr>
        <p:spPr>
          <a:xfrm>
            <a:off x="4792198" y="5295496"/>
            <a:ext cx="3447530" cy="8590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srgbClr val="FFFFFF"/>
              </a:solidFill>
            </a:endParaRPr>
          </a:p>
        </p:txBody>
      </p:sp>
      <p:sp>
        <p:nvSpPr>
          <p:cNvPr id="57" name="TextBox 56"/>
          <p:cNvSpPr txBox="1"/>
          <p:nvPr/>
        </p:nvSpPr>
        <p:spPr>
          <a:xfrm>
            <a:off x="3050087" y="4403245"/>
            <a:ext cx="1554931" cy="382308"/>
          </a:xfrm>
          <a:prstGeom prst="rect">
            <a:avLst/>
          </a:prstGeom>
          <a:noFill/>
        </p:spPr>
        <p:txBody>
          <a:bodyPr wrap="square" rtlCol="0">
            <a:spAutoFit/>
          </a:bodyPr>
          <a:lstStyle/>
          <a:p>
            <a:pPr defTabSz="932597"/>
            <a:r>
              <a:rPr lang="en-US" sz="1836" dirty="0">
                <a:solidFill>
                  <a:srgbClr val="FFFFFF"/>
                </a:solidFill>
              </a:rPr>
              <a:t>for PPM</a:t>
            </a:r>
          </a:p>
        </p:txBody>
      </p:sp>
      <p:pic>
        <p:nvPicPr>
          <p:cNvPr id="58" name="Picture 5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402092" y="4290246"/>
            <a:ext cx="1700631" cy="416655"/>
          </a:xfrm>
          <a:prstGeom prst="rect">
            <a:avLst/>
          </a:prstGeom>
        </p:spPr>
      </p:pic>
      <p:sp>
        <p:nvSpPr>
          <p:cNvPr id="59" name="TextBox 58"/>
          <p:cNvSpPr txBox="1"/>
          <p:nvPr/>
        </p:nvSpPr>
        <p:spPr>
          <a:xfrm>
            <a:off x="7124712" y="4382059"/>
            <a:ext cx="1554931" cy="382308"/>
          </a:xfrm>
          <a:prstGeom prst="rect">
            <a:avLst/>
          </a:prstGeom>
          <a:noFill/>
        </p:spPr>
        <p:txBody>
          <a:bodyPr wrap="square" rtlCol="0">
            <a:spAutoFit/>
          </a:bodyPr>
          <a:lstStyle/>
          <a:p>
            <a:pPr defTabSz="932597"/>
            <a:r>
              <a:rPr lang="en-US" sz="1836" dirty="0">
                <a:solidFill>
                  <a:srgbClr val="FFFFFF"/>
                </a:solidFill>
              </a:rPr>
              <a:t>for IT</a:t>
            </a:r>
          </a:p>
        </p:txBody>
      </p:sp>
      <p:pic>
        <p:nvPicPr>
          <p:cNvPr id="60" name="Picture 5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402697" y="4277112"/>
            <a:ext cx="1700631" cy="416655"/>
          </a:xfrm>
          <a:prstGeom prst="rect">
            <a:avLst/>
          </a:prstGeom>
        </p:spPr>
      </p:pic>
      <p:pic>
        <p:nvPicPr>
          <p:cNvPr id="61" name="Picture 60"/>
          <p:cNvPicPr>
            <a:picLocks noChangeAspect="1"/>
          </p:cNvPicPr>
          <p:nvPr/>
        </p:nvPicPr>
        <p:blipFill>
          <a:blip r:embed="rId6">
            <a:clrChange>
              <a:clrFrom>
                <a:srgbClr val="FFFFFF"/>
              </a:clrFrom>
              <a:clrTo>
                <a:srgbClr val="FFFFFF">
                  <a:alpha val="0"/>
                </a:srgbClr>
              </a:clrTo>
            </a:clrChange>
          </a:blip>
          <a:stretch>
            <a:fillRect/>
          </a:stretch>
        </p:blipFill>
        <p:spPr>
          <a:xfrm>
            <a:off x="5179050" y="5360474"/>
            <a:ext cx="1387870" cy="452567"/>
          </a:xfrm>
          <a:prstGeom prst="rect">
            <a:avLst/>
          </a:prstGeom>
        </p:spPr>
      </p:pic>
      <p:sp>
        <p:nvSpPr>
          <p:cNvPr id="62" name="TextBox 61"/>
          <p:cNvSpPr txBox="1"/>
          <p:nvPr/>
        </p:nvSpPr>
        <p:spPr>
          <a:xfrm>
            <a:off x="5220679" y="5767939"/>
            <a:ext cx="3287344" cy="286306"/>
          </a:xfrm>
          <a:prstGeom prst="rect">
            <a:avLst/>
          </a:prstGeom>
          <a:noFill/>
        </p:spPr>
        <p:txBody>
          <a:bodyPr wrap="square" rtlCol="0">
            <a:spAutoFit/>
          </a:bodyPr>
          <a:lstStyle/>
          <a:p>
            <a:pPr defTabSz="932597"/>
            <a:r>
              <a:rPr lang="en-US" sz="1224" dirty="0">
                <a:solidFill>
                  <a:srgbClr val="FFFFFF">
                    <a:lumMod val="50000"/>
                  </a:srgbClr>
                </a:solidFill>
                <a:latin typeface="Futura Std Book" panose="020B0502020204020303" pitchFamily="34" charset="0"/>
              </a:rPr>
              <a:t>Integrated IT Portfolio Analysis</a:t>
            </a:r>
          </a:p>
        </p:txBody>
      </p:sp>
      <p:sp>
        <p:nvSpPr>
          <p:cNvPr id="63" name="TextBox 62"/>
          <p:cNvSpPr txBox="1"/>
          <p:nvPr/>
        </p:nvSpPr>
        <p:spPr>
          <a:xfrm>
            <a:off x="6572286" y="5462535"/>
            <a:ext cx="1524191" cy="382308"/>
          </a:xfrm>
          <a:prstGeom prst="rect">
            <a:avLst/>
          </a:prstGeom>
          <a:noFill/>
        </p:spPr>
        <p:txBody>
          <a:bodyPr wrap="square" rtlCol="0">
            <a:spAutoFit/>
          </a:bodyPr>
          <a:lstStyle/>
          <a:p>
            <a:pPr defTabSz="932597"/>
            <a:r>
              <a:rPr lang="en-US" sz="1836" b="1" dirty="0">
                <a:solidFill>
                  <a:srgbClr val="FFFFFF">
                    <a:lumMod val="50000"/>
                  </a:srgbClr>
                </a:solidFill>
                <a:latin typeface="Futura Std Book" panose="020B0502020204020303" pitchFamily="34" charset="0"/>
              </a:rPr>
              <a:t>Visionary</a:t>
            </a:r>
          </a:p>
        </p:txBody>
      </p:sp>
      <p:cxnSp>
        <p:nvCxnSpPr>
          <p:cNvPr id="9" name="Straight Connector 8"/>
          <p:cNvCxnSpPr/>
          <p:nvPr/>
        </p:nvCxnSpPr>
        <p:spPr>
          <a:xfrm>
            <a:off x="1030631" y="3699114"/>
            <a:ext cx="678080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32" name="Picture 31"/>
          <p:cNvPicPr>
            <a:picLocks noChangeAspect="1"/>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941760" y="4296066"/>
            <a:ext cx="1278696" cy="498656"/>
          </a:xfrm>
          <a:prstGeom prst="rect">
            <a:avLst/>
          </a:prstGeom>
        </p:spPr>
      </p:pic>
      <p:pic>
        <p:nvPicPr>
          <p:cNvPr id="33" name="Picture 32"/>
          <p:cNvPicPr>
            <a:picLocks noChangeAspect="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418191" y="3412843"/>
            <a:ext cx="1141124" cy="268065"/>
          </a:xfrm>
          <a:prstGeom prst="rect">
            <a:avLst/>
          </a:prstGeom>
        </p:spPr>
      </p:pic>
      <p:pic>
        <p:nvPicPr>
          <p:cNvPr id="34" name="Picture 33"/>
          <p:cNvPicPr>
            <a:picLocks noChangeAspect="1"/>
          </p:cNvPicPr>
          <p:nvPr/>
        </p:nvPicPr>
        <p:blipFill>
          <a:blip r:embed="rId10"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941760" y="3359323"/>
            <a:ext cx="1137576" cy="456316"/>
          </a:xfrm>
          <a:prstGeom prst="rect">
            <a:avLst/>
          </a:prstGeom>
        </p:spPr>
      </p:pic>
      <p:pic>
        <p:nvPicPr>
          <p:cNvPr id="35" name="Picture 34"/>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0492084" y="4076788"/>
            <a:ext cx="1067231" cy="723215"/>
          </a:xfrm>
          <a:prstGeom prst="rect">
            <a:avLst/>
          </a:prstGeom>
        </p:spPr>
      </p:pic>
      <p:pic>
        <p:nvPicPr>
          <p:cNvPr id="36" name="Picture 35"/>
          <p:cNvPicPr>
            <a:picLocks noChangeAspect="1"/>
          </p:cNvPicPr>
          <p:nvPr/>
        </p:nvPicPr>
        <p:blipFill>
          <a:blip r:embed="rId1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350093" y="5261467"/>
            <a:ext cx="1933459" cy="531701"/>
          </a:xfrm>
          <a:prstGeom prst="rect">
            <a:avLst/>
          </a:prstGeom>
        </p:spPr>
      </p:pic>
      <p:pic>
        <p:nvPicPr>
          <p:cNvPr id="37" name="Picture 36"/>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8941761" y="5295496"/>
            <a:ext cx="1253624" cy="449612"/>
          </a:xfrm>
          <a:prstGeom prst="rect">
            <a:avLst/>
          </a:prstGeom>
        </p:spPr>
      </p:pic>
    </p:spTree>
    <p:extLst>
      <p:ext uri="{BB962C8B-B14F-4D97-AF65-F5344CB8AC3E}">
        <p14:creationId xmlns:p14="http://schemas.microsoft.com/office/powerpoint/2010/main" val="18623789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sz="quarter" idx="10"/>
          </p:nvPr>
        </p:nvSpPr>
        <p:spPr>
          <a:xfrm>
            <a:off x="274638" y="1214438"/>
            <a:ext cx="11887200" cy="5355312"/>
          </a:xfrm>
        </p:spPr>
        <p:txBody>
          <a:bodyPr/>
          <a:lstStyle/>
          <a:p>
            <a:pPr marL="742950" indent="-742950">
              <a:buFont typeface="+mj-lt"/>
              <a:buAutoNum type="arabicPeriod"/>
            </a:pPr>
            <a:r>
              <a:rPr lang="en-US" dirty="0"/>
              <a:t>ConocoPhillips’ </a:t>
            </a:r>
            <a:r>
              <a:rPr lang="en-US" dirty="0" smtClean="0"/>
              <a:t>Focus in E&amp;P</a:t>
            </a:r>
            <a:endParaRPr lang="en-US" dirty="0"/>
          </a:p>
          <a:p>
            <a:pPr marL="742950" indent="-742950">
              <a:buFont typeface="+mj-lt"/>
              <a:buAutoNum type="arabicPeriod"/>
            </a:pPr>
            <a:endParaRPr lang="en-US" dirty="0" smtClean="0"/>
          </a:p>
          <a:p>
            <a:pPr marL="742950" indent="-742950">
              <a:buFont typeface="+mj-lt"/>
              <a:buAutoNum type="arabicPeriod"/>
            </a:pPr>
            <a:r>
              <a:rPr lang="en-US" dirty="0" smtClean="0"/>
              <a:t>Application Development </a:t>
            </a:r>
            <a:r>
              <a:rPr lang="en-US" dirty="0"/>
              <a:t>at </a:t>
            </a:r>
            <a:r>
              <a:rPr lang="en-US" dirty="0" smtClean="0"/>
              <a:t>ConocoPhillips – Our Process</a:t>
            </a:r>
            <a:r>
              <a:rPr lang="en-US" dirty="0"/>
              <a:t>, </a:t>
            </a:r>
            <a:r>
              <a:rPr lang="en-US" dirty="0" smtClean="0"/>
              <a:t>Principles </a:t>
            </a:r>
            <a:r>
              <a:rPr lang="en-US" dirty="0"/>
              <a:t>and P</a:t>
            </a:r>
            <a:r>
              <a:rPr lang="en-US" dirty="0" smtClean="0"/>
              <a:t>latform</a:t>
            </a:r>
          </a:p>
          <a:p>
            <a:pPr marL="742950" indent="-742950">
              <a:buFont typeface="+mj-lt"/>
              <a:buAutoNum type="arabicPeriod"/>
            </a:pPr>
            <a:endParaRPr lang="en-US" dirty="0" smtClean="0"/>
          </a:p>
          <a:p>
            <a:pPr marL="742950" indent="-742950">
              <a:buFont typeface="+mj-lt"/>
              <a:buAutoNum type="arabicPeriod"/>
            </a:pPr>
            <a:r>
              <a:rPr lang="en-US" dirty="0" smtClean="0"/>
              <a:t>Managing </a:t>
            </a:r>
            <a:r>
              <a:rPr lang="en-US" dirty="0"/>
              <a:t>the </a:t>
            </a:r>
            <a:r>
              <a:rPr lang="en-US" dirty="0" smtClean="0"/>
              <a:t>Application Portfolio </a:t>
            </a:r>
          </a:p>
          <a:p>
            <a:pPr marL="742950" indent="-742950">
              <a:buFont typeface="+mj-lt"/>
              <a:buAutoNum type="arabicPeriod"/>
            </a:pPr>
            <a:endParaRPr lang="en-US" dirty="0" smtClean="0"/>
          </a:p>
          <a:p>
            <a:pPr marL="742950" indent="-742950">
              <a:buFont typeface="+mj-lt"/>
              <a:buAutoNum type="arabicPeriod"/>
            </a:pPr>
            <a:r>
              <a:rPr lang="en-US" dirty="0" smtClean="0"/>
              <a:t>Managing </a:t>
            </a:r>
            <a:r>
              <a:rPr lang="en-US" dirty="0"/>
              <a:t>the </a:t>
            </a:r>
            <a:r>
              <a:rPr lang="en-US" dirty="0" smtClean="0"/>
              <a:t>Work Portfolio</a:t>
            </a:r>
            <a:endParaRPr lang="en-US" dirty="0"/>
          </a:p>
        </p:txBody>
      </p:sp>
    </p:spTree>
    <p:extLst>
      <p:ext uri="{BB962C8B-B14F-4D97-AF65-F5344CB8AC3E}">
        <p14:creationId xmlns:p14="http://schemas.microsoft.com/office/powerpoint/2010/main" val="818799952"/>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ConocoPhillips’ Focus in Exploration and Production</a:t>
            </a:r>
            <a:endParaRPr lang="en-US" dirty="0"/>
          </a:p>
        </p:txBody>
      </p:sp>
    </p:spTree>
    <p:extLst>
      <p:ext uri="{BB962C8B-B14F-4D97-AF65-F5344CB8AC3E}">
        <p14:creationId xmlns:p14="http://schemas.microsoft.com/office/powerpoint/2010/main" val="2116571534"/>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0163" y="-7938"/>
            <a:ext cx="12496800" cy="7010400"/>
          </a:xfrm>
          <a:prstGeom prst="rect">
            <a:avLst/>
          </a:prstGeom>
        </p:spPr>
      </p:pic>
      <p:sp>
        <p:nvSpPr>
          <p:cNvPr id="7" name="Rectangle 6"/>
          <p:cNvSpPr/>
          <p:nvPr/>
        </p:nvSpPr>
        <p:spPr bwMode="auto">
          <a:xfrm>
            <a:off x="274637" y="4259262"/>
            <a:ext cx="6099175" cy="2438400"/>
          </a:xfrm>
          <a:prstGeom prst="rect">
            <a:avLst/>
          </a:prstGeom>
          <a:solidFill>
            <a:schemeClr val="tx1">
              <a:alpha val="94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ts val="1200"/>
              </a:spcAft>
            </a:pPr>
            <a:r>
              <a:rPr lang="en-US" sz="4000" dirty="0" smtClean="0">
                <a:gradFill>
                  <a:gsLst>
                    <a:gs pos="0">
                      <a:srgbClr val="FFFFFF"/>
                    </a:gs>
                    <a:gs pos="100000">
                      <a:srgbClr val="FFFFFF"/>
                    </a:gs>
                  </a:gsLst>
                  <a:lin ang="5400000" scaled="0"/>
                </a:gradFill>
                <a:latin typeface="Segoe UI Light"/>
                <a:ea typeface="Segoe UI" pitchFamily="34" charset="0"/>
                <a:cs typeface="Segoe UI" pitchFamily="34" charset="0"/>
              </a:rPr>
              <a:t>When you think of the Petroleum Industry, gas stations are the defining characteristic.</a:t>
            </a:r>
            <a:endParaRPr lang="en-US" sz="4000" dirty="0">
              <a:gradFill>
                <a:gsLst>
                  <a:gs pos="0">
                    <a:srgbClr val="FFFFFF"/>
                  </a:gs>
                  <a:gs pos="100000">
                    <a:srgbClr val="FFFFFF"/>
                  </a:gs>
                </a:gsLst>
                <a:lin ang="5400000" scaled="0"/>
              </a:gradFill>
              <a:latin typeface="Segoe UI Light"/>
              <a:ea typeface="Segoe UI" pitchFamily="34" charset="0"/>
              <a:cs typeface="Segoe UI" pitchFamily="34" charset="0"/>
            </a:endParaRPr>
          </a:p>
          <a:p>
            <a:pPr defTabSz="932472" fontAlgn="base">
              <a:lnSpc>
                <a:spcPct val="90000"/>
              </a:lnSpc>
              <a:spcBef>
                <a:spcPct val="0"/>
              </a:spcBef>
              <a:spcAft>
                <a:spcPts val="1200"/>
              </a:spcAft>
            </a:pPr>
            <a:endParaRPr lang="en-US" sz="4000" dirty="0">
              <a:gradFill>
                <a:gsLst>
                  <a:gs pos="0">
                    <a:srgbClr val="FFFFFF"/>
                  </a:gs>
                  <a:gs pos="100000">
                    <a:srgbClr val="FFFFFF"/>
                  </a:gs>
                </a:gsLst>
                <a:lin ang="5400000" scaled="0"/>
              </a:gradFill>
              <a:latin typeface="Segoe UI Light"/>
              <a:ea typeface="Segoe UI" pitchFamily="34" charset="0"/>
              <a:cs typeface="Segoe UI" pitchFamily="34" charset="0"/>
            </a:endParaRPr>
          </a:p>
        </p:txBody>
      </p:sp>
    </p:spTree>
    <p:extLst>
      <p:ext uri="{BB962C8B-B14F-4D97-AF65-F5344CB8AC3E}">
        <p14:creationId xmlns:p14="http://schemas.microsoft.com/office/powerpoint/2010/main" val="141540514"/>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Oil Goes Into So Many Different Products</a:t>
            </a:r>
            <a:endParaRPr lang="en-US" dirty="0"/>
          </a:p>
        </p:txBody>
      </p:sp>
      <p:pic>
        <p:nvPicPr>
          <p:cNvPr id="3" name="Picture 2"/>
          <p:cNvPicPr>
            <a:picLocks noChangeAspect="1"/>
          </p:cNvPicPr>
          <p:nvPr/>
        </p:nvPicPr>
        <p:blipFill rotWithShape="1">
          <a:blip r:embed="rId3" cstate="email">
            <a:duotone>
              <a:schemeClr val="bg2">
                <a:shade val="45000"/>
                <a:satMod val="135000"/>
              </a:schemeClr>
              <a:prstClr val="white"/>
            </a:duotone>
            <a:extLst>
              <a:ext uri="{28A0092B-C50C-407E-A947-70E740481C1C}">
                <a14:useLocalDpi xmlns:a14="http://schemas.microsoft.com/office/drawing/2010/main"/>
              </a:ext>
            </a:extLst>
          </a:blip>
          <a:srcRect/>
          <a:stretch/>
        </p:blipFill>
        <p:spPr>
          <a:xfrm>
            <a:off x="731837" y="1744662"/>
            <a:ext cx="2865119" cy="4572000"/>
          </a:xfrm>
          <a:prstGeom prst="rect">
            <a:avLst/>
          </a:prstGeom>
        </p:spPr>
      </p:pic>
      <p:pic>
        <p:nvPicPr>
          <p:cNvPr id="5" name="Picture 4"/>
          <p:cNvPicPr>
            <a:picLocks noChangeAspect="1"/>
          </p:cNvPicPr>
          <p:nvPr/>
        </p:nvPicPr>
        <p:blipFill rotWithShape="1">
          <a:blip r:embed="rId4" cstate="email">
            <a:duotone>
              <a:schemeClr val="accent4">
                <a:shade val="45000"/>
                <a:satMod val="135000"/>
              </a:schemeClr>
              <a:prstClr val="white"/>
            </a:duotone>
            <a:extLst>
              <a:ext uri="{28A0092B-C50C-407E-A947-70E740481C1C}">
                <a14:useLocalDpi xmlns:a14="http://schemas.microsoft.com/office/drawing/2010/main"/>
              </a:ext>
            </a:extLst>
          </a:blip>
          <a:srcRect/>
          <a:stretch/>
        </p:blipFill>
        <p:spPr>
          <a:xfrm>
            <a:off x="731836" y="4030662"/>
            <a:ext cx="2865119" cy="2286000"/>
          </a:xfrm>
          <a:prstGeom prst="rect">
            <a:avLst/>
          </a:prstGeom>
        </p:spPr>
      </p:pic>
      <p:pic>
        <p:nvPicPr>
          <p:cNvPr id="9" name="Picture 8"/>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4694237" y="4037658"/>
            <a:ext cx="1371600" cy="1371600"/>
          </a:xfrm>
          <a:prstGeom prst="rect">
            <a:avLst/>
          </a:prstGeom>
          <a:ln w="76200">
            <a:solidFill>
              <a:schemeClr val="accent4"/>
            </a:solidFill>
          </a:ln>
        </p:spPr>
      </p:pic>
      <p:pic>
        <p:nvPicPr>
          <p:cNvPr id="13" name="Picture 12"/>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6519270" y="4037658"/>
            <a:ext cx="1360304" cy="1371600"/>
          </a:xfrm>
          <a:prstGeom prst="rect">
            <a:avLst/>
          </a:prstGeom>
          <a:ln w="76200">
            <a:solidFill>
              <a:schemeClr val="accent5"/>
            </a:solidFill>
          </a:ln>
        </p:spPr>
      </p:pic>
      <p:pic>
        <p:nvPicPr>
          <p:cNvPr id="14" name="Picture 13"/>
          <p:cNvPicPr>
            <a:picLocks noChangeAspect="1"/>
          </p:cNvPicPr>
          <p:nvPr/>
        </p:nvPicPr>
        <p:blipFill rotWithShape="1">
          <a:blip r:embed="rId7" cstate="email">
            <a:duotone>
              <a:schemeClr val="accent5">
                <a:shade val="45000"/>
                <a:satMod val="135000"/>
              </a:schemeClr>
              <a:prstClr val="white"/>
            </a:duotone>
            <a:extLst>
              <a:ext uri="{28A0092B-C50C-407E-A947-70E740481C1C}">
                <a14:useLocalDpi xmlns:a14="http://schemas.microsoft.com/office/drawing/2010/main"/>
              </a:ext>
            </a:extLst>
          </a:blip>
          <a:srcRect/>
          <a:stretch/>
        </p:blipFill>
        <p:spPr>
          <a:xfrm>
            <a:off x="731835" y="3421021"/>
            <a:ext cx="2865119" cy="609600"/>
          </a:xfrm>
          <a:prstGeom prst="rect">
            <a:avLst/>
          </a:prstGeom>
        </p:spPr>
      </p:pic>
      <p:pic>
        <p:nvPicPr>
          <p:cNvPr id="15" name="Picture 14"/>
          <p:cNvPicPr>
            <a:picLocks noChangeAspect="1"/>
          </p:cNvPicPr>
          <p:nvPr/>
        </p:nvPicPr>
        <p:blipFill rotWithShape="1">
          <a:blip r:embed="rId8" cstate="email">
            <a:extLst>
              <a:ext uri="{28A0092B-C50C-407E-A947-70E740481C1C}">
                <a14:useLocalDpi xmlns:a14="http://schemas.microsoft.com/office/drawing/2010/main"/>
              </a:ext>
            </a:extLst>
          </a:blip>
          <a:srcRect/>
          <a:stretch/>
        </p:blipFill>
        <p:spPr>
          <a:xfrm>
            <a:off x="8333007" y="4037658"/>
            <a:ext cx="1371600" cy="1371600"/>
          </a:xfrm>
          <a:prstGeom prst="rect">
            <a:avLst/>
          </a:prstGeom>
          <a:ln w="76200">
            <a:solidFill>
              <a:schemeClr val="accent5"/>
            </a:solidFill>
          </a:ln>
        </p:spPr>
      </p:pic>
      <p:sp>
        <p:nvSpPr>
          <p:cNvPr id="17" name="TextBox 16"/>
          <p:cNvSpPr txBox="1"/>
          <p:nvPr/>
        </p:nvSpPr>
        <p:spPr>
          <a:xfrm>
            <a:off x="4855534" y="5404653"/>
            <a:ext cx="1049005" cy="489365"/>
          </a:xfrm>
          <a:prstGeom prst="rect">
            <a:avLst/>
          </a:prstGeom>
          <a:noFill/>
        </p:spPr>
        <p:txBody>
          <a:bodyPr wrap="none" lIns="182880" tIns="146304" rIns="182880" bIns="146304" rtlCol="0">
            <a:spAutoFit/>
          </a:bodyPr>
          <a:lstStyle/>
          <a:p>
            <a:pPr algn="ctr">
              <a:lnSpc>
                <a:spcPct val="90000"/>
              </a:lnSpc>
              <a:spcAft>
                <a:spcPts val="600"/>
              </a:spcAft>
            </a:pPr>
            <a:r>
              <a:rPr lang="en-US" sz="1400" dirty="0" smtClean="0">
                <a:gradFill>
                  <a:gsLst>
                    <a:gs pos="2917">
                      <a:srgbClr val="282828"/>
                    </a:gs>
                    <a:gs pos="30000">
                      <a:srgbClr val="282828"/>
                    </a:gs>
                  </a:gsLst>
                  <a:lin ang="5400000" scaled="0"/>
                </a:gradFill>
              </a:rPr>
              <a:t>Gasoline</a:t>
            </a:r>
          </a:p>
        </p:txBody>
      </p:sp>
      <p:sp>
        <p:nvSpPr>
          <p:cNvPr id="18" name="TextBox 17"/>
          <p:cNvSpPr txBox="1"/>
          <p:nvPr/>
        </p:nvSpPr>
        <p:spPr>
          <a:xfrm>
            <a:off x="6438059" y="5402450"/>
            <a:ext cx="1522725" cy="489365"/>
          </a:xfrm>
          <a:prstGeom prst="rect">
            <a:avLst/>
          </a:prstGeom>
          <a:noFill/>
        </p:spPr>
        <p:txBody>
          <a:bodyPr wrap="none" lIns="182880" tIns="146304" rIns="182880" bIns="146304" rtlCol="0">
            <a:spAutoFit/>
          </a:bodyPr>
          <a:lstStyle/>
          <a:p>
            <a:pPr algn="ctr">
              <a:lnSpc>
                <a:spcPct val="90000"/>
              </a:lnSpc>
              <a:spcAft>
                <a:spcPts val="600"/>
              </a:spcAft>
            </a:pPr>
            <a:r>
              <a:rPr lang="en-US" sz="1400" dirty="0" smtClean="0">
                <a:gradFill>
                  <a:gsLst>
                    <a:gs pos="2917">
                      <a:srgbClr val="282828"/>
                    </a:gs>
                    <a:gs pos="30000">
                      <a:srgbClr val="282828"/>
                    </a:gs>
                  </a:gsLst>
                  <a:lin ang="5400000" scaled="0"/>
                </a:gradFill>
              </a:rPr>
              <a:t>Transportation</a:t>
            </a:r>
          </a:p>
        </p:txBody>
      </p:sp>
      <p:sp>
        <p:nvSpPr>
          <p:cNvPr id="19" name="TextBox 18"/>
          <p:cNvSpPr txBox="1"/>
          <p:nvPr/>
        </p:nvSpPr>
        <p:spPr>
          <a:xfrm>
            <a:off x="8397418" y="5402450"/>
            <a:ext cx="1242777" cy="489365"/>
          </a:xfrm>
          <a:prstGeom prst="rect">
            <a:avLst/>
          </a:prstGeom>
          <a:noFill/>
        </p:spPr>
        <p:txBody>
          <a:bodyPr wrap="none" lIns="182880" tIns="146304" rIns="182880" bIns="146304" rtlCol="0">
            <a:spAutoFit/>
          </a:bodyPr>
          <a:lstStyle/>
          <a:p>
            <a:pPr algn="ctr">
              <a:lnSpc>
                <a:spcPct val="90000"/>
              </a:lnSpc>
              <a:spcAft>
                <a:spcPts val="600"/>
              </a:spcAft>
            </a:pPr>
            <a:r>
              <a:rPr lang="en-US" sz="1400" dirty="0" smtClean="0">
                <a:gradFill>
                  <a:gsLst>
                    <a:gs pos="2917">
                      <a:srgbClr val="282828"/>
                    </a:gs>
                    <a:gs pos="30000">
                      <a:srgbClr val="282828"/>
                    </a:gs>
                  </a:gsLst>
                  <a:lin ang="5400000" scaled="0"/>
                </a:gradFill>
              </a:rPr>
              <a:t>Generators</a:t>
            </a:r>
          </a:p>
        </p:txBody>
      </p:sp>
      <p:pic>
        <p:nvPicPr>
          <p:cNvPr id="20" name="Picture 19"/>
          <p:cNvPicPr>
            <a:picLocks noChangeAspect="1"/>
          </p:cNvPicPr>
          <p:nvPr/>
        </p:nvPicPr>
        <p:blipFill rotWithShape="1">
          <a:blip r:embed="rId9" cstate="email">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731833" y="3192401"/>
            <a:ext cx="2865119" cy="228600"/>
          </a:xfrm>
          <a:prstGeom prst="rect">
            <a:avLst/>
          </a:prstGeom>
        </p:spPr>
      </p:pic>
      <p:pic>
        <p:nvPicPr>
          <p:cNvPr id="22" name="Picture 21"/>
          <p:cNvPicPr>
            <a:picLocks noChangeAspect="1"/>
          </p:cNvPicPr>
          <p:nvPr/>
        </p:nvPicPr>
        <p:blipFill rotWithShape="1">
          <a:blip r:embed="rId10" cstate="email">
            <a:extLst>
              <a:ext uri="{28A0092B-C50C-407E-A947-70E740481C1C}">
                <a14:useLocalDpi xmlns:a14="http://schemas.microsoft.com/office/drawing/2010/main"/>
              </a:ext>
            </a:extLst>
          </a:blip>
          <a:srcRect t="-3"/>
          <a:stretch/>
        </p:blipFill>
        <p:spPr>
          <a:xfrm>
            <a:off x="10159961" y="4045762"/>
            <a:ext cx="1371601" cy="1371600"/>
          </a:xfrm>
          <a:prstGeom prst="rect">
            <a:avLst/>
          </a:prstGeom>
          <a:ln w="76200">
            <a:solidFill>
              <a:schemeClr val="accent6"/>
            </a:solidFill>
          </a:ln>
        </p:spPr>
      </p:pic>
      <p:sp>
        <p:nvSpPr>
          <p:cNvPr id="23" name="TextBox 22"/>
          <p:cNvSpPr txBox="1"/>
          <p:nvPr/>
        </p:nvSpPr>
        <p:spPr>
          <a:xfrm>
            <a:off x="10297502" y="5409258"/>
            <a:ext cx="1096519" cy="489365"/>
          </a:xfrm>
          <a:prstGeom prst="rect">
            <a:avLst/>
          </a:prstGeom>
          <a:noFill/>
        </p:spPr>
        <p:txBody>
          <a:bodyPr wrap="none" lIns="182880" tIns="146304" rIns="182880" bIns="146304" rtlCol="0">
            <a:spAutoFit/>
          </a:bodyPr>
          <a:lstStyle/>
          <a:p>
            <a:pPr algn="ctr">
              <a:lnSpc>
                <a:spcPct val="90000"/>
              </a:lnSpc>
              <a:spcAft>
                <a:spcPts val="600"/>
              </a:spcAft>
            </a:pPr>
            <a:r>
              <a:rPr lang="en-US" sz="1400" dirty="0" smtClean="0">
                <a:gradFill>
                  <a:gsLst>
                    <a:gs pos="2917">
                      <a:srgbClr val="282828"/>
                    </a:gs>
                    <a:gs pos="30000">
                      <a:srgbClr val="282828"/>
                    </a:gs>
                  </a:gsLst>
                  <a:lin ang="5400000" scaled="0"/>
                </a:gradFill>
              </a:rPr>
              <a:t>Air Travel</a:t>
            </a:r>
          </a:p>
        </p:txBody>
      </p:sp>
      <p:pic>
        <p:nvPicPr>
          <p:cNvPr id="24" name="Picture 23"/>
          <p:cNvPicPr>
            <a:picLocks noChangeAspect="1"/>
          </p:cNvPicPr>
          <p:nvPr/>
        </p:nvPicPr>
        <p:blipFill rotWithShape="1">
          <a:blip r:embed="rId11" cstate="email">
            <a:duotone>
              <a:schemeClr val="accent2">
                <a:shade val="45000"/>
                <a:satMod val="135000"/>
              </a:schemeClr>
              <a:prstClr val="white"/>
            </a:duotone>
            <a:extLst>
              <a:ext uri="{28A0092B-C50C-407E-A947-70E740481C1C}">
                <a14:useLocalDpi xmlns:a14="http://schemas.microsoft.com/office/drawing/2010/main"/>
              </a:ext>
            </a:extLst>
          </a:blip>
          <a:srcRect/>
          <a:stretch/>
        </p:blipFill>
        <p:spPr>
          <a:xfrm>
            <a:off x="731832" y="1744662"/>
            <a:ext cx="2865119" cy="1447800"/>
          </a:xfrm>
          <a:prstGeom prst="rect">
            <a:avLst/>
          </a:prstGeom>
        </p:spPr>
      </p:pic>
      <p:pic>
        <p:nvPicPr>
          <p:cNvPr id="25" name="Picture 24"/>
          <p:cNvPicPr>
            <a:picLocks noChangeAspect="1"/>
          </p:cNvPicPr>
          <p:nvPr/>
        </p:nvPicPr>
        <p:blipFill rotWithShape="1">
          <a:blip r:embed="rId12" cstate="email">
            <a:extLst>
              <a:ext uri="{28A0092B-C50C-407E-A947-70E740481C1C}">
                <a14:useLocalDpi xmlns:a14="http://schemas.microsoft.com/office/drawing/2010/main"/>
              </a:ext>
            </a:extLst>
          </a:blip>
          <a:srcRect b="-296"/>
          <a:stretch/>
        </p:blipFill>
        <p:spPr>
          <a:xfrm>
            <a:off x="4712200" y="1989470"/>
            <a:ext cx="1371600" cy="1371600"/>
          </a:xfrm>
          <a:prstGeom prst="rect">
            <a:avLst/>
          </a:prstGeom>
          <a:ln w="76200">
            <a:solidFill>
              <a:schemeClr val="accent2"/>
            </a:solidFill>
          </a:ln>
        </p:spPr>
      </p:pic>
      <p:sp>
        <p:nvSpPr>
          <p:cNvPr id="26" name="TextBox 25"/>
          <p:cNvSpPr txBox="1"/>
          <p:nvPr/>
        </p:nvSpPr>
        <p:spPr>
          <a:xfrm>
            <a:off x="4905089" y="3361070"/>
            <a:ext cx="994503" cy="489365"/>
          </a:xfrm>
          <a:prstGeom prst="rect">
            <a:avLst/>
          </a:prstGeom>
          <a:noFill/>
        </p:spPr>
        <p:txBody>
          <a:bodyPr wrap="none" lIns="182880" tIns="146304" rIns="182880" bIns="146304" rtlCol="0">
            <a:spAutoFit/>
          </a:bodyPr>
          <a:lstStyle/>
          <a:p>
            <a:pPr algn="ctr">
              <a:lnSpc>
                <a:spcPct val="90000"/>
              </a:lnSpc>
              <a:spcAft>
                <a:spcPts val="600"/>
              </a:spcAft>
            </a:pPr>
            <a:r>
              <a:rPr lang="en-US" sz="1400" dirty="0" smtClean="0">
                <a:gradFill>
                  <a:gsLst>
                    <a:gs pos="2917">
                      <a:srgbClr val="282828"/>
                    </a:gs>
                    <a:gs pos="30000">
                      <a:srgbClr val="282828"/>
                    </a:gs>
                  </a:gsLst>
                  <a:lin ang="5400000" scaled="0"/>
                </a:gradFill>
              </a:rPr>
              <a:t>Heating</a:t>
            </a:r>
          </a:p>
        </p:txBody>
      </p:sp>
      <p:pic>
        <p:nvPicPr>
          <p:cNvPr id="27" name="Picture 26"/>
          <p:cNvPicPr>
            <a:picLocks noChangeAspect="1"/>
          </p:cNvPicPr>
          <p:nvPr/>
        </p:nvPicPr>
        <p:blipFill rotWithShape="1">
          <a:blip r:embed="rId13" cstate="email">
            <a:extLst>
              <a:ext uri="{28A0092B-C50C-407E-A947-70E740481C1C}">
                <a14:useLocalDpi xmlns:a14="http://schemas.microsoft.com/office/drawing/2010/main"/>
              </a:ext>
            </a:extLst>
          </a:blip>
          <a:srcRect/>
          <a:stretch/>
        </p:blipFill>
        <p:spPr>
          <a:xfrm>
            <a:off x="6531585" y="1987267"/>
            <a:ext cx="1371600" cy="1371600"/>
          </a:xfrm>
          <a:prstGeom prst="rect">
            <a:avLst/>
          </a:prstGeom>
          <a:ln w="76200">
            <a:solidFill>
              <a:schemeClr val="accent2"/>
            </a:solidFill>
          </a:ln>
        </p:spPr>
      </p:pic>
      <p:sp>
        <p:nvSpPr>
          <p:cNvPr id="28" name="TextBox 27"/>
          <p:cNvSpPr txBox="1"/>
          <p:nvPr/>
        </p:nvSpPr>
        <p:spPr>
          <a:xfrm>
            <a:off x="6597281" y="3361070"/>
            <a:ext cx="1240211" cy="489365"/>
          </a:xfrm>
          <a:prstGeom prst="rect">
            <a:avLst/>
          </a:prstGeom>
          <a:noFill/>
        </p:spPr>
        <p:txBody>
          <a:bodyPr wrap="none" lIns="182880" tIns="146304" rIns="182880" bIns="146304" rtlCol="0">
            <a:spAutoFit/>
          </a:bodyPr>
          <a:lstStyle/>
          <a:p>
            <a:pPr algn="ctr">
              <a:lnSpc>
                <a:spcPct val="90000"/>
              </a:lnSpc>
              <a:spcAft>
                <a:spcPts val="600"/>
              </a:spcAft>
            </a:pPr>
            <a:r>
              <a:rPr lang="en-US" sz="1400" dirty="0" smtClean="0">
                <a:gradFill>
                  <a:gsLst>
                    <a:gs pos="2917">
                      <a:srgbClr val="282828"/>
                    </a:gs>
                    <a:gs pos="30000">
                      <a:srgbClr val="282828"/>
                    </a:gs>
                  </a:gsLst>
                  <a:lin ang="5400000" scaled="0"/>
                </a:gradFill>
              </a:rPr>
              <a:t>Basketballs</a:t>
            </a:r>
          </a:p>
        </p:txBody>
      </p:sp>
      <p:pic>
        <p:nvPicPr>
          <p:cNvPr id="29" name="Picture 28"/>
          <p:cNvPicPr>
            <a:picLocks noChangeAspect="1"/>
          </p:cNvPicPr>
          <p:nvPr/>
        </p:nvPicPr>
        <p:blipFill rotWithShape="1">
          <a:blip r:embed="rId14" cstate="email">
            <a:extLst>
              <a:ext uri="{28A0092B-C50C-407E-A947-70E740481C1C}">
                <a14:useLocalDpi xmlns:a14="http://schemas.microsoft.com/office/drawing/2010/main"/>
              </a:ext>
            </a:extLst>
          </a:blip>
          <a:srcRect/>
          <a:stretch/>
        </p:blipFill>
        <p:spPr>
          <a:xfrm>
            <a:off x="8350969" y="1987267"/>
            <a:ext cx="1371601" cy="1371600"/>
          </a:xfrm>
          <a:prstGeom prst="rect">
            <a:avLst/>
          </a:prstGeom>
          <a:ln w="76200">
            <a:solidFill>
              <a:schemeClr val="accent2"/>
            </a:solidFill>
          </a:ln>
        </p:spPr>
      </p:pic>
      <p:sp>
        <p:nvSpPr>
          <p:cNvPr id="30" name="TextBox 29"/>
          <p:cNvSpPr txBox="1"/>
          <p:nvPr/>
        </p:nvSpPr>
        <p:spPr>
          <a:xfrm>
            <a:off x="8518199" y="3358867"/>
            <a:ext cx="1034579" cy="489365"/>
          </a:xfrm>
          <a:prstGeom prst="rect">
            <a:avLst/>
          </a:prstGeom>
          <a:noFill/>
        </p:spPr>
        <p:txBody>
          <a:bodyPr wrap="none" lIns="182880" tIns="146304" rIns="182880" bIns="146304" rtlCol="0">
            <a:spAutoFit/>
          </a:bodyPr>
          <a:lstStyle/>
          <a:p>
            <a:pPr algn="ctr">
              <a:lnSpc>
                <a:spcPct val="90000"/>
              </a:lnSpc>
              <a:spcAft>
                <a:spcPts val="600"/>
              </a:spcAft>
            </a:pPr>
            <a:r>
              <a:rPr lang="en-US" sz="1400" dirty="0" smtClean="0">
                <a:gradFill>
                  <a:gsLst>
                    <a:gs pos="2917">
                      <a:srgbClr val="282828"/>
                    </a:gs>
                    <a:gs pos="30000">
                      <a:srgbClr val="282828"/>
                    </a:gs>
                  </a:gsLst>
                  <a:lin ang="5400000" scaled="0"/>
                </a:gradFill>
              </a:rPr>
              <a:t>Lipsticks</a:t>
            </a:r>
          </a:p>
        </p:txBody>
      </p:sp>
      <p:pic>
        <p:nvPicPr>
          <p:cNvPr id="33" name="Picture 32"/>
          <p:cNvPicPr>
            <a:picLocks noChangeAspect="1"/>
          </p:cNvPicPr>
          <p:nvPr/>
        </p:nvPicPr>
        <p:blipFill rotWithShape="1">
          <a:blip r:embed="rId15" cstate="email">
            <a:extLst>
              <a:ext uri="{28A0092B-C50C-407E-A947-70E740481C1C}">
                <a14:useLocalDpi xmlns:a14="http://schemas.microsoft.com/office/drawing/2010/main"/>
              </a:ext>
            </a:extLst>
          </a:blip>
          <a:srcRect/>
          <a:stretch/>
        </p:blipFill>
        <p:spPr>
          <a:xfrm>
            <a:off x="10179847" y="1987267"/>
            <a:ext cx="1371600" cy="1371600"/>
          </a:xfrm>
          <a:prstGeom prst="rect">
            <a:avLst/>
          </a:prstGeom>
          <a:ln w="76200">
            <a:solidFill>
              <a:schemeClr val="accent2"/>
            </a:solidFill>
          </a:ln>
        </p:spPr>
      </p:pic>
      <p:sp>
        <p:nvSpPr>
          <p:cNvPr id="34" name="TextBox 33"/>
          <p:cNvSpPr txBox="1"/>
          <p:nvPr/>
        </p:nvSpPr>
        <p:spPr>
          <a:xfrm>
            <a:off x="10262244" y="3358867"/>
            <a:ext cx="1206805" cy="489365"/>
          </a:xfrm>
          <a:prstGeom prst="rect">
            <a:avLst/>
          </a:prstGeom>
          <a:noFill/>
        </p:spPr>
        <p:txBody>
          <a:bodyPr wrap="none" lIns="182880" tIns="146304" rIns="182880" bIns="146304" rtlCol="0">
            <a:spAutoFit/>
          </a:bodyPr>
          <a:lstStyle/>
          <a:p>
            <a:pPr algn="ctr">
              <a:lnSpc>
                <a:spcPct val="90000"/>
              </a:lnSpc>
              <a:spcAft>
                <a:spcPts val="600"/>
              </a:spcAft>
            </a:pPr>
            <a:r>
              <a:rPr lang="en-US" sz="1400" dirty="0" smtClean="0">
                <a:gradFill>
                  <a:gsLst>
                    <a:gs pos="2917">
                      <a:srgbClr val="282828"/>
                    </a:gs>
                    <a:gs pos="30000">
                      <a:srgbClr val="282828"/>
                    </a:gs>
                  </a:gsLst>
                  <a:lin ang="5400000" scaled="0"/>
                </a:gradFill>
              </a:rPr>
              <a:t>Eyeglasses</a:t>
            </a:r>
          </a:p>
        </p:txBody>
      </p:sp>
      <p:sp>
        <p:nvSpPr>
          <p:cNvPr id="36" name="TextBox 35"/>
          <p:cNvSpPr txBox="1"/>
          <p:nvPr/>
        </p:nvSpPr>
        <p:spPr>
          <a:xfrm>
            <a:off x="4845847" y="5890519"/>
            <a:ext cx="7039428"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rgbClr val="282828"/>
                    </a:gs>
                    <a:gs pos="30000">
                      <a:srgbClr val="282828"/>
                    </a:gs>
                  </a:gsLst>
                  <a:lin ang="5400000" scaled="0"/>
                </a:gradFill>
              </a:rPr>
              <a:t>… just a few of the thousands produced using oil.</a:t>
            </a:r>
          </a:p>
        </p:txBody>
      </p:sp>
    </p:spTree>
    <p:extLst>
      <p:ext uri="{BB962C8B-B14F-4D97-AF65-F5344CB8AC3E}">
        <p14:creationId xmlns:p14="http://schemas.microsoft.com/office/powerpoint/2010/main" val="67284668"/>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5-30504_Project_Conference_2014_16x9_Template">
  <a:themeElements>
    <a:clrScheme name="Microsoft Project Conference 2014">
      <a:dk1>
        <a:srgbClr val="282828"/>
      </a:dk1>
      <a:lt1>
        <a:srgbClr val="FFFFFF"/>
      </a:lt1>
      <a:dk2>
        <a:srgbClr val="007233"/>
      </a:dk2>
      <a:lt2>
        <a:srgbClr val="D2D2D2"/>
      </a:lt2>
      <a:accent1>
        <a:srgbClr val="007233"/>
      </a:accent1>
      <a:accent2>
        <a:srgbClr val="009E49"/>
      </a:accent2>
      <a:accent3>
        <a:srgbClr val="55D455"/>
      </a:accent3>
      <a:accent4>
        <a:srgbClr val="DC3C00"/>
      </a:accent4>
      <a:accent5>
        <a:srgbClr val="68217A"/>
      </a:accent5>
      <a:accent6>
        <a:srgbClr val="0072C6"/>
      </a:accent6>
      <a:hlink>
        <a:srgbClr val="2CB12C"/>
      </a:hlink>
      <a:folHlink>
        <a:srgbClr val="2CB12C"/>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Project_Conference_2014_16x9_Template" id="{C61AC4D3-E193-4109-AC9A-62AA01AE86C7}" vid="{992E63A4-A22B-4981-B03C-698942FFAD67}"/>
    </a:ext>
  </a:extLst>
</a:theme>
</file>

<file path=ppt/theme/theme2.xml><?xml version="1.0" encoding="utf-8"?>
<a:theme xmlns:a="http://schemas.openxmlformats.org/drawingml/2006/main" name="1_5-30504_Project_Conference_2014_16x9_Template">
  <a:themeElements>
    <a:clrScheme name="Microsoft Project Conference 2014">
      <a:dk1>
        <a:srgbClr val="282828"/>
      </a:dk1>
      <a:lt1>
        <a:srgbClr val="FFFFFF"/>
      </a:lt1>
      <a:dk2>
        <a:srgbClr val="007233"/>
      </a:dk2>
      <a:lt2>
        <a:srgbClr val="D2D2D2"/>
      </a:lt2>
      <a:accent1>
        <a:srgbClr val="007233"/>
      </a:accent1>
      <a:accent2>
        <a:srgbClr val="009E49"/>
      </a:accent2>
      <a:accent3>
        <a:srgbClr val="55D455"/>
      </a:accent3>
      <a:accent4>
        <a:srgbClr val="DC3C00"/>
      </a:accent4>
      <a:accent5>
        <a:srgbClr val="68217A"/>
      </a:accent5>
      <a:accent6>
        <a:srgbClr val="0072C6"/>
      </a:accent6>
      <a:hlink>
        <a:srgbClr val="2CB12C"/>
      </a:hlink>
      <a:folHlink>
        <a:srgbClr val="2CB12C"/>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Project_Conference_2014_16x9_Template.potx" id="{D65F44BC-C9C2-4706-AB04-B50E151FB38B}" vid="{F65E1CC8-FC9C-4ABE-A182-63CE42710E75}"/>
    </a:ext>
  </a:extLst>
</a:theme>
</file>

<file path=ppt/theme/theme3.xml><?xml version="1.0" encoding="utf-8"?>
<a:theme xmlns:a="http://schemas.openxmlformats.org/drawingml/2006/main" name="Office Theme">
  <a:themeElements>
    <a:clrScheme name="UMT">
      <a:dk1>
        <a:srgbClr val="000000"/>
      </a:dk1>
      <a:lt1>
        <a:srgbClr val="FFFFFF"/>
      </a:lt1>
      <a:dk2>
        <a:srgbClr val="7F7F7F"/>
      </a:dk2>
      <a:lt2>
        <a:srgbClr val="FFFFFF"/>
      </a:lt2>
      <a:accent1>
        <a:srgbClr val="1B3D70"/>
      </a:accent1>
      <a:accent2>
        <a:srgbClr val="E3262F"/>
      </a:accent2>
      <a:accent3>
        <a:srgbClr val="00824A"/>
      </a:accent3>
      <a:accent4>
        <a:srgbClr val="DE8703"/>
      </a:accent4>
      <a:accent5>
        <a:srgbClr val="FFDD00"/>
      </a:accent5>
      <a:accent6>
        <a:srgbClr val="611759"/>
      </a:accent6>
      <a:hlink>
        <a:srgbClr val="0070C0"/>
      </a:hlink>
      <a:folHlink>
        <a:srgbClr val="0071BC"/>
      </a:folHlink>
    </a:clrScheme>
    <a:fontScheme name="UMT">
      <a:majorFont>
        <a:latin typeface="Segoe UI"/>
        <a:ea typeface=""/>
        <a:cs typeface=""/>
      </a:majorFont>
      <a:minorFont>
        <a:latin typeface="Segoe UI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35943F84-3697-4993-A90D-B99E60D5E86A}" vid="{EA82C1B6-9E33-4A24-99D4-C768597C4CAB}"/>
    </a:ext>
  </a:extLst>
</a:theme>
</file>

<file path=ppt/theme/theme4.xml><?xml version="1.0" encoding="utf-8"?>
<a:theme xmlns:a="http://schemas.openxmlformats.org/drawingml/2006/main" name="5_5-30504_Project_Conference_2014_16x9_Template">
  <a:themeElements>
    <a:clrScheme name="Microsoft Project Conference 2014">
      <a:dk1>
        <a:srgbClr val="282828"/>
      </a:dk1>
      <a:lt1>
        <a:srgbClr val="FFFFFF"/>
      </a:lt1>
      <a:dk2>
        <a:srgbClr val="007233"/>
      </a:dk2>
      <a:lt2>
        <a:srgbClr val="D2D2D2"/>
      </a:lt2>
      <a:accent1>
        <a:srgbClr val="007233"/>
      </a:accent1>
      <a:accent2>
        <a:srgbClr val="009E49"/>
      </a:accent2>
      <a:accent3>
        <a:srgbClr val="55D455"/>
      </a:accent3>
      <a:accent4>
        <a:srgbClr val="DC3C00"/>
      </a:accent4>
      <a:accent5>
        <a:srgbClr val="68217A"/>
      </a:accent5>
      <a:accent6>
        <a:srgbClr val="0072C6"/>
      </a:accent6>
      <a:hlink>
        <a:srgbClr val="2CB12C"/>
      </a:hlink>
      <a:folHlink>
        <a:srgbClr val="2CB12C"/>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Project_Conference_2014_16x9_Template" id="{C61AC4D3-E193-4109-AC9A-62AA01AE86C7}" vid="{992E63A4-A22B-4981-B03C-698942FFAD67}"/>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Microsoft Project Conference 2014">
    <a:dk1>
      <a:srgbClr val="282828"/>
    </a:dk1>
    <a:lt1>
      <a:srgbClr val="FFFFFF"/>
    </a:lt1>
    <a:dk2>
      <a:srgbClr val="007233"/>
    </a:dk2>
    <a:lt2>
      <a:srgbClr val="D2D2D2"/>
    </a:lt2>
    <a:accent1>
      <a:srgbClr val="007233"/>
    </a:accent1>
    <a:accent2>
      <a:srgbClr val="009E49"/>
    </a:accent2>
    <a:accent3>
      <a:srgbClr val="55D455"/>
    </a:accent3>
    <a:accent4>
      <a:srgbClr val="DC3C00"/>
    </a:accent4>
    <a:accent5>
      <a:srgbClr val="68217A"/>
    </a:accent5>
    <a:accent6>
      <a:srgbClr val="0072C6"/>
    </a:accent6>
    <a:hlink>
      <a:srgbClr val="2CB12C"/>
    </a:hlink>
    <a:folHlink>
      <a:srgbClr val="2CB12C"/>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230e9df3-be65-4c73-a93b-d1236ebd677e">
      <Value>20</Value>
      <Value>19</Value>
      <Value>23</Value>
      <Value>21</Value>
    </TaxCatchAll>
    <Event_x0020_End_x0020_Date xmlns="e36bfbf9-5e42-489c-a259-4c54eb22cb57">2014-02-05T08:00:00+00:00</Event_x0020_End_x0020_Date>
    <Event_x0020_Start_x0020_Date xmlns="e36bfbf9-5e42-489c-a259-4c54eb22cb57">2014-02-02T08:00:00+00:00</Event_x0020_Start_x0020_Date>
    <MS_x0020_Speaker xmlns="e36bfbf9-5e42-489c-a259-4c54eb22cb57">
      <UserInfo>
        <DisplayName>Rob Morrison</DisplayName>
        <AccountId>380</AccountId>
        <AccountType/>
      </UserInfo>
    </MS_x0020_Speaker>
    <External_x0020_Speaker xmlns="e36bfbf9-5e42-489c-a259-4c54eb22cb57"> Rob Morrison</External_x0020_Speaker>
    <Session_x0020_Code xmlns="e36bfbf9-5e42-489c-a259-4c54eb22cb57">PC259</Session_x0020_Code>
    <Presentation_x0020_Date xmlns="e36bfbf9-5e42-489c-a259-4c54eb22cb57">2014-02-04T08:00:00+00:00</Presentation_x0020_Date>
    <MS_x0020_Content_x0020_Owner xmlns="e36bfbf9-5e42-489c-a259-4c54eb22cb57">
      <UserInfo>
        <DisplayName/>
        <AccountId xsi:nil="true"/>
        <AccountType/>
      </UserInfo>
    </MS_x0020_Content_x0020_Owner>
    <o359a72c0e394a2bbc3ef6c803acc180 xmlns="e36bfbf9-5e42-489c-a259-4c54eb22cb57">
      <Terms xmlns="http://schemas.microsoft.com/office/infopath/2007/PartnerControls">
        <TermInfo xmlns="http://schemas.microsoft.com/office/infopath/2007/PartnerControls">
          <TermName xmlns="http://schemas.microsoft.com/office/infopath/2007/PartnerControls">Anaheim Convention Center</TermName>
          <TermId xmlns="http://schemas.microsoft.com/office/infopath/2007/PartnerControls">c525dbc1-fb46-4f9d-a196-ce33b4962b5a</TermId>
        </TermInfo>
      </Terms>
    </o359a72c0e394a2bbc3ef6c803acc180>
    <o05f84fa51b8493184c53e88c1048d4a xmlns="e36bfbf9-5e42-489c-a259-4c54eb22cb57">
      <Terms xmlns="http://schemas.microsoft.com/office/infopath/2007/PartnerControls"/>
    </o05f84fa51b8493184c53e88c1048d4a>
    <g9dd8d57dc62470db6c80d9bb76f6f98 xmlns="e36bfbf9-5e42-489c-a259-4c54eb22cb57">
      <Terms xmlns="http://schemas.microsoft.com/office/infopath/2007/PartnerControls"/>
    </g9dd8d57dc62470db6c80d9bb76f6f98>
    <ha6fe286c6b34f98b7bef39f1ccb86a0 xmlns="e36bfbf9-5e42-489c-a259-4c54eb22cb57">
      <Terms xmlns="http://schemas.microsoft.com/office/infopath/2007/PartnerControls"/>
    </ha6fe286c6b34f98b7bef39f1ccb86a0>
    <o915802bd8fb417bbe5f6f423fd076a0 xmlns="e36bfbf9-5e42-489c-a259-4c54eb22cb57">
      <Terms xmlns="http://schemas.microsoft.com/office/infopath/2007/PartnerControls">
        <TermInfo xmlns="http://schemas.microsoft.com/office/infopath/2007/PartnerControls">
          <TermName xmlns="http://schemas.microsoft.com/office/infopath/2007/PartnerControls">IT professionals</TermName>
          <TermId xmlns="http://schemas.microsoft.com/office/infopath/2007/PartnerControls">f9d20670-fa9a-45b8-a017-ba71db81a534</TermId>
        </TermInfo>
      </Terms>
    </o915802bd8fb417bbe5f6f423fd076a0>
    <i23d7ba649194ae1bace8707520bbe5b xmlns="e36bfbf9-5e42-489c-a259-4c54eb22cb57">
      <Terms xmlns="http://schemas.microsoft.com/office/infopath/2007/PartnerControls">
        <TermInfo xmlns="http://schemas.microsoft.com/office/infopath/2007/PartnerControls">
          <TermName xmlns="http://schemas.microsoft.com/office/infopath/2007/PartnerControls">Project Conference</TermName>
          <TermId xmlns="http://schemas.microsoft.com/office/infopath/2007/PartnerControls">8541e3ab-89f7-4683-9d1d-08e608a88885</TermId>
        </TermInfo>
      </Terms>
    </i23d7ba649194ae1bace8707520bbe5b>
    <l3c4e8b902d24cac82560b32d42c7cb4 xmlns="e36bfbf9-5e42-489c-a259-4c54eb22cb57">
      <Terms xmlns="http://schemas.microsoft.com/office/infopath/2007/PartnerControls">
        <TermInfo xmlns="http://schemas.microsoft.com/office/infopath/2007/PartnerControls">
          <TermName xmlns="http://schemas.microsoft.com/office/infopath/2007/PartnerControls">Anaheim</TermName>
          <TermId xmlns="http://schemas.microsoft.com/office/infopath/2007/PartnerControls">67ffa72a-1f39-45c3-9bb1-f96b5f9c92e3</TermId>
        </TermInfo>
      </Terms>
    </l3c4e8b902d24cac82560b32d42c7cb4>
    <LikesCount xmlns="http://schemas.microsoft.com/sharepoint/v3" xsi:nil="true"/>
    <Ratings xmlns="http://schemas.microsoft.com/sharepoint/v3" xsi:nil="true"/>
    <LikedBy xmlns="http://schemas.microsoft.com/sharepoint/v3">
      <UserInfo>
        <DisplayName/>
        <AccountId xsi:nil="true"/>
        <AccountType/>
      </UserInfo>
    </LikedBy>
    <TaxKeywordTaxHTField xmlns="230e9df3-be65-4c73-a93b-d1236ebd677e">
      <Terms xmlns="http://schemas.microsoft.com/office/infopath/2007/PartnerControls"/>
    </TaxKeywordTaxHTField>
    <RatedBy xmlns="http://schemas.microsoft.com/sharepoint/v3">
      <UserInfo>
        <DisplayName/>
        <AccountId xsi:nil="true"/>
        <AccountType/>
      </UserInfo>
    </RatedBy>
  </documentManagement>
</p:properties>
</file>

<file path=customXml/item3.xml><?xml version="1.0" encoding="utf-8"?>
<ct:contentTypeSchema xmlns:ct="http://schemas.microsoft.com/office/2006/metadata/contentType" xmlns:ma="http://schemas.microsoft.com/office/2006/metadata/properties/metaAttributes" ct:_="" ma:_="" ma:contentTypeName="PresentationsDoc" ma:contentTypeID="0x010100CBE8A0D253ED1A4AAAE93FF9B973EB7E0027C1F5D9CEFE6046B3BCA4D310D11AA7" ma:contentTypeVersion="25" ma:contentTypeDescription="" ma:contentTypeScope="" ma:versionID="20a72cd1d1b757882aa70762ca7ed1bf">
  <xsd:schema xmlns:xsd="http://www.w3.org/2001/XMLSchema" xmlns:xs="http://www.w3.org/2001/XMLSchema" xmlns:p="http://schemas.microsoft.com/office/2006/metadata/properties" xmlns:ns1="http://schemas.microsoft.com/sharepoint/v3" xmlns:ns2="e36bfbf9-5e42-489c-a259-4c54eb22cb57" xmlns:ns3="230e9df3-be65-4c73-a93b-d1236ebd677e" targetNamespace="http://schemas.microsoft.com/office/2006/metadata/properties" ma:root="true" ma:fieldsID="50a28c475fac834f54235d5d0d84a2d0" ns1:_="" ns2:_="" ns3:_="">
    <xsd:import namespace="http://schemas.microsoft.com/sharepoint/v3"/>
    <xsd:import namespace="e36bfbf9-5e42-489c-a259-4c54eb22cb57"/>
    <xsd:import namespace="230e9df3-be65-4c73-a93b-d1236ebd677e"/>
    <xsd:element name="properties">
      <xsd:complexType>
        <xsd:sequence>
          <xsd:element name="documentManagement">
            <xsd:complexType>
              <xsd:all>
                <xsd:element ref="ns2:i23d7ba649194ae1bace8707520bbe5b" minOccurs="0"/>
                <xsd:element ref="ns3:TaxCatchAll" minOccurs="0"/>
                <xsd:element ref="ns3:TaxCatchAllLabel" minOccurs="0"/>
                <xsd:element ref="ns2:l3c4e8b902d24cac82560b32d42c7cb4" minOccurs="0"/>
                <xsd:element ref="ns2:o359a72c0e394a2bbc3ef6c803acc180" minOccurs="0"/>
                <xsd:element ref="ns2:Event_x0020_Start_x0020_Date" minOccurs="0"/>
                <xsd:element ref="ns2:Event_x0020_End_x0020_Date" minOccurs="0"/>
                <xsd:element ref="ns2:Presentation_x0020_Date" minOccurs="0"/>
                <xsd:element ref="ns2:MS_x0020_Speaker" minOccurs="0"/>
                <xsd:element ref="ns2:External_x0020_Speaker" minOccurs="0"/>
                <xsd:element ref="ns2:o915802bd8fb417bbe5f6f423fd076a0" minOccurs="0"/>
                <xsd:element ref="ns2:g9dd8d57dc62470db6c80d9bb76f6f98" minOccurs="0"/>
                <xsd:element ref="ns2:ha6fe286c6b34f98b7bef39f1ccb86a0" minOccurs="0"/>
                <xsd:element ref="ns2:Session_x0020_Code" minOccurs="0"/>
                <xsd:element ref="ns2:MS_x0020_Content_x0020_Owner" minOccurs="0"/>
                <xsd:element ref="ns2:o05f84fa51b8493184c53e88c1048d4a" minOccurs="0"/>
                <xsd:element ref="ns2:SharedWithUsers" minOccurs="0"/>
                <xsd:element ref="ns3:TaxKeywordTaxHTField" minOccurs="0"/>
                <xsd:element ref="ns1:AverageRating" minOccurs="0"/>
                <xsd:element ref="ns1:RatingCount" minOccurs="0"/>
                <xsd:element ref="ns1:RatedBy" minOccurs="0"/>
                <xsd:element ref="ns1:Ratings" minOccurs="0"/>
                <xsd:element ref="ns1:LikesCount" minOccurs="0"/>
                <xsd:element ref="ns1:LikedB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34" nillable="true" ma:displayName="Rating (0-5)" ma:decimals="2" ma:description="Average value of all the ratings that have been submitted" ma:internalName="AverageRating" ma:readOnly="true">
      <xsd:simpleType>
        <xsd:restriction base="dms:Number"/>
      </xsd:simpleType>
    </xsd:element>
    <xsd:element name="RatingCount" ma:index="35" nillable="true" ma:displayName="Number of Ratings" ma:decimals="0" ma:description="Number of ratings submitted" ma:internalName="RatingCount" ma:readOnly="true">
      <xsd:simpleType>
        <xsd:restriction base="dms:Number"/>
      </xsd:simpleType>
    </xsd:element>
    <xsd:element name="RatedBy" ma:index="36" nillable="true" ma:displayName="Rated By" ma:description="Users rated the item." ma:hidden="true" ma:list="UserInfo" ma:internalName="RatedBy">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Ratings" ma:index="37" nillable="true" ma:displayName="User ratings" ma:description="User ratings for the item" ma:hidden="true" ma:internalName="Ratings">
      <xsd:simpleType>
        <xsd:restriction base="dms:Note"/>
      </xsd:simpleType>
    </xsd:element>
    <xsd:element name="LikesCount" ma:index="38" nillable="true" ma:displayName="Number of Likes" ma:internalName="LikesCount">
      <xsd:simpleType>
        <xsd:restriction base="dms:Unknown"/>
      </xsd:simpleType>
    </xsd:element>
    <xsd:element name="LikedBy" ma:index="39" nillable="true" ma:displayName="Liked By" ma:hidden="true" ma:list="UserInfo" ma:internalName="LikedBy">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e36bfbf9-5e42-489c-a259-4c54eb22cb57" elementFormDefault="qualified">
    <xsd:import namespace="http://schemas.microsoft.com/office/2006/documentManagement/types"/>
    <xsd:import namespace="http://schemas.microsoft.com/office/infopath/2007/PartnerControls"/>
    <xsd:element name="i23d7ba649194ae1bace8707520bbe5b" ma:index="8" nillable="true" ma:taxonomy="true" ma:internalName="i23d7ba649194ae1bace8707520bbe5b" ma:taxonomyFieldName="Event_x0020_Name" ma:displayName="Event Name" ma:default="" ma:fieldId="{223d7ba6-4919-4ae1-bace-8707520bbe5b}" ma:sspId="e385fb40-52d4-4fae-9c5b-3e8ff8a5878e" ma:termSetId="32cfb7b5-aebe-4989-95ed-0d5619f5d6c0" ma:anchorId="eaa4d92a-3824-4a49-92be-7ef169e4e325" ma:open="false" ma:isKeyword="false">
      <xsd:complexType>
        <xsd:sequence>
          <xsd:element ref="pc:Terms" minOccurs="0" maxOccurs="1"/>
        </xsd:sequence>
      </xsd:complexType>
    </xsd:element>
    <xsd:element name="l3c4e8b902d24cac82560b32d42c7cb4" ma:index="12" nillable="true" ma:taxonomy="true" ma:internalName="l3c4e8b902d24cac82560b32d42c7cb4" ma:taxonomyFieldName="Event_x0020_Location" ma:displayName="Event Location" ma:default="" ma:fieldId="{53c4e8b9-02d2-4cac-8256-0b32d42c7cb4}" ma:sspId="e385fb40-52d4-4fae-9c5b-3e8ff8a5878e" ma:termSetId="ff02addd-433e-4baa-a831-22be402789db" ma:anchorId="00000000-0000-0000-0000-000000000000" ma:open="false" ma:isKeyword="false">
      <xsd:complexType>
        <xsd:sequence>
          <xsd:element ref="pc:Terms" minOccurs="0" maxOccurs="1"/>
        </xsd:sequence>
      </xsd:complexType>
    </xsd:element>
    <xsd:element name="o359a72c0e394a2bbc3ef6c803acc180" ma:index="14" nillable="true" ma:taxonomy="true" ma:internalName="o359a72c0e394a2bbc3ef6c803acc180" ma:taxonomyFieldName="Event_x0020_Venue" ma:displayName="Event Venue" ma:default="" ma:fieldId="{8359a72c-0e39-4a2b-bc3e-f6c803acc180}" ma:sspId="e385fb40-52d4-4fae-9c5b-3e8ff8a5878e" ma:termSetId="ff02addd-433e-4baa-a831-22be402789db" ma:anchorId="d989be80-0593-11e1-be50-0800200c9a66" ma:open="false" ma:isKeyword="false">
      <xsd:complexType>
        <xsd:sequence>
          <xsd:element ref="pc:Terms" minOccurs="0" maxOccurs="1"/>
        </xsd:sequence>
      </xsd:complexType>
    </xsd:element>
    <xsd:element name="Event_x0020_Start_x0020_Date" ma:index="16" nillable="true" ma:displayName="Event Start Date" ma:format="DateOnly" ma:internalName="Event_x0020_Start_x0020_Date">
      <xsd:simpleType>
        <xsd:restriction base="dms:DateTime"/>
      </xsd:simpleType>
    </xsd:element>
    <xsd:element name="Event_x0020_End_x0020_Date" ma:index="17" nillable="true" ma:displayName="Event End Date" ma:format="DateOnly" ma:internalName="Event_x0020_End_x0020_Date">
      <xsd:simpleType>
        <xsd:restriction base="dms:DateTime"/>
      </xsd:simpleType>
    </xsd:element>
    <xsd:element name="Presentation_x0020_Date" ma:index="18" nillable="true" ma:displayName="Presentation Date" ma:format="DateOnly" ma:internalName="Presentation_x0020_Date">
      <xsd:simpleType>
        <xsd:restriction base="dms:DateTime"/>
      </xsd:simpleType>
    </xsd:element>
    <xsd:element name="MS_x0020_Speaker" ma:index="19" nillable="true" ma:displayName="MS Speaker" ma:list="UserInfo" ma:SharePointGroup="0" ma:internalName="MS_x0020_Speak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20" nillable="true" ma:displayName="External Speaker" ma:internalName="External_x0020_Speaker">
      <xsd:simpleType>
        <xsd:restriction base="dms:Text">
          <xsd:maxLength value="255"/>
        </xsd:restriction>
      </xsd:simpleType>
    </xsd:element>
    <xsd:element name="o915802bd8fb417bbe5f6f423fd076a0" ma:index="21" nillable="true" ma:taxonomy="true" ma:internalName="o915802bd8fb417bbe5f6f423fd076a0" ma:taxonomyFieldName="Audience1" ma:displayName="Audience" ma:default="" ma:fieldId="{8915802b-d8fb-417b-be5f-6f423fd076a0}" ma:taxonomyMulti="true" ma:sspId="e385fb40-52d4-4fae-9c5b-3e8ff8a5878e" ma:termSetId="02c0b350-7782-44ed-b079-a5ef0c1b9fe9" ma:anchorId="00000000-0000-0000-0000-000000000000" ma:open="false" ma:isKeyword="false">
      <xsd:complexType>
        <xsd:sequence>
          <xsd:element ref="pc:Terms" minOccurs="0" maxOccurs="1"/>
        </xsd:sequence>
      </xsd:complexType>
    </xsd:element>
    <xsd:element name="g9dd8d57dc62470db6c80d9bb76f6f98" ma:index="23" nillable="true" ma:taxonomy="true" ma:internalName="g9dd8d57dc62470db6c80d9bb76f6f98" ma:taxonomyFieldName="Product" ma:displayName="Product" ma:default="" ma:fieldId="{09dd8d57-dc62-470d-b6c8-0d9bb76f6f98}" ma:taxonomyMulti="true" ma:sspId="e385fb40-52d4-4fae-9c5b-3e8ff8a5878e" ma:termSetId="9bb0a48c-16c3-4e7a-9e9e-0bc708463e1a" ma:anchorId="00000000-0000-0000-0000-000000000000" ma:open="false" ma:isKeyword="false">
      <xsd:complexType>
        <xsd:sequence>
          <xsd:element ref="pc:Terms" minOccurs="0" maxOccurs="1"/>
        </xsd:sequence>
      </xsd:complexType>
    </xsd:element>
    <xsd:element name="ha6fe286c6b34f98b7bef39f1ccb86a0" ma:index="25" nillable="true" ma:taxonomy="true" ma:internalName="ha6fe286c6b34f98b7bef39f1ccb86a0" ma:taxonomyFieldName="Campaign" ma:displayName="Campaign" ma:default="" ma:fieldId="{1a6fe286-c6b3-4f98-b7be-f39f1ccb86a0}" ma:sspId="e385fb40-52d4-4fae-9c5b-3e8ff8a5878e" ma:termSetId="eb6054b1-3a98-4c79-97b4-d20150dd266e" ma:anchorId="00000000-0000-0000-0000-000000000000" ma:open="false" ma:isKeyword="false">
      <xsd:complexType>
        <xsd:sequence>
          <xsd:element ref="pc:Terms" minOccurs="0" maxOccurs="1"/>
        </xsd:sequence>
      </xsd:complexType>
    </xsd:element>
    <xsd:element name="Session_x0020_Code" ma:index="27" nillable="true" ma:displayName="Session Code" ma:internalName="Session_x0020_Code">
      <xsd:simpleType>
        <xsd:restriction base="dms:Text">
          <xsd:maxLength value="255"/>
        </xsd:restriction>
      </xsd:simpleType>
    </xsd:element>
    <xsd:element name="MS_x0020_Content_x0020_Owner" ma:index="28"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o05f84fa51b8493184c53e88c1048d4a" ma:index="29" nillable="true" ma:taxonomy="true" ma:internalName="o05f84fa51b8493184c53e88c1048d4a" ma:taxonomyFieldName="Track" ma:displayName="Track" ma:default="" ma:fieldId="{805f84fa-51b8-4931-84c5-3e88c1048d4a}" ma:sspId="e385fb40-52d4-4fae-9c5b-3e8ff8a5878e" ma:termSetId="da6d8183-76e5-42e9-8164-851f077ee475" ma:anchorId="00000000-0000-0000-0000-000000000000" ma:open="true" ma:isKeyword="false">
      <xsd:complexType>
        <xsd:sequence>
          <xsd:element ref="pc:Terms" minOccurs="0" maxOccurs="1"/>
        </xsd:sequence>
      </xsd:complexType>
    </xsd:element>
    <xsd:element name="SharedWithUsers" ma:index="3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9" nillable="true" ma:displayName="Taxonomy Catch All Column" ma:hidden="true" ma:list="{7c5dec5b-b2d6-455d-9cd7-2e081f89458c}" ma:internalName="TaxCatchAll" ma:showField="CatchAllData" ma:web="e36bfbf9-5e42-489c-a259-4c54eb22cb57">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7c5dec5b-b2d6-455d-9cd7-2e081f89458c}" ma:internalName="TaxCatchAllLabel" ma:readOnly="true" ma:showField="CatchAllDataLabel" ma:web="e36bfbf9-5e42-489c-a259-4c54eb22cb57">
      <xsd:complexType>
        <xsd:complexContent>
          <xsd:extension base="dms:MultiChoiceLookup">
            <xsd:sequence>
              <xsd:element name="Value" type="dms:Lookup" maxOccurs="unbounded" minOccurs="0" nillable="true"/>
            </xsd:sequence>
          </xsd:extension>
        </xsd:complexContent>
      </xsd:complexType>
    </xsd:element>
    <xsd:element name="TaxKeywordTaxHTField" ma:index="33" nillable="true" ma:taxonomy="true" ma:internalName="TaxKeywordTaxHTField" ma:taxonomyFieldName="TaxKeyword" ma:displayName="Enterprise Keywords" ma:fieldId="{23f27201-bee3-471e-b2e7-b64fd8b7ca38}" ma:taxonomyMulti="true" ma:sspId="e385fb40-52d4-4fae-9c5b-3e8ff8a5878e" ma:termSetId="00000000-0000-0000-0000-000000000000" ma:anchorId="00000000-0000-0000-0000-000000000000" ma:open="true" ma:isKeyword="tru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58FDAC0-319D-4A54-8D8E-1D42CB1F8004}"/>
</file>

<file path=customXml/itemProps2.xml><?xml version="1.0" encoding="utf-8"?>
<ds:datastoreItem xmlns:ds="http://schemas.openxmlformats.org/officeDocument/2006/customXml" ds:itemID="{F990F116-B58F-4255-B05B-DA3808E0E5C6}"/>
</file>

<file path=customXml/itemProps3.xml><?xml version="1.0" encoding="utf-8"?>
<ds:datastoreItem xmlns:ds="http://schemas.openxmlformats.org/officeDocument/2006/customXml" ds:itemID="{9D784559-AFD5-4F9D-9D20-94299199D262}"/>
</file>

<file path=docProps/app.xml><?xml version="1.0" encoding="utf-8"?>
<Properties xmlns="http://schemas.openxmlformats.org/officeDocument/2006/extended-properties" xmlns:vt="http://schemas.openxmlformats.org/officeDocument/2006/docPropsVTypes">
  <Template>Microsoft_Project_Conference_2014_16x9_Template</Template>
  <TotalTime>9</TotalTime>
  <Words>4289</Words>
  <Application>Microsoft Office PowerPoint</Application>
  <PresentationFormat>Custom</PresentationFormat>
  <Paragraphs>294</Paragraphs>
  <Slides>34</Slides>
  <Notes>33</Notes>
  <HiddenSlides>0</HiddenSlides>
  <MMClips>0</MMClips>
  <ScaleCrop>false</ScaleCrop>
  <HeadingPairs>
    <vt:vector size="6" baseType="variant">
      <vt:variant>
        <vt:lpstr>Fonts Used</vt:lpstr>
      </vt:variant>
      <vt:variant>
        <vt:i4>11</vt:i4>
      </vt:variant>
      <vt:variant>
        <vt:lpstr>Theme</vt:lpstr>
      </vt:variant>
      <vt:variant>
        <vt:i4>4</vt:i4>
      </vt:variant>
      <vt:variant>
        <vt:lpstr>Slide Titles</vt:lpstr>
      </vt:variant>
      <vt:variant>
        <vt:i4>34</vt:i4>
      </vt:variant>
    </vt:vector>
  </HeadingPairs>
  <TitlesOfParts>
    <vt:vector size="49" baseType="lpstr">
      <vt:lpstr>Arial</vt:lpstr>
      <vt:lpstr>Calibri</vt:lpstr>
      <vt:lpstr>Consolas</vt:lpstr>
      <vt:lpstr>Futura Std Book</vt:lpstr>
      <vt:lpstr>Segoe Light</vt:lpstr>
      <vt:lpstr>Segoe UI</vt:lpstr>
      <vt:lpstr>Segoe UI Light</vt:lpstr>
      <vt:lpstr>Segoe UI Semibold</vt:lpstr>
      <vt:lpstr>Times New Roman</vt:lpstr>
      <vt:lpstr>Wingdings</vt:lpstr>
      <vt:lpstr>Wingdings 3</vt:lpstr>
      <vt:lpstr>5-30504_Project_Conference_2014_16x9_Template</vt:lpstr>
      <vt:lpstr>1_5-30504_Project_Conference_2014_16x9_Template</vt:lpstr>
      <vt:lpstr>Office Theme</vt:lpstr>
      <vt:lpstr>5_5-30504_Project_Conference_2014_16x9_Template</vt:lpstr>
      <vt:lpstr>PowerPoint Presentation</vt:lpstr>
      <vt:lpstr>Drill IT! ConocoPhillips One Integrated Portfolio Supporting Exploration and Production</vt:lpstr>
      <vt:lpstr>Agenda</vt:lpstr>
      <vt:lpstr>More ROI from Project Server with UMT</vt:lpstr>
      <vt:lpstr>More ROI from Project Server with UMT</vt:lpstr>
      <vt:lpstr>Agenda</vt:lpstr>
      <vt:lpstr>ConocoPhillips’ Focus in Exploration and Production</vt:lpstr>
      <vt:lpstr>PowerPoint Presentation</vt:lpstr>
      <vt:lpstr>Oil Goes Into So Many Different Products</vt:lpstr>
      <vt:lpstr>The Oil and Gas Supply Chain </vt:lpstr>
      <vt:lpstr>PowerPoint Presentation</vt:lpstr>
      <vt:lpstr>ConocoPhillips Overview</vt:lpstr>
      <vt:lpstr>Application Development at ConocoPhillips – Our Process, Principles and Platform</vt:lpstr>
      <vt:lpstr>Our Process: Creating What We Needed</vt:lpstr>
      <vt:lpstr>Simplify and Standardize the Processes</vt:lpstr>
      <vt:lpstr>Establish Governance and Integration</vt:lpstr>
      <vt:lpstr>Our Principle: Focus on the Bottom Line</vt:lpstr>
      <vt:lpstr>Our Platform: Deploying the Technology</vt:lpstr>
      <vt:lpstr>A One Stop Shop for the Portfolio</vt:lpstr>
      <vt:lpstr>Managing the Application Portfolio with Project Server and UMT 360</vt:lpstr>
      <vt:lpstr>The Applications We Build and Maintain</vt:lpstr>
      <vt:lpstr>Define and Target Key Applications</vt:lpstr>
      <vt:lpstr>Analyzing the Application Landscape</vt:lpstr>
      <vt:lpstr>Incorporate Operational Metrics</vt:lpstr>
      <vt:lpstr>Breakout the Total Cost of Ownership</vt:lpstr>
      <vt:lpstr>Managing the Work Portfolio to Transform and Support the Application Portfolio</vt:lpstr>
      <vt:lpstr>Transforming the Portfolio</vt:lpstr>
      <vt:lpstr>Managing Through Transparency</vt:lpstr>
      <vt:lpstr>Shifting Resources to Maximize Delivery</vt:lpstr>
      <vt:lpstr>Consolidating the Financial Picture</vt:lpstr>
      <vt:lpstr>Value Summary</vt:lpstr>
      <vt:lpstr>Questions?</vt:lpstr>
      <vt:lpstr>PowerPoint Presentation</vt:lpstr>
      <vt:lpstr>PowerPoint Presentation</vt:lpstr>
    </vt:vector>
  </TitlesOfParts>
  <Manager>&lt;Comms manager/speech writer&gt;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Drill IT! ConocoPhillips One Integrated Portfolio Supporting Exploration and Production</dc:title>
  <dc:subject>Project Conference 2014</dc:subject>
  <dc:creator>Administrator</dc:creator>
  <cp:keywords>Project Conference 2014</cp:keywords>
  <dc:description>Template by: Mitchell Derrey, Silver Fox Productions
Formatting by: 
Event Dates: February 2-5, 2014
Event Location: Anaheim, CA
Audience Type: Internal/External</dc:description>
  <cp:lastModifiedBy>Lynette Spears (Silver Fox)</cp:lastModifiedBy>
  <cp:revision>3</cp:revision>
  <dcterms:created xsi:type="dcterms:W3CDTF">2014-02-02T23:16:28Z</dcterms:created>
  <dcterms:modified xsi:type="dcterms:W3CDTF">2014-02-04T19:31:26Z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0x010100CBE8A0D253ED1A4AAAE93FF9B973EB7E0027C1F5D9CEFE6046B3BCA4D310D11AA7</vt:lpwstr>
  </property>
  <property fmtid="{D5CDD505-2E9C-101B-9397-08002B2CF9AE}" pid="3" name="Product">
    <vt:lpwstr/>
  </property>
  <property fmtid="{D5CDD505-2E9C-101B-9397-08002B2CF9AE}" pid="4" name="Event1">
    <vt:lpwstr>741;#Project Conference|e78f6a1e-94a7-4673-9466-01c6e41b390d</vt:lpwstr>
  </property>
  <property fmtid="{D5CDD505-2E9C-101B-9397-08002B2CF9AE}" pid="5" name="Audience">
    <vt:lpwstr/>
  </property>
  <property fmtid="{D5CDD505-2E9C-101B-9397-08002B2CF9AE}" pid="6" name="Campaign">
    <vt:lpwstr/>
  </property>
  <property fmtid="{D5CDD505-2E9C-101B-9397-08002B2CF9AE}" pid="7" name="Event Venue">
    <vt:lpwstr>20;#Anaheim Convention Center|c525dbc1-fb46-4f9d-a196-ce33b4962b5a</vt:lpwstr>
  </property>
  <property fmtid="{D5CDD505-2E9C-101B-9397-08002B2CF9AE}" pid="8" name="Track">
    <vt:lpwstr/>
  </property>
  <property fmtid="{D5CDD505-2E9C-101B-9397-08002B2CF9AE}" pid="10" name="Event_x0020_Location">
    <vt:lpwstr>19;#Anaheim|67ffa72a-1f39-45c3-9bb1-f96b5f9c92e3</vt:lpwstr>
  </property>
  <property fmtid="{D5CDD505-2E9C-101B-9397-08002B2CF9AE}" pid="11" name="Audience1">
    <vt:lpwstr>21;#IT professionals|f9d20670-fa9a-45b8-a017-ba71db81a534</vt:lpwstr>
  </property>
  <property fmtid="{D5CDD505-2E9C-101B-9397-08002B2CF9AE}" pid="13" name="Event_x0020_Name">
    <vt:lpwstr>23;#Project Conference|8541e3ab-89f7-4683-9d1d-08e608a88885</vt:lpwstr>
  </property>
  <property fmtid="{D5CDD505-2E9C-101B-9397-08002B2CF9AE}" pid="15" name="Event Location">
    <vt:lpwstr>19</vt:lpwstr>
  </property>
  <property fmtid="{D5CDD505-2E9C-101B-9397-08002B2CF9AE}" pid="16" name="Event Name">
    <vt:lpwstr>23</vt:lpwstr>
  </property>
</Properties>
</file>