
<file path=[Content_Types].xml><?xml version="1.0" encoding="utf-8"?>
<Types xmlns="http://schemas.openxmlformats.org/package/2006/content-types">
  <Default Extension="png" ContentType="image/png"/>
  <Default Extension="emf" ContentType="image/x-emf"/>
  <Default Extension="WMF" ContentType="image/x-w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2.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188" r:id="rId5"/>
    <p:sldMasterId id="2147484211" r:id="rId6"/>
  </p:sldMasterIdLst>
  <p:notesMasterIdLst>
    <p:notesMasterId r:id="rId65"/>
  </p:notesMasterIdLst>
  <p:handoutMasterIdLst>
    <p:handoutMasterId r:id="rId66"/>
  </p:handout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 id="296" r:id="rId47"/>
    <p:sldId id="297" r:id="rId48"/>
    <p:sldId id="298" r:id="rId49"/>
    <p:sldId id="299" r:id="rId50"/>
    <p:sldId id="300" r:id="rId51"/>
    <p:sldId id="301" r:id="rId52"/>
    <p:sldId id="302" r:id="rId53"/>
    <p:sldId id="303" r:id="rId54"/>
    <p:sldId id="304" r:id="rId55"/>
    <p:sldId id="305" r:id="rId56"/>
    <p:sldId id="306" r:id="rId57"/>
    <p:sldId id="307" r:id="rId58"/>
    <p:sldId id="308" r:id="rId59"/>
    <p:sldId id="309" r:id="rId60"/>
    <p:sldId id="318" r:id="rId61"/>
    <p:sldId id="319" r:id="rId62"/>
    <p:sldId id="312" r:id="rId63"/>
    <p:sldId id="317" r:id="rId64"/>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77777"/>
    <a:srgbClr val="282828"/>
    <a:srgbClr val="FFFFFF"/>
    <a:srgbClr val="338E5C"/>
    <a:srgbClr val="000000"/>
    <a:srgbClr val="33CCCC"/>
    <a:srgbClr val="CC00CC"/>
    <a:srgbClr val="00FFFF"/>
    <a:srgbClr val="442359"/>
    <a:srgbClr val="3333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94270" autoAdjust="0"/>
  </p:normalViewPr>
  <p:slideViewPr>
    <p:cSldViewPr>
      <p:cViewPr varScale="1">
        <p:scale>
          <a:sx n="101" d="100"/>
          <a:sy n="101" d="100"/>
        </p:scale>
        <p:origin x="738" y="96"/>
      </p:cViewPr>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33" d="100"/>
        <a:sy n="33" d="100"/>
      </p:scale>
      <p:origin x="0" y="0"/>
    </p:cViewPr>
  </p:sorterViewPr>
  <p:notesViewPr>
    <p:cSldViewPr showGuides="1">
      <p:cViewPr varScale="1">
        <p:scale>
          <a:sx n="58" d="100"/>
          <a:sy n="58" d="100"/>
        </p:scale>
        <p:origin x="2808"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0.xml"/><Relationship Id="rId21" Type="http://schemas.openxmlformats.org/officeDocument/2006/relationships/slide" Target="slides/slide15.xml"/><Relationship Id="rId42" Type="http://schemas.openxmlformats.org/officeDocument/2006/relationships/slide" Target="slides/slide36.xml"/><Relationship Id="rId47" Type="http://schemas.openxmlformats.org/officeDocument/2006/relationships/slide" Target="slides/slide41.xml"/><Relationship Id="rId63" Type="http://schemas.openxmlformats.org/officeDocument/2006/relationships/slide" Target="slides/slide57.xml"/><Relationship Id="rId68" Type="http://schemas.openxmlformats.org/officeDocument/2006/relationships/presProps" Target="presProps.xml"/><Relationship Id="rId7" Type="http://schemas.openxmlformats.org/officeDocument/2006/relationships/slide" Target="slides/slide1.xml"/><Relationship Id="rId71"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slide" Target="slides/slide47.xml"/><Relationship Id="rId58" Type="http://schemas.openxmlformats.org/officeDocument/2006/relationships/slide" Target="slides/slide52.xml"/><Relationship Id="rId66" Type="http://schemas.openxmlformats.org/officeDocument/2006/relationships/handoutMaster" Target="handoutMasters/handoutMaster1.xml"/><Relationship Id="rId5" Type="http://schemas.openxmlformats.org/officeDocument/2006/relationships/slideMaster" Target="slideMasters/slideMaster2.xml"/><Relationship Id="rId61" Type="http://schemas.openxmlformats.org/officeDocument/2006/relationships/slide" Target="slides/slide55.xml"/><Relationship Id="rId19" Type="http://schemas.openxmlformats.org/officeDocument/2006/relationships/slide" Target="slides/slide1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slide" Target="slides/slide50.xml"/><Relationship Id="rId64" Type="http://schemas.openxmlformats.org/officeDocument/2006/relationships/slide" Target="slides/slide58.xml"/><Relationship Id="rId69" Type="http://schemas.openxmlformats.org/officeDocument/2006/relationships/viewProps" Target="viewProps.xml"/><Relationship Id="rId8" Type="http://schemas.openxmlformats.org/officeDocument/2006/relationships/slide" Target="slides/slide2.xml"/><Relationship Id="rId51" Type="http://schemas.openxmlformats.org/officeDocument/2006/relationships/slide" Target="slides/slide45.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59" Type="http://schemas.openxmlformats.org/officeDocument/2006/relationships/slide" Target="slides/slide53.xml"/><Relationship Id="rId67" Type="http://schemas.openxmlformats.org/officeDocument/2006/relationships/commentAuthors" Target="commentAuthors.xml"/><Relationship Id="rId20" Type="http://schemas.openxmlformats.org/officeDocument/2006/relationships/slide" Target="slides/slide14.xml"/><Relationship Id="rId41" Type="http://schemas.openxmlformats.org/officeDocument/2006/relationships/slide" Target="slides/slide35.xml"/><Relationship Id="rId54" Type="http://schemas.openxmlformats.org/officeDocument/2006/relationships/slide" Target="slides/slide48.xml"/><Relationship Id="rId62" Type="http://schemas.openxmlformats.org/officeDocument/2006/relationships/slide" Target="slides/slide56.xml"/><Relationship Id="rId7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slide" Target="slides/slide51.xml"/><Relationship Id="rId10" Type="http://schemas.openxmlformats.org/officeDocument/2006/relationships/slide" Target="slides/slide4.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slide" Target="slides/slide46.xml"/><Relationship Id="rId60" Type="http://schemas.openxmlformats.org/officeDocument/2006/relationships/slide" Target="slides/slide54.xml"/><Relationship Id="rId65"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3.xml"/><Relationship Id="rId13" Type="http://schemas.openxmlformats.org/officeDocument/2006/relationships/slide" Target="slides/slide7.xml"/><Relationship Id="rId18" Type="http://schemas.openxmlformats.org/officeDocument/2006/relationships/slide" Target="slides/slide12.xml"/><Relationship Id="rId39" Type="http://schemas.openxmlformats.org/officeDocument/2006/relationships/slide" Target="slides/slide33.xml"/><Relationship Id="rId34" Type="http://schemas.openxmlformats.org/officeDocument/2006/relationships/slide" Target="slides/slide28.xml"/><Relationship Id="rId50" Type="http://schemas.openxmlformats.org/officeDocument/2006/relationships/slide" Target="slides/slide44.xml"/><Relationship Id="rId55" Type="http://schemas.openxmlformats.org/officeDocument/2006/relationships/slide" Target="slides/slide49.xml"/></Relationships>
</file>

<file path=ppt/charts/_rels/chart1.xml.rels><?xml version="1.0" encoding="UTF-8" standalone="yes"?>
<Relationships xmlns="http://schemas.openxmlformats.org/package/2006/relationships"><Relationship Id="rId3" Type="http://schemas.openxmlformats.org/officeDocument/2006/relationships/oleObject" Target="file:///C:\data\Clients\MPUG\PMO%20Automation\PMO%20Monitoring%20DashboardV6.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data\Clients\MPUG\PMO%20Automation\PMO%20Monitoring%20DashboardV6.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cap="all" spc="120" normalizeH="0" baseline="0">
                <a:solidFill>
                  <a:schemeClr val="tx1">
                    <a:lumMod val="65000"/>
                    <a:lumOff val="35000"/>
                  </a:schemeClr>
                </a:solidFill>
                <a:latin typeface="+mn-lt"/>
                <a:ea typeface="+mn-ea"/>
                <a:cs typeface="+mn-cs"/>
              </a:defRPr>
            </a:pPr>
            <a:r>
              <a:rPr lang="en-US"/>
              <a:t>Project</a:t>
            </a:r>
            <a:r>
              <a:rPr lang="en-US" baseline="0"/>
              <a:t> Meeting PSCI Standard</a:t>
            </a:r>
            <a:endParaRPr lang="en-US"/>
          </a:p>
        </c:rich>
      </c:tx>
      <c:overlay val="0"/>
      <c:spPr>
        <a:noFill/>
        <a:ln>
          <a:noFill/>
        </a:ln>
        <a:effectLst/>
      </c:spPr>
      <c:txPr>
        <a:bodyPr rot="0" spcFirstLastPara="1" vertOverflow="ellipsis" vert="horz" wrap="square" anchor="ctr" anchorCtr="1"/>
        <a:lstStyle/>
        <a:p>
          <a:pPr>
            <a:defRPr sz="1600" b="1" i="0" u="none" strike="noStrike" kern="1200" cap="all" spc="120" normalizeH="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percentStacked"/>
        <c:varyColors val="0"/>
        <c:ser>
          <c:idx val="0"/>
          <c:order val="0"/>
          <c:tx>
            <c:strRef>
              <c:f>'PSCI Dash'!$L$2</c:f>
              <c:strCache>
                <c:ptCount val="1"/>
                <c:pt idx="0">
                  <c:v>Meets Standard</c:v>
                </c:pt>
              </c:strCache>
            </c:strRef>
          </c:tx>
          <c:spPr>
            <a:solidFill>
              <a:srgbClr val="00B05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'PSCI Dash'!$K$3:$K$8</c:f>
              <c:strCache>
                <c:ptCount val="6"/>
                <c:pt idx="0">
                  <c:v>Jan</c:v>
                </c:pt>
                <c:pt idx="1">
                  <c:v>Feb</c:v>
                </c:pt>
                <c:pt idx="2">
                  <c:v>March</c:v>
                </c:pt>
                <c:pt idx="3">
                  <c:v>April</c:v>
                </c:pt>
                <c:pt idx="4">
                  <c:v>May </c:v>
                </c:pt>
                <c:pt idx="5">
                  <c:v>June</c:v>
                </c:pt>
              </c:strCache>
            </c:strRef>
          </c:cat>
          <c:val>
            <c:numRef>
              <c:f>'PSCI Dash'!$L$3:$L$8</c:f>
              <c:numCache>
                <c:formatCode>General</c:formatCode>
                <c:ptCount val="6"/>
                <c:pt idx="0">
                  <c:v>24</c:v>
                </c:pt>
                <c:pt idx="1">
                  <c:v>31</c:v>
                </c:pt>
                <c:pt idx="2">
                  <c:v>36</c:v>
                </c:pt>
                <c:pt idx="3">
                  <c:v>39</c:v>
                </c:pt>
                <c:pt idx="4">
                  <c:v>43</c:v>
                </c:pt>
                <c:pt idx="5">
                  <c:v>56</c:v>
                </c:pt>
              </c:numCache>
            </c:numRef>
          </c:val>
        </c:ser>
        <c:ser>
          <c:idx val="1"/>
          <c:order val="1"/>
          <c:tx>
            <c:strRef>
              <c:f>'PSCI Dash'!$M$2</c:f>
              <c:strCache>
                <c:ptCount val="1"/>
                <c:pt idx="0">
                  <c:v>Needs Improvement</c:v>
                </c:pt>
              </c:strCache>
            </c:strRef>
          </c:tx>
          <c:spPr>
            <a:solidFill>
              <a:srgbClr val="92D05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'PSCI Dash'!$K$3:$K$8</c:f>
              <c:strCache>
                <c:ptCount val="6"/>
                <c:pt idx="0">
                  <c:v>Jan</c:v>
                </c:pt>
                <c:pt idx="1">
                  <c:v>Feb</c:v>
                </c:pt>
                <c:pt idx="2">
                  <c:v>March</c:v>
                </c:pt>
                <c:pt idx="3">
                  <c:v>April</c:v>
                </c:pt>
                <c:pt idx="4">
                  <c:v>May </c:v>
                </c:pt>
                <c:pt idx="5">
                  <c:v>June</c:v>
                </c:pt>
              </c:strCache>
            </c:strRef>
          </c:cat>
          <c:val>
            <c:numRef>
              <c:f>'PSCI Dash'!$M$3:$M$8</c:f>
              <c:numCache>
                <c:formatCode>General</c:formatCode>
                <c:ptCount val="6"/>
                <c:pt idx="0">
                  <c:v>56</c:v>
                </c:pt>
                <c:pt idx="1">
                  <c:v>50</c:v>
                </c:pt>
                <c:pt idx="2">
                  <c:v>46</c:v>
                </c:pt>
                <c:pt idx="3">
                  <c:v>49</c:v>
                </c:pt>
                <c:pt idx="4">
                  <c:v>40</c:v>
                </c:pt>
                <c:pt idx="5">
                  <c:v>32</c:v>
                </c:pt>
              </c:numCache>
            </c:numRef>
          </c:val>
        </c:ser>
        <c:ser>
          <c:idx val="2"/>
          <c:order val="2"/>
          <c:tx>
            <c:strRef>
              <c:f>'PSCI Dash'!$N$2</c:f>
              <c:strCache>
                <c:ptCount val="1"/>
                <c:pt idx="0">
                  <c:v>Below Standard</c:v>
                </c:pt>
              </c:strCache>
            </c:strRef>
          </c:tx>
          <c:spPr>
            <a:solidFill>
              <a:srgbClr val="FF000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'PSCI Dash'!$K$3:$K$8</c:f>
              <c:strCache>
                <c:ptCount val="6"/>
                <c:pt idx="0">
                  <c:v>Jan</c:v>
                </c:pt>
                <c:pt idx="1">
                  <c:v>Feb</c:v>
                </c:pt>
                <c:pt idx="2">
                  <c:v>March</c:v>
                </c:pt>
                <c:pt idx="3">
                  <c:v>April</c:v>
                </c:pt>
                <c:pt idx="4">
                  <c:v>May </c:v>
                </c:pt>
                <c:pt idx="5">
                  <c:v>June</c:v>
                </c:pt>
              </c:strCache>
            </c:strRef>
          </c:cat>
          <c:val>
            <c:numRef>
              <c:f>'PSCI Dash'!$N$3:$N$8</c:f>
              <c:numCache>
                <c:formatCode>General</c:formatCode>
                <c:ptCount val="6"/>
                <c:pt idx="0">
                  <c:v>45</c:v>
                </c:pt>
                <c:pt idx="1">
                  <c:v>34</c:v>
                </c:pt>
                <c:pt idx="2">
                  <c:v>33</c:v>
                </c:pt>
                <c:pt idx="3">
                  <c:v>30</c:v>
                </c:pt>
                <c:pt idx="4">
                  <c:v>20</c:v>
                </c:pt>
                <c:pt idx="5">
                  <c:v>15</c:v>
                </c:pt>
              </c:numCache>
            </c:numRef>
          </c:val>
        </c:ser>
        <c:dLbls>
          <c:dLblPos val="ctr"/>
          <c:showLegendKey val="0"/>
          <c:showVal val="1"/>
          <c:showCatName val="0"/>
          <c:showSerName val="0"/>
          <c:showPercent val="0"/>
          <c:showBubbleSize val="0"/>
        </c:dLbls>
        <c:gapWidth val="79"/>
        <c:overlap val="100"/>
        <c:axId val="-1695840400"/>
        <c:axId val="-1695845840"/>
      </c:barChart>
      <c:catAx>
        <c:axId val="-1695840400"/>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cap="all" spc="120" normalizeH="0" baseline="0">
                <a:solidFill>
                  <a:schemeClr val="tx1">
                    <a:lumMod val="65000"/>
                    <a:lumOff val="35000"/>
                  </a:schemeClr>
                </a:solidFill>
                <a:latin typeface="+mn-lt"/>
                <a:ea typeface="+mn-ea"/>
                <a:cs typeface="+mn-cs"/>
              </a:defRPr>
            </a:pPr>
            <a:endParaRPr lang="en-US"/>
          </a:p>
        </c:txPr>
        <c:crossAx val="-1695845840"/>
        <c:crosses val="autoZero"/>
        <c:auto val="1"/>
        <c:lblAlgn val="ctr"/>
        <c:lblOffset val="100"/>
        <c:noMultiLvlLbl val="0"/>
      </c:catAx>
      <c:valAx>
        <c:axId val="-1695845840"/>
        <c:scaling>
          <c:orientation val="minMax"/>
        </c:scaling>
        <c:delete val="1"/>
        <c:axPos val="l"/>
        <c:numFmt formatCode="0%" sourceLinked="1"/>
        <c:majorTickMark val="none"/>
        <c:minorTickMark val="none"/>
        <c:tickLblPos val="nextTo"/>
        <c:crossAx val="-1695840400"/>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Resource Conformance Index</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'RI Dash'!$L$2</c:f>
              <c:strCache>
                <c:ptCount val="1"/>
                <c:pt idx="0">
                  <c:v>Meets Standard</c:v>
                </c:pt>
              </c:strCache>
            </c:strRef>
          </c:tx>
          <c:spPr>
            <a:solidFill>
              <a:schemeClr val="accent2">
                <a:lumMod val="60000"/>
                <a:lumOff val="40000"/>
              </a:schemeClr>
            </a:solidFill>
            <a:ln>
              <a:solidFill>
                <a:schemeClr val="tx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'RI Dash'!$K$3:$K$8</c:f>
              <c:strCache>
                <c:ptCount val="6"/>
                <c:pt idx="0">
                  <c:v>Jan</c:v>
                </c:pt>
                <c:pt idx="1">
                  <c:v>Feb</c:v>
                </c:pt>
                <c:pt idx="2">
                  <c:v>March</c:v>
                </c:pt>
                <c:pt idx="3">
                  <c:v>April</c:v>
                </c:pt>
                <c:pt idx="4">
                  <c:v>May </c:v>
                </c:pt>
                <c:pt idx="5">
                  <c:v>June</c:v>
                </c:pt>
              </c:strCache>
            </c:strRef>
          </c:cat>
          <c:val>
            <c:numRef>
              <c:f>'RI Dash'!$L$3:$L$8</c:f>
              <c:numCache>
                <c:formatCode>General</c:formatCode>
                <c:ptCount val="6"/>
                <c:pt idx="0">
                  <c:v>56</c:v>
                </c:pt>
                <c:pt idx="1">
                  <c:v>62</c:v>
                </c:pt>
                <c:pt idx="2">
                  <c:v>65</c:v>
                </c:pt>
                <c:pt idx="3">
                  <c:v>69</c:v>
                </c:pt>
                <c:pt idx="4">
                  <c:v>72</c:v>
                </c:pt>
                <c:pt idx="5">
                  <c:v>77</c:v>
                </c:pt>
              </c:numCache>
            </c:numRef>
          </c:val>
        </c:ser>
        <c:ser>
          <c:idx val="1"/>
          <c:order val="1"/>
          <c:tx>
            <c:strRef>
              <c:f>'RI Dash'!$M$2</c:f>
              <c:strCache>
                <c:ptCount val="1"/>
                <c:pt idx="0">
                  <c:v>Needs Improvement</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'RI Dash'!$K$3:$K$8</c:f>
              <c:strCache>
                <c:ptCount val="6"/>
                <c:pt idx="0">
                  <c:v>Jan</c:v>
                </c:pt>
                <c:pt idx="1">
                  <c:v>Feb</c:v>
                </c:pt>
                <c:pt idx="2">
                  <c:v>March</c:v>
                </c:pt>
                <c:pt idx="3">
                  <c:v>April</c:v>
                </c:pt>
                <c:pt idx="4">
                  <c:v>May </c:v>
                </c:pt>
                <c:pt idx="5">
                  <c:v>June</c:v>
                </c:pt>
              </c:strCache>
            </c:strRef>
          </c:cat>
          <c:val>
            <c:numRef>
              <c:f>'RI Dash'!$M$3:$M$8</c:f>
              <c:numCache>
                <c:formatCode>General</c:formatCode>
                <c:ptCount val="6"/>
                <c:pt idx="0">
                  <c:v>24</c:v>
                </c:pt>
                <c:pt idx="1">
                  <c:v>18</c:v>
                </c:pt>
                <c:pt idx="2">
                  <c:v>19</c:v>
                </c:pt>
                <c:pt idx="3">
                  <c:v>12</c:v>
                </c:pt>
                <c:pt idx="4">
                  <c:v>8</c:v>
                </c:pt>
                <c:pt idx="5">
                  <c:v>4</c:v>
                </c:pt>
              </c:numCache>
            </c:numRef>
          </c:val>
        </c:ser>
        <c:dLbls>
          <c:dLblPos val="inEnd"/>
          <c:showLegendKey val="0"/>
          <c:showVal val="1"/>
          <c:showCatName val="0"/>
          <c:showSerName val="0"/>
          <c:showPercent val="0"/>
          <c:showBubbleSize val="0"/>
        </c:dLbls>
        <c:gapWidth val="219"/>
        <c:overlap val="-27"/>
        <c:axId val="-1695847472"/>
        <c:axId val="-1695851280"/>
      </c:barChart>
      <c:catAx>
        <c:axId val="-169584747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695851280"/>
        <c:crosses val="autoZero"/>
        <c:auto val="1"/>
        <c:lblAlgn val="ctr"/>
        <c:lblOffset val="100"/>
        <c:noMultiLvlLbl val="0"/>
      </c:catAx>
      <c:valAx>
        <c:axId val="-169585128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69584747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8">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800"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900" kern="1200"/>
  </cs:chartArea>
  <cs:dataLabel>
    <cs:lnRef idx="0"/>
    <cs:fillRef idx="0"/>
    <cs:effectRef idx="0"/>
    <cs:fontRef idx="minor">
      <a:schemeClr val="lt1"/>
    </cs:fontRef>
    <cs:defRPr sz="900" b="0" i="0" u="none" strike="noStrike" kern="1200" baseline="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800"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900"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43CF8F9-4FE9-4E93-870B-F4C4DE87AB24}" type="doc">
      <dgm:prSet loTypeId="urn:microsoft.com/office/officeart/2005/8/layout/cycle2" loCatId="cycle" qsTypeId="urn:microsoft.com/office/officeart/2005/8/quickstyle/simple1" qsCatId="simple" csTypeId="urn:microsoft.com/office/officeart/2005/8/colors/accent1_2" csCatId="accent1" phldr="1"/>
      <dgm:spPr/>
      <dgm:t>
        <a:bodyPr/>
        <a:lstStyle/>
        <a:p>
          <a:endParaRPr lang="en-US"/>
        </a:p>
      </dgm:t>
    </dgm:pt>
    <dgm:pt modelId="{C2AA7739-6752-4815-9590-018F8A2505E6}">
      <dgm:prSet phldrT="[Text]"/>
      <dgm:spPr/>
      <dgm:t>
        <a:bodyPr/>
        <a:lstStyle/>
        <a:p>
          <a:r>
            <a:rPr lang="en-US" dirty="0" smtClean="0"/>
            <a:t>2. Check Missing Timesheets </a:t>
          </a:r>
        </a:p>
        <a:p>
          <a:r>
            <a:rPr lang="en-US" dirty="0" smtClean="0"/>
            <a:t>and Task sheets</a:t>
          </a:r>
          <a:endParaRPr lang="en-US" dirty="0"/>
        </a:p>
      </dgm:t>
    </dgm:pt>
    <dgm:pt modelId="{CD5AE842-4D81-4632-84B3-FC827E4FFB50}" type="parTrans" cxnId="{36502E27-7C4C-44B3-8627-61D5D370DC26}">
      <dgm:prSet/>
      <dgm:spPr/>
      <dgm:t>
        <a:bodyPr/>
        <a:lstStyle/>
        <a:p>
          <a:endParaRPr lang="en-US"/>
        </a:p>
      </dgm:t>
    </dgm:pt>
    <dgm:pt modelId="{E941FD8E-F273-4752-BBFF-F92C5D070A09}" type="sibTrans" cxnId="{36502E27-7C4C-44B3-8627-61D5D370DC26}">
      <dgm:prSet/>
      <dgm:spPr/>
      <dgm:t>
        <a:bodyPr/>
        <a:lstStyle/>
        <a:p>
          <a:endParaRPr lang="en-US"/>
        </a:p>
      </dgm:t>
    </dgm:pt>
    <dgm:pt modelId="{F5F83CDC-9FA8-40FE-A678-C2E387BD3077}">
      <dgm:prSet phldrT="[Text]"/>
      <dgm:spPr/>
      <dgm:t>
        <a:bodyPr/>
        <a:lstStyle/>
        <a:p>
          <a:r>
            <a:rPr lang="en-US" dirty="0" smtClean="0"/>
            <a:t>4. Check Project Status Approvals</a:t>
          </a:r>
          <a:endParaRPr lang="en-US" dirty="0"/>
        </a:p>
      </dgm:t>
    </dgm:pt>
    <dgm:pt modelId="{8AB2FE85-4CC0-40DA-8623-1548EBC3D71B}" type="parTrans" cxnId="{A8F6EAB1-2CDD-45AF-93D2-874EEC42AF8E}">
      <dgm:prSet/>
      <dgm:spPr/>
      <dgm:t>
        <a:bodyPr/>
        <a:lstStyle/>
        <a:p>
          <a:endParaRPr lang="en-US"/>
        </a:p>
      </dgm:t>
    </dgm:pt>
    <dgm:pt modelId="{91CB49E1-2B21-4A89-AF82-D023F7D31E4B}" type="sibTrans" cxnId="{A8F6EAB1-2CDD-45AF-93D2-874EEC42AF8E}">
      <dgm:prSet/>
      <dgm:spPr/>
      <dgm:t>
        <a:bodyPr/>
        <a:lstStyle/>
        <a:p>
          <a:endParaRPr lang="en-US"/>
        </a:p>
      </dgm:t>
    </dgm:pt>
    <dgm:pt modelId="{22C3D5D9-9645-434A-BB27-6C6DBCCCDE03}">
      <dgm:prSet phldrT="[Text]"/>
      <dgm:spPr/>
      <dgm:t>
        <a:bodyPr/>
        <a:lstStyle/>
        <a:p>
          <a:pPr algn="l"/>
          <a:r>
            <a:rPr lang="en-US" dirty="0" smtClean="0"/>
            <a:t>6. Check Status Dates and Published</a:t>
          </a:r>
          <a:endParaRPr lang="en-US" dirty="0"/>
        </a:p>
      </dgm:t>
    </dgm:pt>
    <dgm:pt modelId="{409029C7-B072-4149-8F9A-E6E88D56A7EA}" type="parTrans" cxnId="{6642D557-441A-40F3-8E86-ABEE64DFF4AD}">
      <dgm:prSet/>
      <dgm:spPr/>
      <dgm:t>
        <a:bodyPr/>
        <a:lstStyle/>
        <a:p>
          <a:endParaRPr lang="en-US"/>
        </a:p>
      </dgm:t>
    </dgm:pt>
    <dgm:pt modelId="{9B0FEEC6-7920-4D79-80B5-FEC76734DEED}" type="sibTrans" cxnId="{6642D557-441A-40F3-8E86-ABEE64DFF4AD}">
      <dgm:prSet/>
      <dgm:spPr/>
      <dgm:t>
        <a:bodyPr/>
        <a:lstStyle/>
        <a:p>
          <a:endParaRPr lang="en-US"/>
        </a:p>
      </dgm:t>
    </dgm:pt>
    <dgm:pt modelId="{E94D4C04-B7CE-4390-93E2-1EFC94322B04}">
      <dgm:prSet phldrT="[Text]"/>
      <dgm:spPr>
        <a:solidFill>
          <a:schemeClr val="accent6"/>
        </a:solidFill>
      </dgm:spPr>
      <dgm:t>
        <a:bodyPr/>
        <a:lstStyle/>
        <a:p>
          <a:r>
            <a:rPr lang="en-US" dirty="0" smtClean="0"/>
            <a:t>1. Resource Submits Time</a:t>
          </a:r>
          <a:endParaRPr lang="en-US" dirty="0"/>
        </a:p>
      </dgm:t>
    </dgm:pt>
    <dgm:pt modelId="{5C28A3E5-5675-4213-BA7C-E219109AAE6F}" type="parTrans" cxnId="{16A42C25-91C2-457D-BAA1-637126C0F348}">
      <dgm:prSet/>
      <dgm:spPr/>
      <dgm:t>
        <a:bodyPr/>
        <a:lstStyle/>
        <a:p>
          <a:endParaRPr lang="en-US"/>
        </a:p>
      </dgm:t>
    </dgm:pt>
    <dgm:pt modelId="{43555B4B-F2F2-4851-854F-896211D544E3}" type="sibTrans" cxnId="{16A42C25-91C2-457D-BAA1-637126C0F348}">
      <dgm:prSet/>
      <dgm:spPr/>
      <dgm:t>
        <a:bodyPr/>
        <a:lstStyle/>
        <a:p>
          <a:endParaRPr lang="en-US"/>
        </a:p>
      </dgm:t>
    </dgm:pt>
    <dgm:pt modelId="{FBBF6E59-DCD0-412D-B749-6C258E5A00A9}">
      <dgm:prSet phldrT="[Text]"/>
      <dgm:spPr>
        <a:solidFill>
          <a:schemeClr val="accent6"/>
        </a:solidFill>
      </dgm:spPr>
      <dgm:t>
        <a:bodyPr/>
        <a:lstStyle/>
        <a:p>
          <a:r>
            <a:rPr lang="en-US" dirty="0" smtClean="0"/>
            <a:t>5. Project Manager Updates Schedule and Publish</a:t>
          </a:r>
          <a:endParaRPr lang="en-US" dirty="0"/>
        </a:p>
      </dgm:t>
    </dgm:pt>
    <dgm:pt modelId="{CAD4817B-1176-4DB9-AE8D-8A27CE9CB033}" type="parTrans" cxnId="{1F2233C6-84C0-4152-AEF6-D038DB839A30}">
      <dgm:prSet/>
      <dgm:spPr/>
      <dgm:t>
        <a:bodyPr/>
        <a:lstStyle/>
        <a:p>
          <a:endParaRPr lang="en-US"/>
        </a:p>
      </dgm:t>
    </dgm:pt>
    <dgm:pt modelId="{FC143606-372D-4BC8-834A-BEAB1DBFD069}" type="sibTrans" cxnId="{1F2233C6-84C0-4152-AEF6-D038DB839A30}">
      <dgm:prSet/>
      <dgm:spPr/>
      <dgm:t>
        <a:bodyPr/>
        <a:lstStyle/>
        <a:p>
          <a:endParaRPr lang="en-US"/>
        </a:p>
      </dgm:t>
    </dgm:pt>
    <dgm:pt modelId="{A7A27B51-D59E-4922-B297-3B107D829F9A}">
      <dgm:prSet phldrT="[Text]"/>
      <dgm:spPr>
        <a:solidFill>
          <a:schemeClr val="accent6"/>
        </a:solidFill>
      </dgm:spPr>
      <dgm:t>
        <a:bodyPr/>
        <a:lstStyle/>
        <a:p>
          <a:r>
            <a:rPr lang="en-US" dirty="0" smtClean="0"/>
            <a:t>3. Project Manager Approvals</a:t>
          </a:r>
          <a:endParaRPr lang="en-US" dirty="0"/>
        </a:p>
      </dgm:t>
    </dgm:pt>
    <dgm:pt modelId="{45E37B6B-8DB6-4A4B-96E6-F5C7AEC2D7A8}" type="parTrans" cxnId="{7B64E149-BBCD-4D12-BFF7-C2121D86C243}">
      <dgm:prSet/>
      <dgm:spPr/>
      <dgm:t>
        <a:bodyPr/>
        <a:lstStyle/>
        <a:p>
          <a:endParaRPr lang="en-US"/>
        </a:p>
      </dgm:t>
    </dgm:pt>
    <dgm:pt modelId="{2EB2BE68-BF1D-4661-B721-3F929AC37D58}" type="sibTrans" cxnId="{7B64E149-BBCD-4D12-BFF7-C2121D86C243}">
      <dgm:prSet/>
      <dgm:spPr/>
      <dgm:t>
        <a:bodyPr/>
        <a:lstStyle/>
        <a:p>
          <a:endParaRPr lang="en-US"/>
        </a:p>
      </dgm:t>
    </dgm:pt>
    <dgm:pt modelId="{4D0EF52E-896C-48C6-9CFA-8BC1F605E3CE}" type="pres">
      <dgm:prSet presAssocID="{B43CF8F9-4FE9-4E93-870B-F4C4DE87AB24}" presName="cycle" presStyleCnt="0">
        <dgm:presLayoutVars>
          <dgm:dir/>
          <dgm:resizeHandles val="exact"/>
        </dgm:presLayoutVars>
      </dgm:prSet>
      <dgm:spPr/>
      <dgm:t>
        <a:bodyPr/>
        <a:lstStyle/>
        <a:p>
          <a:endParaRPr lang="en-US"/>
        </a:p>
      </dgm:t>
    </dgm:pt>
    <dgm:pt modelId="{E8C25DAC-CC01-4218-8427-9D9283BC25EF}" type="pres">
      <dgm:prSet presAssocID="{E94D4C04-B7CE-4390-93E2-1EFC94322B04}" presName="node" presStyleLbl="node1" presStyleIdx="0" presStyleCnt="6">
        <dgm:presLayoutVars>
          <dgm:bulletEnabled val="1"/>
        </dgm:presLayoutVars>
      </dgm:prSet>
      <dgm:spPr/>
      <dgm:t>
        <a:bodyPr/>
        <a:lstStyle/>
        <a:p>
          <a:endParaRPr lang="en-US"/>
        </a:p>
      </dgm:t>
    </dgm:pt>
    <dgm:pt modelId="{143B852F-C0A4-4D84-8C33-D223FCAA6643}" type="pres">
      <dgm:prSet presAssocID="{43555B4B-F2F2-4851-854F-896211D544E3}" presName="sibTrans" presStyleLbl="sibTrans2D1" presStyleIdx="0" presStyleCnt="6"/>
      <dgm:spPr/>
      <dgm:t>
        <a:bodyPr/>
        <a:lstStyle/>
        <a:p>
          <a:endParaRPr lang="en-US"/>
        </a:p>
      </dgm:t>
    </dgm:pt>
    <dgm:pt modelId="{E8899A10-9C33-4E68-A9AC-919D837D6C0C}" type="pres">
      <dgm:prSet presAssocID="{43555B4B-F2F2-4851-854F-896211D544E3}" presName="connectorText" presStyleLbl="sibTrans2D1" presStyleIdx="0" presStyleCnt="6"/>
      <dgm:spPr/>
      <dgm:t>
        <a:bodyPr/>
        <a:lstStyle/>
        <a:p>
          <a:endParaRPr lang="en-US"/>
        </a:p>
      </dgm:t>
    </dgm:pt>
    <dgm:pt modelId="{1DEFE572-65E3-4D2F-A33F-D3A9C1E24FDF}" type="pres">
      <dgm:prSet presAssocID="{C2AA7739-6752-4815-9590-018F8A2505E6}" presName="node" presStyleLbl="node1" presStyleIdx="1" presStyleCnt="6">
        <dgm:presLayoutVars>
          <dgm:bulletEnabled val="1"/>
        </dgm:presLayoutVars>
      </dgm:prSet>
      <dgm:spPr/>
      <dgm:t>
        <a:bodyPr/>
        <a:lstStyle/>
        <a:p>
          <a:endParaRPr lang="en-US"/>
        </a:p>
      </dgm:t>
    </dgm:pt>
    <dgm:pt modelId="{353C658A-F5BD-4087-B545-B937CEDD7FB3}" type="pres">
      <dgm:prSet presAssocID="{E941FD8E-F273-4752-BBFF-F92C5D070A09}" presName="sibTrans" presStyleLbl="sibTrans2D1" presStyleIdx="1" presStyleCnt="6"/>
      <dgm:spPr/>
      <dgm:t>
        <a:bodyPr/>
        <a:lstStyle/>
        <a:p>
          <a:endParaRPr lang="en-US"/>
        </a:p>
      </dgm:t>
    </dgm:pt>
    <dgm:pt modelId="{17ECBA07-ECCD-42A3-9DC9-4BFAF8B4CD83}" type="pres">
      <dgm:prSet presAssocID="{E941FD8E-F273-4752-BBFF-F92C5D070A09}" presName="connectorText" presStyleLbl="sibTrans2D1" presStyleIdx="1" presStyleCnt="6"/>
      <dgm:spPr/>
      <dgm:t>
        <a:bodyPr/>
        <a:lstStyle/>
        <a:p>
          <a:endParaRPr lang="en-US"/>
        </a:p>
      </dgm:t>
    </dgm:pt>
    <dgm:pt modelId="{A7175CA7-7B50-47A6-BE07-0C46ED274512}" type="pres">
      <dgm:prSet presAssocID="{A7A27B51-D59E-4922-B297-3B107D829F9A}" presName="node" presStyleLbl="node1" presStyleIdx="2" presStyleCnt="6">
        <dgm:presLayoutVars>
          <dgm:bulletEnabled val="1"/>
        </dgm:presLayoutVars>
      </dgm:prSet>
      <dgm:spPr/>
      <dgm:t>
        <a:bodyPr/>
        <a:lstStyle/>
        <a:p>
          <a:endParaRPr lang="en-US"/>
        </a:p>
      </dgm:t>
    </dgm:pt>
    <dgm:pt modelId="{06ABF423-342B-4A8D-A586-4279F1CB7A47}" type="pres">
      <dgm:prSet presAssocID="{2EB2BE68-BF1D-4661-B721-3F929AC37D58}" presName="sibTrans" presStyleLbl="sibTrans2D1" presStyleIdx="2" presStyleCnt="6"/>
      <dgm:spPr/>
      <dgm:t>
        <a:bodyPr/>
        <a:lstStyle/>
        <a:p>
          <a:endParaRPr lang="en-US"/>
        </a:p>
      </dgm:t>
    </dgm:pt>
    <dgm:pt modelId="{A1319137-030C-47D4-93E5-3196739BAB9D}" type="pres">
      <dgm:prSet presAssocID="{2EB2BE68-BF1D-4661-B721-3F929AC37D58}" presName="connectorText" presStyleLbl="sibTrans2D1" presStyleIdx="2" presStyleCnt="6"/>
      <dgm:spPr/>
      <dgm:t>
        <a:bodyPr/>
        <a:lstStyle/>
        <a:p>
          <a:endParaRPr lang="en-US"/>
        </a:p>
      </dgm:t>
    </dgm:pt>
    <dgm:pt modelId="{63171519-9B92-49F1-B02F-7FFA2CE804BF}" type="pres">
      <dgm:prSet presAssocID="{F5F83CDC-9FA8-40FE-A678-C2E387BD3077}" presName="node" presStyleLbl="node1" presStyleIdx="3" presStyleCnt="6">
        <dgm:presLayoutVars>
          <dgm:bulletEnabled val="1"/>
        </dgm:presLayoutVars>
      </dgm:prSet>
      <dgm:spPr/>
      <dgm:t>
        <a:bodyPr/>
        <a:lstStyle/>
        <a:p>
          <a:endParaRPr lang="en-US"/>
        </a:p>
      </dgm:t>
    </dgm:pt>
    <dgm:pt modelId="{6CB7CC86-2E6B-4430-A277-26D30A3CCCB4}" type="pres">
      <dgm:prSet presAssocID="{91CB49E1-2B21-4A89-AF82-D023F7D31E4B}" presName="sibTrans" presStyleLbl="sibTrans2D1" presStyleIdx="3" presStyleCnt="6"/>
      <dgm:spPr/>
      <dgm:t>
        <a:bodyPr/>
        <a:lstStyle/>
        <a:p>
          <a:endParaRPr lang="en-US"/>
        </a:p>
      </dgm:t>
    </dgm:pt>
    <dgm:pt modelId="{C7525574-BA51-46CF-9AF1-45B07593422A}" type="pres">
      <dgm:prSet presAssocID="{91CB49E1-2B21-4A89-AF82-D023F7D31E4B}" presName="connectorText" presStyleLbl="sibTrans2D1" presStyleIdx="3" presStyleCnt="6"/>
      <dgm:spPr/>
      <dgm:t>
        <a:bodyPr/>
        <a:lstStyle/>
        <a:p>
          <a:endParaRPr lang="en-US"/>
        </a:p>
      </dgm:t>
    </dgm:pt>
    <dgm:pt modelId="{DA294891-85BB-4BA4-B935-F1DC83AE0721}" type="pres">
      <dgm:prSet presAssocID="{FBBF6E59-DCD0-412D-B749-6C258E5A00A9}" presName="node" presStyleLbl="node1" presStyleIdx="4" presStyleCnt="6">
        <dgm:presLayoutVars>
          <dgm:bulletEnabled val="1"/>
        </dgm:presLayoutVars>
      </dgm:prSet>
      <dgm:spPr/>
      <dgm:t>
        <a:bodyPr/>
        <a:lstStyle/>
        <a:p>
          <a:endParaRPr lang="en-US"/>
        </a:p>
      </dgm:t>
    </dgm:pt>
    <dgm:pt modelId="{4EB9AFFF-7B8C-4DD1-A740-163A603FC1D9}" type="pres">
      <dgm:prSet presAssocID="{FC143606-372D-4BC8-834A-BEAB1DBFD069}" presName="sibTrans" presStyleLbl="sibTrans2D1" presStyleIdx="4" presStyleCnt="6"/>
      <dgm:spPr/>
      <dgm:t>
        <a:bodyPr/>
        <a:lstStyle/>
        <a:p>
          <a:endParaRPr lang="en-US"/>
        </a:p>
      </dgm:t>
    </dgm:pt>
    <dgm:pt modelId="{7FFC941C-71E9-4B37-B7F6-67A67F4D0A6C}" type="pres">
      <dgm:prSet presAssocID="{FC143606-372D-4BC8-834A-BEAB1DBFD069}" presName="connectorText" presStyleLbl="sibTrans2D1" presStyleIdx="4" presStyleCnt="6"/>
      <dgm:spPr/>
      <dgm:t>
        <a:bodyPr/>
        <a:lstStyle/>
        <a:p>
          <a:endParaRPr lang="en-US"/>
        </a:p>
      </dgm:t>
    </dgm:pt>
    <dgm:pt modelId="{794B2524-43A1-4B39-BD95-357C8D86CBA6}" type="pres">
      <dgm:prSet presAssocID="{22C3D5D9-9645-434A-BB27-6C6DBCCCDE03}" presName="node" presStyleLbl="node1" presStyleIdx="5" presStyleCnt="6">
        <dgm:presLayoutVars>
          <dgm:bulletEnabled val="1"/>
        </dgm:presLayoutVars>
      </dgm:prSet>
      <dgm:spPr/>
      <dgm:t>
        <a:bodyPr/>
        <a:lstStyle/>
        <a:p>
          <a:endParaRPr lang="en-US"/>
        </a:p>
      </dgm:t>
    </dgm:pt>
    <dgm:pt modelId="{EFCD428A-69D9-453A-B336-ACAA299B61BE}" type="pres">
      <dgm:prSet presAssocID="{9B0FEEC6-7920-4D79-80B5-FEC76734DEED}" presName="sibTrans" presStyleLbl="sibTrans2D1" presStyleIdx="5" presStyleCnt="6"/>
      <dgm:spPr/>
      <dgm:t>
        <a:bodyPr/>
        <a:lstStyle/>
        <a:p>
          <a:endParaRPr lang="en-US"/>
        </a:p>
      </dgm:t>
    </dgm:pt>
    <dgm:pt modelId="{7A49B289-DD97-4C17-9DFB-8EB6967E7B59}" type="pres">
      <dgm:prSet presAssocID="{9B0FEEC6-7920-4D79-80B5-FEC76734DEED}" presName="connectorText" presStyleLbl="sibTrans2D1" presStyleIdx="5" presStyleCnt="6"/>
      <dgm:spPr/>
      <dgm:t>
        <a:bodyPr/>
        <a:lstStyle/>
        <a:p>
          <a:endParaRPr lang="en-US"/>
        </a:p>
      </dgm:t>
    </dgm:pt>
  </dgm:ptLst>
  <dgm:cxnLst>
    <dgm:cxn modelId="{7B64E149-BBCD-4D12-BFF7-C2121D86C243}" srcId="{B43CF8F9-4FE9-4E93-870B-F4C4DE87AB24}" destId="{A7A27B51-D59E-4922-B297-3B107D829F9A}" srcOrd="2" destOrd="0" parTransId="{45E37B6B-8DB6-4A4B-96E6-F5C7AEC2D7A8}" sibTransId="{2EB2BE68-BF1D-4661-B721-3F929AC37D58}"/>
    <dgm:cxn modelId="{B014E26D-3595-4613-9EBB-A7E56AAAB0D3}" type="presOf" srcId="{91CB49E1-2B21-4A89-AF82-D023F7D31E4B}" destId="{C7525574-BA51-46CF-9AF1-45B07593422A}" srcOrd="1" destOrd="0" presId="urn:microsoft.com/office/officeart/2005/8/layout/cycle2"/>
    <dgm:cxn modelId="{77765BC2-177E-4D36-B163-7998A5E14423}" type="presOf" srcId="{43555B4B-F2F2-4851-854F-896211D544E3}" destId="{143B852F-C0A4-4D84-8C33-D223FCAA6643}" srcOrd="0" destOrd="0" presId="urn:microsoft.com/office/officeart/2005/8/layout/cycle2"/>
    <dgm:cxn modelId="{16A42C25-91C2-457D-BAA1-637126C0F348}" srcId="{B43CF8F9-4FE9-4E93-870B-F4C4DE87AB24}" destId="{E94D4C04-B7CE-4390-93E2-1EFC94322B04}" srcOrd="0" destOrd="0" parTransId="{5C28A3E5-5675-4213-BA7C-E219109AAE6F}" sibTransId="{43555B4B-F2F2-4851-854F-896211D544E3}"/>
    <dgm:cxn modelId="{5E20BAA5-BE15-4E04-9252-ACB0B026E490}" type="presOf" srcId="{B43CF8F9-4FE9-4E93-870B-F4C4DE87AB24}" destId="{4D0EF52E-896C-48C6-9CFA-8BC1F605E3CE}" srcOrd="0" destOrd="0" presId="urn:microsoft.com/office/officeart/2005/8/layout/cycle2"/>
    <dgm:cxn modelId="{B147AE52-C675-4CD1-BEDD-570A32D8E6DA}" type="presOf" srcId="{C2AA7739-6752-4815-9590-018F8A2505E6}" destId="{1DEFE572-65E3-4D2F-A33F-D3A9C1E24FDF}" srcOrd="0" destOrd="0" presId="urn:microsoft.com/office/officeart/2005/8/layout/cycle2"/>
    <dgm:cxn modelId="{893DCAA8-4966-404A-99E3-9C0E54C1F1D3}" type="presOf" srcId="{FC143606-372D-4BC8-834A-BEAB1DBFD069}" destId="{4EB9AFFF-7B8C-4DD1-A740-163A603FC1D9}" srcOrd="0" destOrd="0" presId="urn:microsoft.com/office/officeart/2005/8/layout/cycle2"/>
    <dgm:cxn modelId="{C3AACE4B-11BB-4636-B2B6-D3E16CF9337D}" type="presOf" srcId="{E941FD8E-F273-4752-BBFF-F92C5D070A09}" destId="{353C658A-F5BD-4087-B545-B937CEDD7FB3}" srcOrd="0" destOrd="0" presId="urn:microsoft.com/office/officeart/2005/8/layout/cycle2"/>
    <dgm:cxn modelId="{6642D557-441A-40F3-8E86-ABEE64DFF4AD}" srcId="{B43CF8F9-4FE9-4E93-870B-F4C4DE87AB24}" destId="{22C3D5D9-9645-434A-BB27-6C6DBCCCDE03}" srcOrd="5" destOrd="0" parTransId="{409029C7-B072-4149-8F9A-E6E88D56A7EA}" sibTransId="{9B0FEEC6-7920-4D79-80B5-FEC76734DEED}"/>
    <dgm:cxn modelId="{3DD878C2-0A68-47E0-9DA2-95380684545E}" type="presOf" srcId="{E941FD8E-F273-4752-BBFF-F92C5D070A09}" destId="{17ECBA07-ECCD-42A3-9DC9-4BFAF8B4CD83}" srcOrd="1" destOrd="0" presId="urn:microsoft.com/office/officeart/2005/8/layout/cycle2"/>
    <dgm:cxn modelId="{E2321351-35C4-427F-B729-FB61095A03F8}" type="presOf" srcId="{9B0FEEC6-7920-4D79-80B5-FEC76734DEED}" destId="{EFCD428A-69D9-453A-B336-ACAA299B61BE}" srcOrd="0" destOrd="0" presId="urn:microsoft.com/office/officeart/2005/8/layout/cycle2"/>
    <dgm:cxn modelId="{A03A5156-9238-47A0-8335-1D6E7BECF047}" type="presOf" srcId="{F5F83CDC-9FA8-40FE-A678-C2E387BD3077}" destId="{63171519-9B92-49F1-B02F-7FFA2CE804BF}" srcOrd="0" destOrd="0" presId="urn:microsoft.com/office/officeart/2005/8/layout/cycle2"/>
    <dgm:cxn modelId="{1F2233C6-84C0-4152-AEF6-D038DB839A30}" srcId="{B43CF8F9-4FE9-4E93-870B-F4C4DE87AB24}" destId="{FBBF6E59-DCD0-412D-B749-6C258E5A00A9}" srcOrd="4" destOrd="0" parTransId="{CAD4817B-1176-4DB9-AE8D-8A27CE9CB033}" sibTransId="{FC143606-372D-4BC8-834A-BEAB1DBFD069}"/>
    <dgm:cxn modelId="{6FC43F19-BB11-4F85-B436-C254C7A08C02}" type="presOf" srcId="{22C3D5D9-9645-434A-BB27-6C6DBCCCDE03}" destId="{794B2524-43A1-4B39-BD95-357C8D86CBA6}" srcOrd="0" destOrd="0" presId="urn:microsoft.com/office/officeart/2005/8/layout/cycle2"/>
    <dgm:cxn modelId="{7D8CDBC7-F4BE-44BC-8F3B-2EF3858F2BAA}" type="presOf" srcId="{E94D4C04-B7CE-4390-93E2-1EFC94322B04}" destId="{E8C25DAC-CC01-4218-8427-9D9283BC25EF}" srcOrd="0" destOrd="0" presId="urn:microsoft.com/office/officeart/2005/8/layout/cycle2"/>
    <dgm:cxn modelId="{6AF46754-E1A6-4F8E-9911-ED8BDFFD9141}" type="presOf" srcId="{43555B4B-F2F2-4851-854F-896211D544E3}" destId="{E8899A10-9C33-4E68-A9AC-919D837D6C0C}" srcOrd="1" destOrd="0" presId="urn:microsoft.com/office/officeart/2005/8/layout/cycle2"/>
    <dgm:cxn modelId="{EDC41C30-9FF1-4E6F-A8F8-2B918578A8AF}" type="presOf" srcId="{FBBF6E59-DCD0-412D-B749-6C258E5A00A9}" destId="{DA294891-85BB-4BA4-B935-F1DC83AE0721}" srcOrd="0" destOrd="0" presId="urn:microsoft.com/office/officeart/2005/8/layout/cycle2"/>
    <dgm:cxn modelId="{A6E03E88-3A6B-4708-AE44-E242B7F6C27B}" type="presOf" srcId="{FC143606-372D-4BC8-834A-BEAB1DBFD069}" destId="{7FFC941C-71E9-4B37-B7F6-67A67F4D0A6C}" srcOrd="1" destOrd="0" presId="urn:microsoft.com/office/officeart/2005/8/layout/cycle2"/>
    <dgm:cxn modelId="{DE520B95-33DD-4BC2-A874-99EF46A35240}" type="presOf" srcId="{91CB49E1-2B21-4A89-AF82-D023F7D31E4B}" destId="{6CB7CC86-2E6B-4430-A277-26D30A3CCCB4}" srcOrd="0" destOrd="0" presId="urn:microsoft.com/office/officeart/2005/8/layout/cycle2"/>
    <dgm:cxn modelId="{86E580DA-4D2E-452E-9AE3-065ED7AA2BA0}" type="presOf" srcId="{2EB2BE68-BF1D-4661-B721-3F929AC37D58}" destId="{06ABF423-342B-4A8D-A586-4279F1CB7A47}" srcOrd="0" destOrd="0" presId="urn:microsoft.com/office/officeart/2005/8/layout/cycle2"/>
    <dgm:cxn modelId="{7B3599A9-ED47-4952-B3F9-6E5016C94728}" type="presOf" srcId="{A7A27B51-D59E-4922-B297-3B107D829F9A}" destId="{A7175CA7-7B50-47A6-BE07-0C46ED274512}" srcOrd="0" destOrd="0" presId="urn:microsoft.com/office/officeart/2005/8/layout/cycle2"/>
    <dgm:cxn modelId="{A8F6EAB1-2CDD-45AF-93D2-874EEC42AF8E}" srcId="{B43CF8F9-4FE9-4E93-870B-F4C4DE87AB24}" destId="{F5F83CDC-9FA8-40FE-A678-C2E387BD3077}" srcOrd="3" destOrd="0" parTransId="{8AB2FE85-4CC0-40DA-8623-1548EBC3D71B}" sibTransId="{91CB49E1-2B21-4A89-AF82-D023F7D31E4B}"/>
    <dgm:cxn modelId="{952FD12B-1D32-495E-8473-7027441C0564}" type="presOf" srcId="{2EB2BE68-BF1D-4661-B721-3F929AC37D58}" destId="{A1319137-030C-47D4-93E5-3196739BAB9D}" srcOrd="1" destOrd="0" presId="urn:microsoft.com/office/officeart/2005/8/layout/cycle2"/>
    <dgm:cxn modelId="{36502E27-7C4C-44B3-8627-61D5D370DC26}" srcId="{B43CF8F9-4FE9-4E93-870B-F4C4DE87AB24}" destId="{C2AA7739-6752-4815-9590-018F8A2505E6}" srcOrd="1" destOrd="0" parTransId="{CD5AE842-4D81-4632-84B3-FC827E4FFB50}" sibTransId="{E941FD8E-F273-4752-BBFF-F92C5D070A09}"/>
    <dgm:cxn modelId="{3FD0EE28-06FD-47D6-933C-521159C7AA8E}" type="presOf" srcId="{9B0FEEC6-7920-4D79-80B5-FEC76734DEED}" destId="{7A49B289-DD97-4C17-9DFB-8EB6967E7B59}" srcOrd="1" destOrd="0" presId="urn:microsoft.com/office/officeart/2005/8/layout/cycle2"/>
    <dgm:cxn modelId="{ABF605B3-AEB6-4144-B79C-A9169C9D2F4C}" type="presParOf" srcId="{4D0EF52E-896C-48C6-9CFA-8BC1F605E3CE}" destId="{E8C25DAC-CC01-4218-8427-9D9283BC25EF}" srcOrd="0" destOrd="0" presId="urn:microsoft.com/office/officeart/2005/8/layout/cycle2"/>
    <dgm:cxn modelId="{C8420343-6F3A-4B91-B78D-EAEE0A2687C7}" type="presParOf" srcId="{4D0EF52E-896C-48C6-9CFA-8BC1F605E3CE}" destId="{143B852F-C0A4-4D84-8C33-D223FCAA6643}" srcOrd="1" destOrd="0" presId="urn:microsoft.com/office/officeart/2005/8/layout/cycle2"/>
    <dgm:cxn modelId="{9DD96A83-F692-46B8-9ABC-4D44C14989C1}" type="presParOf" srcId="{143B852F-C0A4-4D84-8C33-D223FCAA6643}" destId="{E8899A10-9C33-4E68-A9AC-919D837D6C0C}" srcOrd="0" destOrd="0" presId="urn:microsoft.com/office/officeart/2005/8/layout/cycle2"/>
    <dgm:cxn modelId="{999D77EC-FA69-42A8-80FF-F79C642F4015}" type="presParOf" srcId="{4D0EF52E-896C-48C6-9CFA-8BC1F605E3CE}" destId="{1DEFE572-65E3-4D2F-A33F-D3A9C1E24FDF}" srcOrd="2" destOrd="0" presId="urn:microsoft.com/office/officeart/2005/8/layout/cycle2"/>
    <dgm:cxn modelId="{4FBE2A6E-446B-4DF8-AC60-088343AB5A68}" type="presParOf" srcId="{4D0EF52E-896C-48C6-9CFA-8BC1F605E3CE}" destId="{353C658A-F5BD-4087-B545-B937CEDD7FB3}" srcOrd="3" destOrd="0" presId="urn:microsoft.com/office/officeart/2005/8/layout/cycle2"/>
    <dgm:cxn modelId="{90984A61-1FF9-4BCC-8AE7-352108E4299B}" type="presParOf" srcId="{353C658A-F5BD-4087-B545-B937CEDD7FB3}" destId="{17ECBA07-ECCD-42A3-9DC9-4BFAF8B4CD83}" srcOrd="0" destOrd="0" presId="urn:microsoft.com/office/officeart/2005/8/layout/cycle2"/>
    <dgm:cxn modelId="{20755294-966B-4576-B126-ABC9F3D6C0F4}" type="presParOf" srcId="{4D0EF52E-896C-48C6-9CFA-8BC1F605E3CE}" destId="{A7175CA7-7B50-47A6-BE07-0C46ED274512}" srcOrd="4" destOrd="0" presId="urn:microsoft.com/office/officeart/2005/8/layout/cycle2"/>
    <dgm:cxn modelId="{57C9B106-5F24-42FE-9688-CDE239F621ED}" type="presParOf" srcId="{4D0EF52E-896C-48C6-9CFA-8BC1F605E3CE}" destId="{06ABF423-342B-4A8D-A586-4279F1CB7A47}" srcOrd="5" destOrd="0" presId="urn:microsoft.com/office/officeart/2005/8/layout/cycle2"/>
    <dgm:cxn modelId="{5E2BE532-58E0-4939-AFC9-52EC3312B83F}" type="presParOf" srcId="{06ABF423-342B-4A8D-A586-4279F1CB7A47}" destId="{A1319137-030C-47D4-93E5-3196739BAB9D}" srcOrd="0" destOrd="0" presId="urn:microsoft.com/office/officeart/2005/8/layout/cycle2"/>
    <dgm:cxn modelId="{D367F303-5AAB-434E-B0A3-9374C7614544}" type="presParOf" srcId="{4D0EF52E-896C-48C6-9CFA-8BC1F605E3CE}" destId="{63171519-9B92-49F1-B02F-7FFA2CE804BF}" srcOrd="6" destOrd="0" presId="urn:microsoft.com/office/officeart/2005/8/layout/cycle2"/>
    <dgm:cxn modelId="{174D46A3-8DDF-4DAB-B2BD-5CEE03EAF287}" type="presParOf" srcId="{4D0EF52E-896C-48C6-9CFA-8BC1F605E3CE}" destId="{6CB7CC86-2E6B-4430-A277-26D30A3CCCB4}" srcOrd="7" destOrd="0" presId="urn:microsoft.com/office/officeart/2005/8/layout/cycle2"/>
    <dgm:cxn modelId="{18840ABE-25E2-41AE-8BC7-CCCB691499BB}" type="presParOf" srcId="{6CB7CC86-2E6B-4430-A277-26D30A3CCCB4}" destId="{C7525574-BA51-46CF-9AF1-45B07593422A}" srcOrd="0" destOrd="0" presId="urn:microsoft.com/office/officeart/2005/8/layout/cycle2"/>
    <dgm:cxn modelId="{9F2D0D17-BE00-453C-91C8-5C9AE973E47F}" type="presParOf" srcId="{4D0EF52E-896C-48C6-9CFA-8BC1F605E3CE}" destId="{DA294891-85BB-4BA4-B935-F1DC83AE0721}" srcOrd="8" destOrd="0" presId="urn:microsoft.com/office/officeart/2005/8/layout/cycle2"/>
    <dgm:cxn modelId="{DC6AAD57-5E33-458C-AC68-1F6ABCE72CB6}" type="presParOf" srcId="{4D0EF52E-896C-48C6-9CFA-8BC1F605E3CE}" destId="{4EB9AFFF-7B8C-4DD1-A740-163A603FC1D9}" srcOrd="9" destOrd="0" presId="urn:microsoft.com/office/officeart/2005/8/layout/cycle2"/>
    <dgm:cxn modelId="{02B9F0E9-7CDA-4BA2-AEAA-E03F70E07033}" type="presParOf" srcId="{4EB9AFFF-7B8C-4DD1-A740-163A603FC1D9}" destId="{7FFC941C-71E9-4B37-B7F6-67A67F4D0A6C}" srcOrd="0" destOrd="0" presId="urn:microsoft.com/office/officeart/2005/8/layout/cycle2"/>
    <dgm:cxn modelId="{C5E99208-2C78-4E12-A2BB-7EA284E21756}" type="presParOf" srcId="{4D0EF52E-896C-48C6-9CFA-8BC1F605E3CE}" destId="{794B2524-43A1-4B39-BD95-357C8D86CBA6}" srcOrd="10" destOrd="0" presId="urn:microsoft.com/office/officeart/2005/8/layout/cycle2"/>
    <dgm:cxn modelId="{3671252B-1AE6-4BED-AF5B-3493F973B6FD}" type="presParOf" srcId="{4D0EF52E-896C-48C6-9CFA-8BC1F605E3CE}" destId="{EFCD428A-69D9-453A-B336-ACAA299B61BE}" srcOrd="11" destOrd="0" presId="urn:microsoft.com/office/officeart/2005/8/layout/cycle2"/>
    <dgm:cxn modelId="{4B19F49B-2E83-4340-BDCC-826C9013E5C0}" type="presParOf" srcId="{EFCD428A-69D9-453A-B336-ACAA299B61BE}" destId="{7A49B289-DD97-4C17-9DFB-8EB6967E7B59}" srcOrd="0" destOrd="0" presId="urn:microsoft.com/office/officeart/2005/8/layout/cycle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43CF8F9-4FE9-4E93-870B-F4C4DE87AB24}" type="doc">
      <dgm:prSet loTypeId="urn:microsoft.com/office/officeart/2005/8/layout/gear1" loCatId="cycle" qsTypeId="urn:microsoft.com/office/officeart/2005/8/quickstyle/simple1" qsCatId="simple" csTypeId="urn:microsoft.com/office/officeart/2005/8/colors/accent1_2" csCatId="accent1" phldr="1"/>
      <dgm:spPr/>
      <dgm:t>
        <a:bodyPr/>
        <a:lstStyle/>
        <a:p>
          <a:endParaRPr lang="en-US"/>
        </a:p>
      </dgm:t>
    </dgm:pt>
    <dgm:pt modelId="{C2AA7739-6752-4815-9590-018F8A2505E6}">
      <dgm:prSet phldrT="[Text]"/>
      <dgm:spPr/>
      <dgm:t>
        <a:bodyPr/>
        <a:lstStyle/>
        <a:p>
          <a:r>
            <a:rPr lang="en-US" dirty="0" smtClean="0"/>
            <a:t>Check Missing Timesheets</a:t>
          </a:r>
        </a:p>
        <a:p>
          <a:r>
            <a:rPr lang="en-US" dirty="0" smtClean="0"/>
            <a:t>and Task sheets</a:t>
          </a:r>
          <a:endParaRPr lang="en-US" dirty="0"/>
        </a:p>
      </dgm:t>
    </dgm:pt>
    <dgm:pt modelId="{CD5AE842-4D81-4632-84B3-FC827E4FFB50}" type="parTrans" cxnId="{36502E27-7C4C-44B3-8627-61D5D370DC26}">
      <dgm:prSet/>
      <dgm:spPr/>
      <dgm:t>
        <a:bodyPr/>
        <a:lstStyle/>
        <a:p>
          <a:endParaRPr lang="en-US"/>
        </a:p>
      </dgm:t>
    </dgm:pt>
    <dgm:pt modelId="{E941FD8E-F273-4752-BBFF-F92C5D070A09}" type="sibTrans" cxnId="{36502E27-7C4C-44B3-8627-61D5D370DC26}">
      <dgm:prSet/>
      <dgm:spPr/>
      <dgm:t>
        <a:bodyPr/>
        <a:lstStyle/>
        <a:p>
          <a:endParaRPr lang="en-US"/>
        </a:p>
      </dgm:t>
    </dgm:pt>
    <dgm:pt modelId="{F5F83CDC-9FA8-40FE-A678-C2E387BD3077}">
      <dgm:prSet phldrT="[Text]"/>
      <dgm:spPr/>
      <dgm:t>
        <a:bodyPr/>
        <a:lstStyle/>
        <a:p>
          <a:r>
            <a:rPr lang="en-US" dirty="0" smtClean="0"/>
            <a:t>Check Project Status and Timesheet Approvals</a:t>
          </a:r>
          <a:endParaRPr lang="en-US" dirty="0"/>
        </a:p>
      </dgm:t>
    </dgm:pt>
    <dgm:pt modelId="{8AB2FE85-4CC0-40DA-8623-1548EBC3D71B}" type="parTrans" cxnId="{A8F6EAB1-2CDD-45AF-93D2-874EEC42AF8E}">
      <dgm:prSet/>
      <dgm:spPr/>
      <dgm:t>
        <a:bodyPr/>
        <a:lstStyle/>
        <a:p>
          <a:endParaRPr lang="en-US"/>
        </a:p>
      </dgm:t>
    </dgm:pt>
    <dgm:pt modelId="{91CB49E1-2B21-4A89-AF82-D023F7D31E4B}" type="sibTrans" cxnId="{A8F6EAB1-2CDD-45AF-93D2-874EEC42AF8E}">
      <dgm:prSet/>
      <dgm:spPr/>
      <dgm:t>
        <a:bodyPr/>
        <a:lstStyle/>
        <a:p>
          <a:endParaRPr lang="en-US"/>
        </a:p>
      </dgm:t>
    </dgm:pt>
    <dgm:pt modelId="{EC03B7D3-A4C6-4E85-BF47-F2D0FD4F3E98}">
      <dgm:prSet phldrT="[Text]"/>
      <dgm:spPr/>
      <dgm:t>
        <a:bodyPr/>
        <a:lstStyle/>
        <a:p>
          <a:r>
            <a:rPr lang="en-US" dirty="0" smtClean="0"/>
            <a:t>Check  Status Dates and Published</a:t>
          </a:r>
          <a:endParaRPr lang="en-US" dirty="0"/>
        </a:p>
      </dgm:t>
    </dgm:pt>
    <dgm:pt modelId="{696FCDD8-393E-466F-BFD4-5273EBD6CF07}" type="parTrans" cxnId="{C9A7B726-E80E-4ECE-B3E5-677FB81C8DC2}">
      <dgm:prSet/>
      <dgm:spPr/>
      <dgm:t>
        <a:bodyPr/>
        <a:lstStyle/>
        <a:p>
          <a:endParaRPr lang="en-US"/>
        </a:p>
      </dgm:t>
    </dgm:pt>
    <dgm:pt modelId="{9CC03CA9-B308-4F09-8353-33E2B9E0BA24}" type="sibTrans" cxnId="{C9A7B726-E80E-4ECE-B3E5-677FB81C8DC2}">
      <dgm:prSet/>
      <dgm:spPr/>
      <dgm:t>
        <a:bodyPr/>
        <a:lstStyle/>
        <a:p>
          <a:endParaRPr lang="en-US"/>
        </a:p>
      </dgm:t>
    </dgm:pt>
    <dgm:pt modelId="{F3799167-EEBB-4B0A-B0E4-DA4F3D0D7884}" type="pres">
      <dgm:prSet presAssocID="{B43CF8F9-4FE9-4E93-870B-F4C4DE87AB24}" presName="composite" presStyleCnt="0">
        <dgm:presLayoutVars>
          <dgm:chMax val="3"/>
          <dgm:animLvl val="lvl"/>
          <dgm:resizeHandles val="exact"/>
        </dgm:presLayoutVars>
      </dgm:prSet>
      <dgm:spPr/>
      <dgm:t>
        <a:bodyPr/>
        <a:lstStyle/>
        <a:p>
          <a:endParaRPr lang="en-US"/>
        </a:p>
      </dgm:t>
    </dgm:pt>
    <dgm:pt modelId="{473E1CF1-2170-4BD2-87F6-456626CB8E49}" type="pres">
      <dgm:prSet presAssocID="{C2AA7739-6752-4815-9590-018F8A2505E6}" presName="gear1" presStyleLbl="node1" presStyleIdx="0" presStyleCnt="3">
        <dgm:presLayoutVars>
          <dgm:chMax val="1"/>
          <dgm:bulletEnabled val="1"/>
        </dgm:presLayoutVars>
      </dgm:prSet>
      <dgm:spPr/>
      <dgm:t>
        <a:bodyPr/>
        <a:lstStyle/>
        <a:p>
          <a:endParaRPr lang="en-US"/>
        </a:p>
      </dgm:t>
    </dgm:pt>
    <dgm:pt modelId="{08FF48EE-040F-40CC-A414-CBA157AA8F28}" type="pres">
      <dgm:prSet presAssocID="{C2AA7739-6752-4815-9590-018F8A2505E6}" presName="gear1srcNode" presStyleLbl="node1" presStyleIdx="0" presStyleCnt="3"/>
      <dgm:spPr/>
      <dgm:t>
        <a:bodyPr/>
        <a:lstStyle/>
        <a:p>
          <a:endParaRPr lang="en-US"/>
        </a:p>
      </dgm:t>
    </dgm:pt>
    <dgm:pt modelId="{18DA50F9-4CCE-490C-91A5-F76C5D78360C}" type="pres">
      <dgm:prSet presAssocID="{C2AA7739-6752-4815-9590-018F8A2505E6}" presName="gear1dstNode" presStyleLbl="node1" presStyleIdx="0" presStyleCnt="3"/>
      <dgm:spPr/>
      <dgm:t>
        <a:bodyPr/>
        <a:lstStyle/>
        <a:p>
          <a:endParaRPr lang="en-US"/>
        </a:p>
      </dgm:t>
    </dgm:pt>
    <dgm:pt modelId="{5436AA9A-E3BA-4330-BA58-866F3C795B01}" type="pres">
      <dgm:prSet presAssocID="{F5F83CDC-9FA8-40FE-A678-C2E387BD3077}" presName="gear2" presStyleLbl="node1" presStyleIdx="1" presStyleCnt="3">
        <dgm:presLayoutVars>
          <dgm:chMax val="1"/>
          <dgm:bulletEnabled val="1"/>
        </dgm:presLayoutVars>
      </dgm:prSet>
      <dgm:spPr/>
      <dgm:t>
        <a:bodyPr/>
        <a:lstStyle/>
        <a:p>
          <a:endParaRPr lang="en-US"/>
        </a:p>
      </dgm:t>
    </dgm:pt>
    <dgm:pt modelId="{B09AD627-4C70-487B-B4F3-7B9B72EC6984}" type="pres">
      <dgm:prSet presAssocID="{F5F83CDC-9FA8-40FE-A678-C2E387BD3077}" presName="gear2srcNode" presStyleLbl="node1" presStyleIdx="1" presStyleCnt="3"/>
      <dgm:spPr/>
      <dgm:t>
        <a:bodyPr/>
        <a:lstStyle/>
        <a:p>
          <a:endParaRPr lang="en-US"/>
        </a:p>
      </dgm:t>
    </dgm:pt>
    <dgm:pt modelId="{49A4E5DE-3866-4768-9F9D-D8A4A7F0A62F}" type="pres">
      <dgm:prSet presAssocID="{F5F83CDC-9FA8-40FE-A678-C2E387BD3077}" presName="gear2dstNode" presStyleLbl="node1" presStyleIdx="1" presStyleCnt="3"/>
      <dgm:spPr/>
      <dgm:t>
        <a:bodyPr/>
        <a:lstStyle/>
        <a:p>
          <a:endParaRPr lang="en-US"/>
        </a:p>
      </dgm:t>
    </dgm:pt>
    <dgm:pt modelId="{C1948F50-FCB2-49DB-82E2-F5FECA5C00AB}" type="pres">
      <dgm:prSet presAssocID="{EC03B7D3-A4C6-4E85-BF47-F2D0FD4F3E98}" presName="gear3" presStyleLbl="node1" presStyleIdx="2" presStyleCnt="3"/>
      <dgm:spPr/>
      <dgm:t>
        <a:bodyPr/>
        <a:lstStyle/>
        <a:p>
          <a:endParaRPr lang="en-US"/>
        </a:p>
      </dgm:t>
    </dgm:pt>
    <dgm:pt modelId="{AA9E8414-011A-4AD0-B6D2-D047E1E31ECB}" type="pres">
      <dgm:prSet presAssocID="{EC03B7D3-A4C6-4E85-BF47-F2D0FD4F3E98}" presName="gear3tx" presStyleLbl="node1" presStyleIdx="2" presStyleCnt="3">
        <dgm:presLayoutVars>
          <dgm:chMax val="1"/>
          <dgm:bulletEnabled val="1"/>
        </dgm:presLayoutVars>
      </dgm:prSet>
      <dgm:spPr/>
      <dgm:t>
        <a:bodyPr/>
        <a:lstStyle/>
        <a:p>
          <a:endParaRPr lang="en-US"/>
        </a:p>
      </dgm:t>
    </dgm:pt>
    <dgm:pt modelId="{F93F2462-F5AC-4FE8-A580-288194B004CE}" type="pres">
      <dgm:prSet presAssocID="{EC03B7D3-A4C6-4E85-BF47-F2D0FD4F3E98}" presName="gear3srcNode" presStyleLbl="node1" presStyleIdx="2" presStyleCnt="3"/>
      <dgm:spPr/>
      <dgm:t>
        <a:bodyPr/>
        <a:lstStyle/>
        <a:p>
          <a:endParaRPr lang="en-US"/>
        </a:p>
      </dgm:t>
    </dgm:pt>
    <dgm:pt modelId="{A8088374-885E-4B67-B035-BFDB69C15943}" type="pres">
      <dgm:prSet presAssocID="{EC03B7D3-A4C6-4E85-BF47-F2D0FD4F3E98}" presName="gear3dstNode" presStyleLbl="node1" presStyleIdx="2" presStyleCnt="3"/>
      <dgm:spPr/>
      <dgm:t>
        <a:bodyPr/>
        <a:lstStyle/>
        <a:p>
          <a:endParaRPr lang="en-US"/>
        </a:p>
      </dgm:t>
    </dgm:pt>
    <dgm:pt modelId="{CC8AF1C4-09E5-49EF-8DED-39EF9277661B}" type="pres">
      <dgm:prSet presAssocID="{E941FD8E-F273-4752-BBFF-F92C5D070A09}" presName="connector1" presStyleLbl="sibTrans2D1" presStyleIdx="0" presStyleCnt="3"/>
      <dgm:spPr/>
      <dgm:t>
        <a:bodyPr/>
        <a:lstStyle/>
        <a:p>
          <a:endParaRPr lang="en-US"/>
        </a:p>
      </dgm:t>
    </dgm:pt>
    <dgm:pt modelId="{278A2ECA-87F1-40D4-B407-CBD921B2A786}" type="pres">
      <dgm:prSet presAssocID="{91CB49E1-2B21-4A89-AF82-D023F7D31E4B}" presName="connector2" presStyleLbl="sibTrans2D1" presStyleIdx="1" presStyleCnt="3"/>
      <dgm:spPr/>
      <dgm:t>
        <a:bodyPr/>
        <a:lstStyle/>
        <a:p>
          <a:endParaRPr lang="en-US"/>
        </a:p>
      </dgm:t>
    </dgm:pt>
    <dgm:pt modelId="{4EE1F7E1-8D45-4493-887D-FE1789A52AFD}" type="pres">
      <dgm:prSet presAssocID="{9CC03CA9-B308-4F09-8353-33E2B9E0BA24}" presName="connector3" presStyleLbl="sibTrans2D1" presStyleIdx="2" presStyleCnt="3"/>
      <dgm:spPr/>
      <dgm:t>
        <a:bodyPr/>
        <a:lstStyle/>
        <a:p>
          <a:endParaRPr lang="en-US"/>
        </a:p>
      </dgm:t>
    </dgm:pt>
  </dgm:ptLst>
  <dgm:cxnLst>
    <dgm:cxn modelId="{268823FE-D82E-4167-A8E4-083BE2606E75}" type="presOf" srcId="{EC03B7D3-A4C6-4E85-BF47-F2D0FD4F3E98}" destId="{F93F2462-F5AC-4FE8-A580-288194B004CE}" srcOrd="2" destOrd="0" presId="urn:microsoft.com/office/officeart/2005/8/layout/gear1"/>
    <dgm:cxn modelId="{3BBA541F-7C42-448D-A8CD-FA5A36345CAA}" type="presOf" srcId="{9CC03CA9-B308-4F09-8353-33E2B9E0BA24}" destId="{4EE1F7E1-8D45-4493-887D-FE1789A52AFD}" srcOrd="0" destOrd="0" presId="urn:microsoft.com/office/officeart/2005/8/layout/gear1"/>
    <dgm:cxn modelId="{3320896A-B8A2-4311-AA1C-E03CBDD9D264}" type="presOf" srcId="{EC03B7D3-A4C6-4E85-BF47-F2D0FD4F3E98}" destId="{C1948F50-FCB2-49DB-82E2-F5FECA5C00AB}" srcOrd="0" destOrd="0" presId="urn:microsoft.com/office/officeart/2005/8/layout/gear1"/>
    <dgm:cxn modelId="{C9A7B726-E80E-4ECE-B3E5-677FB81C8DC2}" srcId="{B43CF8F9-4FE9-4E93-870B-F4C4DE87AB24}" destId="{EC03B7D3-A4C6-4E85-BF47-F2D0FD4F3E98}" srcOrd="2" destOrd="0" parTransId="{696FCDD8-393E-466F-BFD4-5273EBD6CF07}" sibTransId="{9CC03CA9-B308-4F09-8353-33E2B9E0BA24}"/>
    <dgm:cxn modelId="{039E68FC-0C3A-4165-84E1-36A6831716FF}" type="presOf" srcId="{B43CF8F9-4FE9-4E93-870B-F4C4DE87AB24}" destId="{F3799167-EEBB-4B0A-B0E4-DA4F3D0D7884}" srcOrd="0" destOrd="0" presId="urn:microsoft.com/office/officeart/2005/8/layout/gear1"/>
    <dgm:cxn modelId="{36502E27-7C4C-44B3-8627-61D5D370DC26}" srcId="{B43CF8F9-4FE9-4E93-870B-F4C4DE87AB24}" destId="{C2AA7739-6752-4815-9590-018F8A2505E6}" srcOrd="0" destOrd="0" parTransId="{CD5AE842-4D81-4632-84B3-FC827E4FFB50}" sibTransId="{E941FD8E-F273-4752-BBFF-F92C5D070A09}"/>
    <dgm:cxn modelId="{D7024ED2-F2F9-4ACB-A5F2-71EC0A2FC47A}" type="presOf" srcId="{91CB49E1-2B21-4A89-AF82-D023F7D31E4B}" destId="{278A2ECA-87F1-40D4-B407-CBD921B2A786}" srcOrd="0" destOrd="0" presId="urn:microsoft.com/office/officeart/2005/8/layout/gear1"/>
    <dgm:cxn modelId="{E1FA6DC8-D5F3-45A0-92C0-A031B3FEC632}" type="presOf" srcId="{C2AA7739-6752-4815-9590-018F8A2505E6}" destId="{18DA50F9-4CCE-490C-91A5-F76C5D78360C}" srcOrd="2" destOrd="0" presId="urn:microsoft.com/office/officeart/2005/8/layout/gear1"/>
    <dgm:cxn modelId="{B5E72F08-D869-46F5-B0B2-6C1A2A5DA183}" type="presOf" srcId="{C2AA7739-6752-4815-9590-018F8A2505E6}" destId="{08FF48EE-040F-40CC-A414-CBA157AA8F28}" srcOrd="1" destOrd="0" presId="urn:microsoft.com/office/officeart/2005/8/layout/gear1"/>
    <dgm:cxn modelId="{135704F9-F179-43E3-98CE-34648BF60AF1}" type="presOf" srcId="{EC03B7D3-A4C6-4E85-BF47-F2D0FD4F3E98}" destId="{AA9E8414-011A-4AD0-B6D2-D047E1E31ECB}" srcOrd="1" destOrd="0" presId="urn:microsoft.com/office/officeart/2005/8/layout/gear1"/>
    <dgm:cxn modelId="{6C342642-D20D-47E1-8048-BB6B8A390B50}" type="presOf" srcId="{F5F83CDC-9FA8-40FE-A678-C2E387BD3077}" destId="{49A4E5DE-3866-4768-9F9D-D8A4A7F0A62F}" srcOrd="2" destOrd="0" presId="urn:microsoft.com/office/officeart/2005/8/layout/gear1"/>
    <dgm:cxn modelId="{7A94EDCF-DC4B-4F33-A400-95B1A8F88EA8}" type="presOf" srcId="{C2AA7739-6752-4815-9590-018F8A2505E6}" destId="{473E1CF1-2170-4BD2-87F6-456626CB8E49}" srcOrd="0" destOrd="0" presId="urn:microsoft.com/office/officeart/2005/8/layout/gear1"/>
    <dgm:cxn modelId="{A8F6EAB1-2CDD-45AF-93D2-874EEC42AF8E}" srcId="{B43CF8F9-4FE9-4E93-870B-F4C4DE87AB24}" destId="{F5F83CDC-9FA8-40FE-A678-C2E387BD3077}" srcOrd="1" destOrd="0" parTransId="{8AB2FE85-4CC0-40DA-8623-1548EBC3D71B}" sibTransId="{91CB49E1-2B21-4A89-AF82-D023F7D31E4B}"/>
    <dgm:cxn modelId="{38B9C5FD-C06E-4626-956B-16FFEC922828}" type="presOf" srcId="{F5F83CDC-9FA8-40FE-A678-C2E387BD3077}" destId="{5436AA9A-E3BA-4330-BA58-866F3C795B01}" srcOrd="0" destOrd="0" presId="urn:microsoft.com/office/officeart/2005/8/layout/gear1"/>
    <dgm:cxn modelId="{D3C759A1-1997-4D81-B1D4-03C0222CAA79}" type="presOf" srcId="{E941FD8E-F273-4752-BBFF-F92C5D070A09}" destId="{CC8AF1C4-09E5-49EF-8DED-39EF9277661B}" srcOrd="0" destOrd="0" presId="urn:microsoft.com/office/officeart/2005/8/layout/gear1"/>
    <dgm:cxn modelId="{5E5EFC34-C4D2-4702-8AFD-61CDEAA893E1}" type="presOf" srcId="{EC03B7D3-A4C6-4E85-BF47-F2D0FD4F3E98}" destId="{A8088374-885E-4B67-B035-BFDB69C15943}" srcOrd="3" destOrd="0" presId="urn:microsoft.com/office/officeart/2005/8/layout/gear1"/>
    <dgm:cxn modelId="{1C6CB844-E9A8-4DB0-8B10-D42CA0A92A2A}" type="presOf" srcId="{F5F83CDC-9FA8-40FE-A678-C2E387BD3077}" destId="{B09AD627-4C70-487B-B4F3-7B9B72EC6984}" srcOrd="1" destOrd="0" presId="urn:microsoft.com/office/officeart/2005/8/layout/gear1"/>
    <dgm:cxn modelId="{1590AAA2-43BF-4971-BD66-36D9A090E250}" type="presParOf" srcId="{F3799167-EEBB-4B0A-B0E4-DA4F3D0D7884}" destId="{473E1CF1-2170-4BD2-87F6-456626CB8E49}" srcOrd="0" destOrd="0" presId="urn:microsoft.com/office/officeart/2005/8/layout/gear1"/>
    <dgm:cxn modelId="{94760F22-0E3E-4514-AFD5-CAEE5A6CB110}" type="presParOf" srcId="{F3799167-EEBB-4B0A-B0E4-DA4F3D0D7884}" destId="{08FF48EE-040F-40CC-A414-CBA157AA8F28}" srcOrd="1" destOrd="0" presId="urn:microsoft.com/office/officeart/2005/8/layout/gear1"/>
    <dgm:cxn modelId="{85C48FFA-0BFD-4CF2-92F5-5B410472256D}" type="presParOf" srcId="{F3799167-EEBB-4B0A-B0E4-DA4F3D0D7884}" destId="{18DA50F9-4CCE-490C-91A5-F76C5D78360C}" srcOrd="2" destOrd="0" presId="urn:microsoft.com/office/officeart/2005/8/layout/gear1"/>
    <dgm:cxn modelId="{E7DE1E26-57F6-4307-A574-7C639FF4CDA1}" type="presParOf" srcId="{F3799167-EEBB-4B0A-B0E4-DA4F3D0D7884}" destId="{5436AA9A-E3BA-4330-BA58-866F3C795B01}" srcOrd="3" destOrd="0" presId="urn:microsoft.com/office/officeart/2005/8/layout/gear1"/>
    <dgm:cxn modelId="{FA57CB7C-6B75-4699-810F-76FD39687AA6}" type="presParOf" srcId="{F3799167-EEBB-4B0A-B0E4-DA4F3D0D7884}" destId="{B09AD627-4C70-487B-B4F3-7B9B72EC6984}" srcOrd="4" destOrd="0" presId="urn:microsoft.com/office/officeart/2005/8/layout/gear1"/>
    <dgm:cxn modelId="{CB665B4B-28AA-4B96-B41C-6927E927812B}" type="presParOf" srcId="{F3799167-EEBB-4B0A-B0E4-DA4F3D0D7884}" destId="{49A4E5DE-3866-4768-9F9D-D8A4A7F0A62F}" srcOrd="5" destOrd="0" presId="urn:microsoft.com/office/officeart/2005/8/layout/gear1"/>
    <dgm:cxn modelId="{9ABCFDF0-4BC1-4FD2-953B-1D0DCD12B0AA}" type="presParOf" srcId="{F3799167-EEBB-4B0A-B0E4-DA4F3D0D7884}" destId="{C1948F50-FCB2-49DB-82E2-F5FECA5C00AB}" srcOrd="6" destOrd="0" presId="urn:microsoft.com/office/officeart/2005/8/layout/gear1"/>
    <dgm:cxn modelId="{ECA0B0B2-26B1-4047-A2E6-FFAE3345FE60}" type="presParOf" srcId="{F3799167-EEBB-4B0A-B0E4-DA4F3D0D7884}" destId="{AA9E8414-011A-4AD0-B6D2-D047E1E31ECB}" srcOrd="7" destOrd="0" presId="urn:microsoft.com/office/officeart/2005/8/layout/gear1"/>
    <dgm:cxn modelId="{D45AE186-9DDB-404F-A0FB-B2C26C05AA0C}" type="presParOf" srcId="{F3799167-EEBB-4B0A-B0E4-DA4F3D0D7884}" destId="{F93F2462-F5AC-4FE8-A580-288194B004CE}" srcOrd="8" destOrd="0" presId="urn:microsoft.com/office/officeart/2005/8/layout/gear1"/>
    <dgm:cxn modelId="{D7D6F16F-AB05-4889-A56E-9E6DBA9E9610}" type="presParOf" srcId="{F3799167-EEBB-4B0A-B0E4-DA4F3D0D7884}" destId="{A8088374-885E-4B67-B035-BFDB69C15943}" srcOrd="9" destOrd="0" presId="urn:microsoft.com/office/officeart/2005/8/layout/gear1"/>
    <dgm:cxn modelId="{D0B2FE07-5F27-42A8-BD4E-DBD1B2EF8EED}" type="presParOf" srcId="{F3799167-EEBB-4B0A-B0E4-DA4F3D0D7884}" destId="{CC8AF1C4-09E5-49EF-8DED-39EF9277661B}" srcOrd="10" destOrd="0" presId="urn:microsoft.com/office/officeart/2005/8/layout/gear1"/>
    <dgm:cxn modelId="{B89360A2-DD44-41D4-8877-33464EDE69AE}" type="presParOf" srcId="{F3799167-EEBB-4B0A-B0E4-DA4F3D0D7884}" destId="{278A2ECA-87F1-40D4-B407-CBD921B2A786}" srcOrd="11" destOrd="0" presId="urn:microsoft.com/office/officeart/2005/8/layout/gear1"/>
    <dgm:cxn modelId="{AEBC4554-B794-4E0C-9A41-9AABB81E075F}" type="presParOf" srcId="{F3799167-EEBB-4B0A-B0E4-DA4F3D0D7884}" destId="{4EE1F7E1-8D45-4493-887D-FE1789A52AFD}" srcOrd="12" destOrd="0" presId="urn:microsoft.com/office/officeart/2005/8/layout/gear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a:t>Microsoft Project Conference </a:t>
            </a:r>
            <a:r>
              <a:rPr lang="en-US" dirty="0" smtClean="0"/>
              <a:t>2014</a:t>
            </a:r>
            <a:endParaRPr lang="en-US" dirty="0"/>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B6A60E7-2D53-4E43-BBED-95418411E14A}" type="datetime8">
              <a:rPr lang="en-US" smtClean="0">
                <a:latin typeface="Segoe UI" pitchFamily="34" charset="0"/>
              </a:rPr>
              <a:t>2/4/2014 12:29 PM</a:t>
            </a:fld>
            <a:endParaRPr lang="en-US" dirty="0">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Microsoft Project Conference 2014</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2DFDA5C7-BBAE-481E-8BF7-731156A2E2C1}" type="datetime8">
              <a:rPr lang="en-US" smtClean="0"/>
              <a:t>2/4/2014 12:29 PM</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1</a:t>
            </a:fld>
            <a:endParaRPr lang="en-US" dirty="0">
              <a:solidFill>
                <a:prstClr val="black"/>
              </a:solidFill>
            </a:endParaRPr>
          </a:p>
        </p:txBody>
      </p:sp>
      <p:sp>
        <p:nvSpPr>
          <p:cNvPr id="10" name="Date Placeholder 9"/>
          <p:cNvSpPr>
            <a:spLocks noGrp="1"/>
          </p:cNvSpPr>
          <p:nvPr>
            <p:ph type="dt" idx="13"/>
          </p:nvPr>
        </p:nvSpPr>
        <p:spPr/>
        <p:txBody>
          <a:bodyPr/>
          <a:lstStyle/>
          <a:p>
            <a:fld id="{B24D84E8-06E3-489F-9C67-A33EE59B08EB}" type="datetime8">
              <a:rPr lang="en-US" smtClean="0">
                <a:solidFill>
                  <a:prstClr val="black"/>
                </a:solidFill>
              </a:rPr>
              <a:pPr/>
              <a:t>2/4/2014 12:29 PM</a:t>
            </a:fld>
            <a:endParaRPr lang="en-US" dirty="0">
              <a:solidFill>
                <a:prstClr val="black"/>
              </a:solidFill>
            </a:endParaRPr>
          </a:p>
        </p:txBody>
      </p:sp>
      <p:sp>
        <p:nvSpPr>
          <p:cNvPr id="11" name="Footer Placeholder 10"/>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2" name="Header Placeholder 11"/>
          <p:cNvSpPr>
            <a:spLocks noGrp="1"/>
          </p:cNvSpPr>
          <p:nvPr>
            <p:ph type="hdr" sz="quarter" idx="15"/>
          </p:nvPr>
        </p:nvSpPr>
        <p:spPr/>
        <p:txBody>
          <a:bodyPr/>
          <a:lstStyle/>
          <a:p>
            <a:r>
              <a:rPr lang="en-US" dirty="0">
                <a:solidFill>
                  <a:prstClr val="black"/>
                </a:solidFill>
              </a:rPr>
              <a:t>Microsoft Project Conference </a:t>
            </a:r>
            <a:r>
              <a:rPr lang="en-US" dirty="0" smtClean="0">
                <a:solidFill>
                  <a:prstClr val="black"/>
                </a:solidFill>
              </a:rPr>
              <a:t>2014</a:t>
            </a:r>
            <a:endParaRPr lang="en-US" dirty="0">
              <a:solidFill>
                <a:prstClr val="black"/>
              </a:solidFill>
            </a:endParaRPr>
          </a:p>
        </p:txBody>
      </p:sp>
    </p:spTree>
    <p:extLst>
      <p:ext uri="{BB962C8B-B14F-4D97-AF65-F5344CB8AC3E}">
        <p14:creationId xmlns:p14="http://schemas.microsoft.com/office/powerpoint/2010/main" val="41163737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8B263312-38AA-4E1E-B2B5-0F8F122B24FE}" type="slidenum">
              <a:rPr lang="en-US" smtClean="0">
                <a:solidFill>
                  <a:prstClr val="black"/>
                </a:solidFill>
              </a:rPr>
              <a:pPr/>
              <a:t>10</a:t>
            </a:fld>
            <a:endParaRPr lang="en-US" dirty="0">
              <a:solidFill>
                <a:prstClr val="black"/>
              </a:solidFill>
            </a:endParaRPr>
          </a:p>
        </p:txBody>
      </p:sp>
      <p:sp>
        <p:nvSpPr>
          <p:cNvPr id="10" name="Slide Image Placeholder 9"/>
          <p:cNvSpPr>
            <a:spLocks noGrp="1" noRot="1" noChangeAspect="1"/>
          </p:cNvSpPr>
          <p:nvPr>
            <p:ph type="sldImg"/>
          </p:nvPr>
        </p:nvSpPr>
        <p:spPr/>
      </p:sp>
      <p:sp>
        <p:nvSpPr>
          <p:cNvPr id="11" name="Notes Placeholder 10"/>
          <p:cNvSpPr>
            <a:spLocks noGrp="1"/>
          </p:cNvSpPr>
          <p:nvPr>
            <p:ph type="body" idx="1"/>
          </p:nvPr>
        </p:nvSpPr>
        <p:spPr/>
        <p:txBody>
          <a:bodyPr/>
          <a:lstStyle/>
          <a:p>
            <a:pPr marL="0" marR="0" indent="0" algn="l" defTabSz="932742" rtl="0" eaLnBrk="1" fontAlgn="auto" latinLnBrk="0" hangingPunct="1">
              <a:lnSpc>
                <a:spcPct val="90000"/>
              </a:lnSpc>
              <a:spcBef>
                <a:spcPts val="0"/>
              </a:spcBef>
              <a:spcAft>
                <a:spcPts val="340"/>
              </a:spcAft>
              <a:buClrTx/>
              <a:buSzTx/>
              <a:buFontTx/>
              <a:buNone/>
              <a:tabLst/>
              <a:defRPr/>
            </a:pPr>
            <a:endParaRPr lang="en-US" baseline="0" dirty="0" smtClean="0"/>
          </a:p>
          <a:p>
            <a:pPr marL="0" marR="0" indent="0" algn="l" defTabSz="932742" rtl="0" eaLnBrk="1" fontAlgn="auto" latinLnBrk="0" hangingPunct="1">
              <a:lnSpc>
                <a:spcPct val="90000"/>
              </a:lnSpc>
              <a:spcBef>
                <a:spcPts val="0"/>
              </a:spcBef>
              <a:spcAft>
                <a:spcPts val="340"/>
              </a:spcAft>
              <a:buClrTx/>
              <a:buSzTx/>
              <a:buFontTx/>
              <a:buNone/>
              <a:tabLst/>
              <a:defRPr/>
            </a:pPr>
            <a:r>
              <a:rPr lang="en-US" baseline="0" dirty="0" smtClean="0"/>
              <a:t>Key Points:  Regular measures and monitors PMO standards, process cycles and meta data so that corrective action can be taken when necessary to meet PMO governance objectives.</a:t>
            </a:r>
          </a:p>
          <a:p>
            <a:pPr marL="0" marR="0" indent="0" algn="l" defTabSz="932742" rtl="0" eaLnBrk="1" fontAlgn="auto" latinLnBrk="0" hangingPunct="1">
              <a:lnSpc>
                <a:spcPct val="90000"/>
              </a:lnSpc>
              <a:spcBef>
                <a:spcPts val="0"/>
              </a:spcBef>
              <a:spcAft>
                <a:spcPts val="340"/>
              </a:spcAft>
              <a:buClrTx/>
              <a:buSzTx/>
              <a:buFontTx/>
              <a:buNone/>
              <a:tabLst/>
              <a:defRPr/>
            </a:pPr>
            <a:r>
              <a:rPr lang="en-US" baseline="0" dirty="0" smtClean="0"/>
              <a:t>PMO Manager manages all projects, resource, phases, </a:t>
            </a:r>
            <a:r>
              <a:rPr lang="en-US" baseline="0" dirty="0" err="1" smtClean="0"/>
              <a:t>etc</a:t>
            </a:r>
            <a:endParaRPr lang="en-US" baseline="0" dirty="0" smtClean="0"/>
          </a:p>
          <a:p>
            <a:pPr marL="0" marR="0" indent="0" algn="l" defTabSz="932742" rtl="0" eaLnBrk="1" fontAlgn="auto" latinLnBrk="0" hangingPunct="1">
              <a:lnSpc>
                <a:spcPct val="90000"/>
              </a:lnSpc>
              <a:spcBef>
                <a:spcPts val="0"/>
              </a:spcBef>
              <a:spcAft>
                <a:spcPts val="340"/>
              </a:spcAft>
              <a:buClrTx/>
              <a:buSzTx/>
              <a:buFontTx/>
              <a:buNone/>
              <a:tabLst/>
              <a:defRPr/>
            </a:pPr>
            <a:r>
              <a:rPr lang="en-US" baseline="0" dirty="0" smtClean="0"/>
              <a:t>PMO manages and monitors all the projects and resources, </a:t>
            </a:r>
          </a:p>
          <a:p>
            <a:pPr marL="0" marR="0" indent="0" algn="l" defTabSz="932742" rtl="0" eaLnBrk="1" fontAlgn="auto" latinLnBrk="0" hangingPunct="1">
              <a:lnSpc>
                <a:spcPct val="90000"/>
              </a:lnSpc>
              <a:spcBef>
                <a:spcPts val="0"/>
              </a:spcBef>
              <a:spcAft>
                <a:spcPts val="340"/>
              </a:spcAft>
              <a:buClrTx/>
              <a:buSzTx/>
              <a:buFontTx/>
              <a:buNone/>
              <a:tabLst/>
              <a:defRPr/>
            </a:pPr>
            <a:endParaRPr lang="en-US" baseline="0" dirty="0" smtClean="0"/>
          </a:p>
          <a:p>
            <a:pPr marL="0" marR="0" indent="0" algn="l" defTabSz="932742" rtl="0" eaLnBrk="1" fontAlgn="auto" latinLnBrk="0" hangingPunct="1">
              <a:lnSpc>
                <a:spcPct val="90000"/>
              </a:lnSpc>
              <a:spcBef>
                <a:spcPts val="0"/>
              </a:spcBef>
              <a:spcAft>
                <a:spcPts val="340"/>
              </a:spcAft>
              <a:buClrTx/>
              <a:buSzTx/>
              <a:buFontTx/>
              <a:buNone/>
              <a:tabLst/>
              <a:defRPr/>
            </a:pPr>
            <a:r>
              <a:rPr lang="en-US" baseline="0" dirty="0" smtClean="0"/>
              <a:t>Key Point:  Monitoring and Controlling PMO:  Regular measures and monitors all projects and resources in the PMO to insure that </a:t>
            </a:r>
          </a:p>
          <a:p>
            <a:pPr marL="228600" marR="0" indent="-228600" algn="l" defTabSz="932742" rtl="0" eaLnBrk="1" fontAlgn="auto" latinLnBrk="0" hangingPunct="1">
              <a:lnSpc>
                <a:spcPct val="90000"/>
              </a:lnSpc>
              <a:spcBef>
                <a:spcPts val="0"/>
              </a:spcBef>
              <a:spcAft>
                <a:spcPts val="340"/>
              </a:spcAft>
              <a:buClrTx/>
              <a:buSzTx/>
              <a:buFontTx/>
              <a:buAutoNum type="arabicParenR"/>
              <a:tabLst/>
              <a:defRPr/>
            </a:pPr>
            <a:r>
              <a:rPr lang="en-US" baseline="0" dirty="0" smtClean="0"/>
              <a:t>data is correct and current, </a:t>
            </a:r>
          </a:p>
          <a:p>
            <a:pPr marL="228600" marR="0" indent="-228600" algn="l" defTabSz="932742" rtl="0" eaLnBrk="1" fontAlgn="auto" latinLnBrk="0" hangingPunct="1">
              <a:lnSpc>
                <a:spcPct val="90000"/>
              </a:lnSpc>
              <a:spcBef>
                <a:spcPts val="0"/>
              </a:spcBef>
              <a:spcAft>
                <a:spcPts val="340"/>
              </a:spcAft>
              <a:buClrTx/>
              <a:buSzTx/>
              <a:buFontTx/>
              <a:buAutoNum type="arabicParenR"/>
              <a:tabLst/>
              <a:defRPr/>
            </a:pPr>
            <a:r>
              <a:rPr lang="en-US" baseline="0" dirty="0" smtClean="0"/>
              <a:t>all process in PMO are being followed,</a:t>
            </a:r>
          </a:p>
          <a:p>
            <a:pPr marL="228600" marR="0" indent="-228600" algn="l" defTabSz="932742" rtl="0" eaLnBrk="1" fontAlgn="auto" latinLnBrk="0" hangingPunct="1">
              <a:lnSpc>
                <a:spcPct val="90000"/>
              </a:lnSpc>
              <a:spcBef>
                <a:spcPts val="0"/>
              </a:spcBef>
              <a:spcAft>
                <a:spcPts val="340"/>
              </a:spcAft>
              <a:buClrTx/>
              <a:buSzTx/>
              <a:buFontTx/>
              <a:buAutoNum type="arabicParenR"/>
              <a:tabLst/>
              <a:defRPr/>
            </a:pPr>
            <a:r>
              <a:rPr lang="en-US" baseline="0" dirty="0" smtClean="0"/>
              <a:t>By prompting all roles and resources to do PMO updates as required</a:t>
            </a:r>
          </a:p>
          <a:p>
            <a:pPr marL="0" marR="0" indent="0" algn="l" defTabSz="932742" rtl="0" eaLnBrk="1" fontAlgn="auto" latinLnBrk="0" hangingPunct="1">
              <a:lnSpc>
                <a:spcPct val="90000"/>
              </a:lnSpc>
              <a:spcBef>
                <a:spcPts val="0"/>
              </a:spcBef>
              <a:spcAft>
                <a:spcPts val="340"/>
              </a:spcAft>
              <a:buClrTx/>
              <a:buSzTx/>
              <a:buFontTx/>
              <a:buNone/>
              <a:tabLst/>
              <a:defRPr/>
            </a:pPr>
            <a:endParaRPr lang="en-US" baseline="0" dirty="0" smtClean="0"/>
          </a:p>
          <a:p>
            <a:pPr marL="0" marR="0" indent="0" algn="l" defTabSz="932742" rtl="0" eaLnBrk="1" fontAlgn="auto" latinLnBrk="0" hangingPunct="1">
              <a:lnSpc>
                <a:spcPct val="90000"/>
              </a:lnSpc>
              <a:spcBef>
                <a:spcPts val="0"/>
              </a:spcBef>
              <a:spcAft>
                <a:spcPts val="340"/>
              </a:spcAft>
              <a:buClrTx/>
              <a:buSzTx/>
              <a:buFontTx/>
              <a:buNone/>
              <a:tabLst/>
              <a:defRPr/>
            </a:pPr>
            <a:endParaRPr lang="en-US" baseline="0" dirty="0" smtClean="0"/>
          </a:p>
          <a:p>
            <a:pPr marL="0" marR="0" indent="0" algn="l" defTabSz="932742" rtl="0" eaLnBrk="1" fontAlgn="auto" latinLnBrk="0" hangingPunct="1">
              <a:lnSpc>
                <a:spcPct val="90000"/>
              </a:lnSpc>
              <a:spcBef>
                <a:spcPts val="0"/>
              </a:spcBef>
              <a:spcAft>
                <a:spcPts val="340"/>
              </a:spcAft>
              <a:buClrTx/>
              <a:buSzTx/>
              <a:buFontTx/>
              <a:buNone/>
              <a:tabLst/>
              <a:defRPr/>
            </a:pPr>
            <a:r>
              <a:rPr lang="en-US" baseline="0" dirty="0" smtClean="0"/>
              <a:t>Key Point:  Monitoring and Controlling Process Group:  Regular measures and monitors progress to identify variances from the project management plan so that corrective action can be taken when necessary to meet project objectives</a:t>
            </a:r>
          </a:p>
          <a:p>
            <a:pPr marL="0" marR="0" indent="0" algn="l" defTabSz="932742" rtl="0" eaLnBrk="1" fontAlgn="auto" latinLnBrk="0" hangingPunct="1">
              <a:lnSpc>
                <a:spcPct val="90000"/>
              </a:lnSpc>
              <a:spcBef>
                <a:spcPts val="0"/>
              </a:spcBef>
              <a:spcAft>
                <a:spcPts val="340"/>
              </a:spcAft>
              <a:buClrTx/>
              <a:buSzTx/>
              <a:buFontTx/>
              <a:buNone/>
              <a:tabLst/>
              <a:defRPr/>
            </a:pPr>
            <a:endParaRPr lang="en-US" baseline="0" dirty="0" smtClean="0"/>
          </a:p>
          <a:p>
            <a:endParaRPr lang="en-US" baseline="0" dirty="0" smtClean="0"/>
          </a:p>
        </p:txBody>
      </p:sp>
      <p:sp>
        <p:nvSpPr>
          <p:cNvPr id="16" name="Date Placeholder 15"/>
          <p:cNvSpPr>
            <a:spLocks noGrp="1"/>
          </p:cNvSpPr>
          <p:nvPr>
            <p:ph type="dt" idx="13"/>
          </p:nvPr>
        </p:nvSpPr>
        <p:spPr/>
        <p:txBody>
          <a:bodyPr/>
          <a:lstStyle/>
          <a:p>
            <a:fld id="{E976D732-92A1-4639-A0E1-31571E261172}" type="datetime8">
              <a:rPr lang="en-US" smtClean="0">
                <a:solidFill>
                  <a:prstClr val="black"/>
                </a:solidFill>
              </a:rPr>
              <a:pPr/>
              <a:t>2/4/2014 12:29 PM</a:t>
            </a:fld>
            <a:endParaRPr lang="en-US" dirty="0">
              <a:solidFill>
                <a:prstClr val="black"/>
              </a:solidFill>
            </a:endParaRPr>
          </a:p>
        </p:txBody>
      </p:sp>
      <p:sp>
        <p:nvSpPr>
          <p:cNvPr id="17" name="Footer Placeholder 16"/>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8" name="Header Placeholder 17"/>
          <p:cNvSpPr>
            <a:spLocks noGrp="1"/>
          </p:cNvSpPr>
          <p:nvPr>
            <p:ph type="hdr" sz="quarter" idx="15"/>
          </p:nvPr>
        </p:nvSpPr>
        <p:spPr/>
        <p:txBody>
          <a:bodyPr/>
          <a:lstStyle/>
          <a:p>
            <a:endParaRPr lang="en-US" dirty="0">
              <a:solidFill>
                <a:prstClr val="black"/>
              </a:solidFill>
            </a:endParaRPr>
          </a:p>
        </p:txBody>
      </p:sp>
    </p:spTree>
    <p:extLst>
      <p:ext uri="{BB962C8B-B14F-4D97-AF65-F5344CB8AC3E}">
        <p14:creationId xmlns:p14="http://schemas.microsoft.com/office/powerpoint/2010/main" val="21702367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8B263312-38AA-4E1E-B2B5-0F8F122B24FE}" type="slidenum">
              <a:rPr lang="en-US" smtClean="0">
                <a:solidFill>
                  <a:prstClr val="black"/>
                </a:solidFill>
              </a:rPr>
              <a:pPr/>
              <a:t>11</a:t>
            </a:fld>
            <a:endParaRPr lang="en-US" dirty="0">
              <a:solidFill>
                <a:prstClr val="black"/>
              </a:solidFill>
            </a:endParaRPr>
          </a:p>
        </p:txBody>
      </p:sp>
      <p:sp>
        <p:nvSpPr>
          <p:cNvPr id="10" name="Slide Image Placeholder 9"/>
          <p:cNvSpPr>
            <a:spLocks noGrp="1" noRot="1" noChangeAspect="1"/>
          </p:cNvSpPr>
          <p:nvPr>
            <p:ph type="sldImg"/>
          </p:nvPr>
        </p:nvSpPr>
        <p:spPr/>
      </p:sp>
      <p:sp>
        <p:nvSpPr>
          <p:cNvPr id="11" name="Notes Placeholder 10"/>
          <p:cNvSpPr>
            <a:spLocks noGrp="1"/>
          </p:cNvSpPr>
          <p:nvPr>
            <p:ph type="body" idx="1"/>
          </p:nvPr>
        </p:nvSpPr>
        <p:spPr/>
        <p:txBody>
          <a:bodyPr/>
          <a:lstStyle/>
          <a:p>
            <a:pPr marL="0" indent="0">
              <a:buNone/>
            </a:pPr>
            <a:r>
              <a:rPr lang="en-US" dirty="0" smtClean="0"/>
              <a:t>Key</a:t>
            </a:r>
            <a:r>
              <a:rPr lang="en-US" baseline="0" dirty="0" smtClean="0"/>
              <a:t> Point:   New Sheriff…  we don’t use bullets or hand cuffs--- we use email and text message</a:t>
            </a:r>
            <a:endParaRPr lang="en-US" dirty="0" smtClean="0"/>
          </a:p>
          <a:p>
            <a:pPr marL="0" indent="0">
              <a:buNone/>
            </a:pPr>
            <a:endParaRPr lang="en-US" dirty="0" smtClean="0"/>
          </a:p>
          <a:p>
            <a:pPr marL="0" indent="0">
              <a:buNone/>
            </a:pPr>
            <a:r>
              <a:rPr lang="en-US" dirty="0" smtClean="0"/>
              <a:t>Need to Follow Standards and Governance</a:t>
            </a:r>
          </a:p>
          <a:p>
            <a:pPr marL="0" indent="0">
              <a:buNone/>
            </a:pPr>
            <a:r>
              <a:rPr lang="en-US" dirty="0" smtClean="0"/>
              <a:t>Need to Follow Common Procedures</a:t>
            </a:r>
          </a:p>
          <a:p>
            <a:pPr marL="0" indent="0">
              <a:buNone/>
            </a:pPr>
            <a:r>
              <a:rPr lang="en-US" dirty="0" smtClean="0"/>
              <a:t>Need to Manage PMO cycles</a:t>
            </a:r>
          </a:p>
          <a:p>
            <a:pPr marL="0" indent="0">
              <a:buNone/>
            </a:pPr>
            <a:r>
              <a:rPr lang="en-US" dirty="0" smtClean="0"/>
              <a:t>Need for Ensuring Accurate and Timely Data</a:t>
            </a:r>
          </a:p>
          <a:p>
            <a:pPr marL="0" indent="0">
              <a:buNone/>
            </a:pPr>
            <a:r>
              <a:rPr lang="en-US" dirty="0" smtClean="0"/>
              <a:t>Need for Efficiency and Automation</a:t>
            </a:r>
          </a:p>
          <a:p>
            <a:pPr marL="0" indent="0">
              <a:buNone/>
            </a:pPr>
            <a:r>
              <a:rPr lang="en-US" dirty="0" smtClean="0"/>
              <a:t>Need for Synchronization</a:t>
            </a:r>
          </a:p>
          <a:p>
            <a:endParaRPr lang="en-US" baseline="0" dirty="0" smtClean="0"/>
          </a:p>
        </p:txBody>
      </p:sp>
      <p:sp>
        <p:nvSpPr>
          <p:cNvPr id="16" name="Date Placeholder 15"/>
          <p:cNvSpPr>
            <a:spLocks noGrp="1"/>
          </p:cNvSpPr>
          <p:nvPr>
            <p:ph type="dt" idx="13"/>
          </p:nvPr>
        </p:nvSpPr>
        <p:spPr/>
        <p:txBody>
          <a:bodyPr/>
          <a:lstStyle/>
          <a:p>
            <a:fld id="{E976D732-92A1-4639-A0E1-31571E261172}" type="datetime8">
              <a:rPr lang="en-US" smtClean="0">
                <a:solidFill>
                  <a:prstClr val="black"/>
                </a:solidFill>
              </a:rPr>
              <a:pPr/>
              <a:t>2/4/2014 12:29 PM</a:t>
            </a:fld>
            <a:endParaRPr lang="en-US" dirty="0">
              <a:solidFill>
                <a:prstClr val="black"/>
              </a:solidFill>
            </a:endParaRPr>
          </a:p>
        </p:txBody>
      </p:sp>
      <p:sp>
        <p:nvSpPr>
          <p:cNvPr id="17" name="Footer Placeholder 16"/>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8" name="Header Placeholder 17"/>
          <p:cNvSpPr>
            <a:spLocks noGrp="1"/>
          </p:cNvSpPr>
          <p:nvPr>
            <p:ph type="hdr" sz="quarter" idx="15"/>
          </p:nvPr>
        </p:nvSpPr>
        <p:spPr/>
        <p:txBody>
          <a:bodyPr/>
          <a:lstStyle/>
          <a:p>
            <a:endParaRPr lang="en-US" dirty="0">
              <a:solidFill>
                <a:prstClr val="black"/>
              </a:solidFill>
            </a:endParaRPr>
          </a:p>
        </p:txBody>
      </p:sp>
    </p:spTree>
    <p:extLst>
      <p:ext uri="{BB962C8B-B14F-4D97-AF65-F5344CB8AC3E}">
        <p14:creationId xmlns:p14="http://schemas.microsoft.com/office/powerpoint/2010/main" val="30912611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12</a:t>
            </a:fld>
            <a:endParaRPr lang="en-US" dirty="0">
              <a:solidFill>
                <a:prstClr val="black"/>
              </a:solidFill>
            </a:endParaRPr>
          </a:p>
        </p:txBody>
      </p:sp>
      <p:sp>
        <p:nvSpPr>
          <p:cNvPr id="10" name="Date Placeholder 9"/>
          <p:cNvSpPr>
            <a:spLocks noGrp="1"/>
          </p:cNvSpPr>
          <p:nvPr>
            <p:ph type="dt" idx="13"/>
          </p:nvPr>
        </p:nvSpPr>
        <p:spPr/>
        <p:txBody>
          <a:bodyPr/>
          <a:lstStyle/>
          <a:p>
            <a:fld id="{20C21322-687B-4FB5-9B87-4A26FB21CF38}" type="datetime8">
              <a:rPr lang="en-US" smtClean="0">
                <a:solidFill>
                  <a:prstClr val="black"/>
                </a:solidFill>
              </a:rPr>
              <a:pPr/>
              <a:t>2/4/2014 12:29 PM</a:t>
            </a:fld>
            <a:endParaRPr lang="en-US" dirty="0">
              <a:solidFill>
                <a:prstClr val="black"/>
              </a:solidFill>
            </a:endParaRPr>
          </a:p>
        </p:txBody>
      </p:sp>
      <p:sp>
        <p:nvSpPr>
          <p:cNvPr id="11" name="Footer Placeholder 10"/>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2" name="Header Placeholder 11"/>
          <p:cNvSpPr>
            <a:spLocks noGrp="1"/>
          </p:cNvSpPr>
          <p:nvPr>
            <p:ph type="hdr" sz="quarter" idx="15"/>
          </p:nvPr>
        </p:nvSpPr>
        <p:spPr/>
        <p:txBody>
          <a:bodyPr/>
          <a:lstStyle/>
          <a:p>
            <a:endParaRPr lang="en-US" dirty="0">
              <a:solidFill>
                <a:prstClr val="black"/>
              </a:solidFill>
            </a:endParaRPr>
          </a:p>
        </p:txBody>
      </p:sp>
    </p:spTree>
    <p:extLst>
      <p:ext uri="{BB962C8B-B14F-4D97-AF65-F5344CB8AC3E}">
        <p14:creationId xmlns:p14="http://schemas.microsoft.com/office/powerpoint/2010/main" val="27625922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8B263312-38AA-4E1E-B2B5-0F8F122B24FE}" type="slidenum">
              <a:rPr lang="en-US" smtClean="0">
                <a:solidFill>
                  <a:prstClr val="black"/>
                </a:solidFill>
              </a:rPr>
              <a:pPr/>
              <a:t>13</a:t>
            </a:fld>
            <a:endParaRPr lang="en-US" dirty="0">
              <a:solidFill>
                <a:prstClr val="black"/>
              </a:solidFill>
            </a:endParaRPr>
          </a:p>
        </p:txBody>
      </p:sp>
      <p:sp>
        <p:nvSpPr>
          <p:cNvPr id="10" name="Slide Image Placeholder 9"/>
          <p:cNvSpPr>
            <a:spLocks noGrp="1" noRot="1" noChangeAspect="1"/>
          </p:cNvSpPr>
          <p:nvPr>
            <p:ph type="sldImg"/>
          </p:nvPr>
        </p:nvSpPr>
        <p:spPr/>
      </p:sp>
      <p:sp>
        <p:nvSpPr>
          <p:cNvPr id="11" name="Notes Placeholder 10"/>
          <p:cNvSpPr>
            <a:spLocks noGrp="1"/>
          </p:cNvSpPr>
          <p:nvPr>
            <p:ph type="body" idx="1"/>
          </p:nvPr>
        </p:nvSpPr>
        <p:spPr/>
        <p:txBody>
          <a:bodyPr/>
          <a:lstStyle/>
          <a:p>
            <a:r>
              <a:rPr lang="en-US" dirty="0" smtClean="0"/>
              <a:t>Key Points: Steps</a:t>
            </a:r>
            <a:r>
              <a:rPr lang="en-US" baseline="0" dirty="0" smtClean="0"/>
              <a:t> to Build Monitoring and Automation</a:t>
            </a:r>
            <a:endParaRPr lang="en-US" dirty="0" smtClean="0"/>
          </a:p>
          <a:p>
            <a:endParaRPr lang="en-US" dirty="0" smtClean="0"/>
          </a:p>
          <a:p>
            <a:r>
              <a:rPr lang="en-US" baseline="0" dirty="0" smtClean="0"/>
              <a:t>Identify Key PMO Governance Metrics</a:t>
            </a:r>
          </a:p>
          <a:p>
            <a:r>
              <a:rPr lang="en-US" baseline="0" dirty="0" smtClean="0"/>
              <a:t>Implement Manual Monitoring</a:t>
            </a:r>
          </a:p>
          <a:p>
            <a:r>
              <a:rPr lang="en-US" baseline="0" dirty="0" smtClean="0"/>
              <a:t>Build Processes for Automation and Notification</a:t>
            </a:r>
          </a:p>
          <a:p>
            <a:r>
              <a:rPr lang="en-US" baseline="0" dirty="0" smtClean="0"/>
              <a:t>Build Dashboards</a:t>
            </a:r>
          </a:p>
          <a:p>
            <a:r>
              <a:rPr lang="en-US" baseline="0" dirty="0" smtClean="0"/>
              <a:t>Go Back to step one</a:t>
            </a:r>
          </a:p>
          <a:p>
            <a:endParaRPr lang="en-US" baseline="0" dirty="0" smtClean="0"/>
          </a:p>
        </p:txBody>
      </p:sp>
      <p:sp>
        <p:nvSpPr>
          <p:cNvPr id="16" name="Date Placeholder 15"/>
          <p:cNvSpPr>
            <a:spLocks noGrp="1"/>
          </p:cNvSpPr>
          <p:nvPr>
            <p:ph type="dt" idx="13"/>
          </p:nvPr>
        </p:nvSpPr>
        <p:spPr/>
        <p:txBody>
          <a:bodyPr/>
          <a:lstStyle/>
          <a:p>
            <a:fld id="{E976D732-92A1-4639-A0E1-31571E261172}" type="datetime8">
              <a:rPr lang="en-US" smtClean="0">
                <a:solidFill>
                  <a:prstClr val="black"/>
                </a:solidFill>
              </a:rPr>
              <a:pPr/>
              <a:t>2/4/2014 12:29 PM</a:t>
            </a:fld>
            <a:endParaRPr lang="en-US" dirty="0">
              <a:solidFill>
                <a:prstClr val="black"/>
              </a:solidFill>
            </a:endParaRPr>
          </a:p>
        </p:txBody>
      </p:sp>
      <p:sp>
        <p:nvSpPr>
          <p:cNvPr id="17" name="Footer Placeholder 16"/>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8" name="Header Placeholder 17"/>
          <p:cNvSpPr>
            <a:spLocks noGrp="1"/>
          </p:cNvSpPr>
          <p:nvPr>
            <p:ph type="hdr" sz="quarter" idx="15"/>
          </p:nvPr>
        </p:nvSpPr>
        <p:spPr/>
        <p:txBody>
          <a:bodyPr/>
          <a:lstStyle/>
          <a:p>
            <a:endParaRPr lang="en-US" dirty="0">
              <a:solidFill>
                <a:prstClr val="black"/>
              </a:solidFill>
            </a:endParaRPr>
          </a:p>
        </p:txBody>
      </p:sp>
    </p:spTree>
    <p:extLst>
      <p:ext uri="{BB962C8B-B14F-4D97-AF65-F5344CB8AC3E}">
        <p14:creationId xmlns:p14="http://schemas.microsoft.com/office/powerpoint/2010/main" val="17664579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14</a:t>
            </a:fld>
            <a:endParaRPr lang="en-US" dirty="0">
              <a:solidFill>
                <a:prstClr val="black"/>
              </a:solidFill>
            </a:endParaRPr>
          </a:p>
        </p:txBody>
      </p:sp>
      <p:sp>
        <p:nvSpPr>
          <p:cNvPr id="10" name="Date Placeholder 9"/>
          <p:cNvSpPr>
            <a:spLocks noGrp="1"/>
          </p:cNvSpPr>
          <p:nvPr>
            <p:ph type="dt" idx="13"/>
          </p:nvPr>
        </p:nvSpPr>
        <p:spPr/>
        <p:txBody>
          <a:bodyPr/>
          <a:lstStyle/>
          <a:p>
            <a:fld id="{20C21322-687B-4FB5-9B87-4A26FB21CF38}" type="datetime8">
              <a:rPr lang="en-US" smtClean="0">
                <a:solidFill>
                  <a:prstClr val="black"/>
                </a:solidFill>
              </a:rPr>
              <a:pPr/>
              <a:t>2/4/2014 12:29 PM</a:t>
            </a:fld>
            <a:endParaRPr lang="en-US" dirty="0">
              <a:solidFill>
                <a:prstClr val="black"/>
              </a:solidFill>
            </a:endParaRPr>
          </a:p>
        </p:txBody>
      </p:sp>
      <p:sp>
        <p:nvSpPr>
          <p:cNvPr id="11" name="Footer Placeholder 10"/>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2" name="Header Placeholder 11"/>
          <p:cNvSpPr>
            <a:spLocks noGrp="1"/>
          </p:cNvSpPr>
          <p:nvPr>
            <p:ph type="hdr" sz="quarter" idx="15"/>
          </p:nvPr>
        </p:nvSpPr>
        <p:spPr/>
        <p:txBody>
          <a:bodyPr/>
          <a:lstStyle/>
          <a:p>
            <a:endParaRPr lang="en-US" dirty="0">
              <a:solidFill>
                <a:prstClr val="black"/>
              </a:solidFill>
            </a:endParaRPr>
          </a:p>
        </p:txBody>
      </p:sp>
    </p:spTree>
    <p:extLst>
      <p:ext uri="{BB962C8B-B14F-4D97-AF65-F5344CB8AC3E}">
        <p14:creationId xmlns:p14="http://schemas.microsoft.com/office/powerpoint/2010/main" val="417947270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8B263312-38AA-4E1E-B2B5-0F8F122B24FE}" type="slidenum">
              <a:rPr lang="en-US" smtClean="0">
                <a:solidFill>
                  <a:prstClr val="black"/>
                </a:solidFill>
              </a:rPr>
              <a:pPr/>
              <a:t>15</a:t>
            </a:fld>
            <a:endParaRPr lang="en-US" dirty="0">
              <a:solidFill>
                <a:prstClr val="black"/>
              </a:solidFill>
            </a:endParaRPr>
          </a:p>
        </p:txBody>
      </p:sp>
      <p:sp>
        <p:nvSpPr>
          <p:cNvPr id="10" name="Slide Image Placeholder 9"/>
          <p:cNvSpPr>
            <a:spLocks noGrp="1" noRot="1" noChangeAspect="1"/>
          </p:cNvSpPr>
          <p:nvPr>
            <p:ph type="sldImg"/>
          </p:nvPr>
        </p:nvSpPr>
        <p:spPr/>
      </p:sp>
      <p:sp>
        <p:nvSpPr>
          <p:cNvPr id="11" name="Notes Placeholder 10"/>
          <p:cNvSpPr>
            <a:spLocks noGrp="1"/>
          </p:cNvSpPr>
          <p:nvPr>
            <p:ph type="body" idx="1"/>
          </p:nvPr>
        </p:nvSpPr>
        <p:spPr/>
        <p:txBody>
          <a:bodyPr/>
          <a:lstStyle/>
          <a:p>
            <a:r>
              <a:rPr lang="en-US" baseline="0" dirty="0" smtClean="0"/>
              <a:t>Key Points:  Identify Key PMO Governance Metrics</a:t>
            </a:r>
          </a:p>
          <a:p>
            <a:endParaRPr lang="en-US" baseline="0" dirty="0" smtClean="0"/>
          </a:p>
          <a:p>
            <a:r>
              <a:rPr lang="en-US" baseline="0" dirty="0" smtClean="0"/>
              <a:t>Project Data</a:t>
            </a:r>
          </a:p>
          <a:p>
            <a:r>
              <a:rPr lang="en-US" baseline="0" dirty="0" smtClean="0"/>
              <a:t>	Project Schedule standards</a:t>
            </a:r>
          </a:p>
          <a:p>
            <a:r>
              <a:rPr lang="en-US" baseline="0" dirty="0" smtClean="0"/>
              <a:t>	   Project Gates</a:t>
            </a:r>
          </a:p>
          <a:p>
            <a:r>
              <a:rPr lang="en-US" baseline="0" dirty="0" smtClean="0"/>
              <a:t>	   Summary Tasks</a:t>
            </a:r>
          </a:p>
          <a:p>
            <a:r>
              <a:rPr lang="en-US" baseline="0" dirty="0" smtClean="0"/>
              <a:t>	    Milestones </a:t>
            </a:r>
          </a:p>
          <a:p>
            <a:r>
              <a:rPr lang="en-US" baseline="0" dirty="0" smtClean="0"/>
              <a:t>		Milestones(key project metrics, do tasks have GATES that ne</a:t>
            </a:r>
          </a:p>
          <a:p>
            <a:r>
              <a:rPr lang="en-US" baseline="0" dirty="0" smtClean="0"/>
              <a:t>	Project Meta Data (missing data as project move through different phases of project)</a:t>
            </a:r>
          </a:p>
          <a:p>
            <a:r>
              <a:rPr lang="en-US" baseline="0" dirty="0" smtClean="0"/>
              <a:t>	Project Workspace Data ( missing documents, signatures, review)</a:t>
            </a:r>
          </a:p>
          <a:p>
            <a:r>
              <a:rPr lang="en-US" baseline="0" dirty="0" smtClean="0"/>
              <a:t>	Risk and Issues (</a:t>
            </a:r>
          </a:p>
          <a:p>
            <a:endParaRPr lang="en-US" baseline="0" dirty="0" smtClean="0"/>
          </a:p>
          <a:p>
            <a:r>
              <a:rPr lang="en-US" baseline="0" dirty="0" smtClean="0"/>
              <a:t>Resource Data</a:t>
            </a:r>
          </a:p>
          <a:p>
            <a:r>
              <a:rPr lang="en-US" baseline="0" dirty="0" smtClean="0"/>
              <a:t>	Resource Profile Data  (missing data, last login)</a:t>
            </a:r>
          </a:p>
          <a:p>
            <a:r>
              <a:rPr lang="en-US" baseline="0" dirty="0" smtClean="0"/>
              <a:t>	Managing Resource Workflow (new resources on board, resources that left the company)</a:t>
            </a:r>
          </a:p>
          <a:p>
            <a:r>
              <a:rPr lang="en-US" baseline="0" dirty="0" smtClean="0"/>
              <a:t>	Resource over allocated</a:t>
            </a:r>
          </a:p>
          <a:p>
            <a:endParaRPr lang="en-US" baseline="0" dirty="0" smtClean="0"/>
          </a:p>
          <a:p>
            <a:r>
              <a:rPr lang="en-US" baseline="0" dirty="0" smtClean="0"/>
              <a:t>PMO Cycles</a:t>
            </a:r>
          </a:p>
          <a:p>
            <a:r>
              <a:rPr lang="en-US" baseline="0" dirty="0" smtClean="0"/>
              <a:t>	Timesheets and Task Sheets (submitting and remaindering users to submit timesheet)</a:t>
            </a:r>
          </a:p>
          <a:p>
            <a:r>
              <a:rPr lang="en-US" baseline="0" dirty="0" smtClean="0"/>
              <a:t>	Approvals and Project Status (checking that time has been approved,  checking that project status )</a:t>
            </a:r>
          </a:p>
          <a:p>
            <a:r>
              <a:rPr lang="en-US" baseline="0" dirty="0" smtClean="0"/>
              <a:t>	Publishing Projects (publishing updated projects)</a:t>
            </a:r>
          </a:p>
          <a:p>
            <a:r>
              <a:rPr lang="en-US" baseline="0" dirty="0" smtClean="0"/>
              <a:t>	Managing Project Workflows (managing other workflows in project)</a:t>
            </a:r>
          </a:p>
          <a:p>
            <a:endParaRPr lang="en-US" baseline="0" dirty="0" smtClean="0"/>
          </a:p>
          <a:p>
            <a:r>
              <a:rPr lang="en-US" baseline="0" dirty="0" smtClean="0"/>
              <a:t>Project Schedule Conformance Index</a:t>
            </a:r>
          </a:p>
          <a:p>
            <a:r>
              <a:rPr lang="en-US" baseline="0" dirty="0" smtClean="0"/>
              <a:t>	Providing an index of is included in project schedule</a:t>
            </a:r>
          </a:p>
          <a:p>
            <a:endParaRPr lang="en-US" baseline="0" dirty="0" smtClean="0"/>
          </a:p>
          <a:p>
            <a:endParaRPr lang="en-US" baseline="0" dirty="0" smtClean="0"/>
          </a:p>
          <a:p>
            <a:endParaRPr lang="en-US" baseline="0" dirty="0" smtClean="0"/>
          </a:p>
        </p:txBody>
      </p:sp>
      <p:sp>
        <p:nvSpPr>
          <p:cNvPr id="16" name="Date Placeholder 15"/>
          <p:cNvSpPr>
            <a:spLocks noGrp="1"/>
          </p:cNvSpPr>
          <p:nvPr>
            <p:ph type="dt" idx="13"/>
          </p:nvPr>
        </p:nvSpPr>
        <p:spPr/>
        <p:txBody>
          <a:bodyPr/>
          <a:lstStyle/>
          <a:p>
            <a:fld id="{E976D732-92A1-4639-A0E1-31571E261172}" type="datetime8">
              <a:rPr lang="en-US" smtClean="0">
                <a:solidFill>
                  <a:prstClr val="black"/>
                </a:solidFill>
              </a:rPr>
              <a:pPr/>
              <a:t>2/4/2014 12:29 PM</a:t>
            </a:fld>
            <a:endParaRPr lang="en-US" dirty="0">
              <a:solidFill>
                <a:prstClr val="black"/>
              </a:solidFill>
            </a:endParaRPr>
          </a:p>
        </p:txBody>
      </p:sp>
      <p:sp>
        <p:nvSpPr>
          <p:cNvPr id="17" name="Footer Placeholder 16"/>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8" name="Header Placeholder 17"/>
          <p:cNvSpPr>
            <a:spLocks noGrp="1"/>
          </p:cNvSpPr>
          <p:nvPr>
            <p:ph type="hdr" sz="quarter" idx="15"/>
          </p:nvPr>
        </p:nvSpPr>
        <p:spPr/>
        <p:txBody>
          <a:bodyPr/>
          <a:lstStyle/>
          <a:p>
            <a:endParaRPr lang="en-US" dirty="0">
              <a:solidFill>
                <a:prstClr val="black"/>
              </a:solidFill>
            </a:endParaRPr>
          </a:p>
        </p:txBody>
      </p:sp>
    </p:spTree>
    <p:extLst>
      <p:ext uri="{BB962C8B-B14F-4D97-AF65-F5344CB8AC3E}">
        <p14:creationId xmlns:p14="http://schemas.microsoft.com/office/powerpoint/2010/main" val="35008582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16</a:t>
            </a:fld>
            <a:endParaRPr lang="en-US" dirty="0">
              <a:solidFill>
                <a:prstClr val="black"/>
              </a:solidFill>
            </a:endParaRPr>
          </a:p>
        </p:txBody>
      </p:sp>
      <p:sp>
        <p:nvSpPr>
          <p:cNvPr id="10" name="Date Placeholder 9"/>
          <p:cNvSpPr>
            <a:spLocks noGrp="1"/>
          </p:cNvSpPr>
          <p:nvPr>
            <p:ph type="dt" idx="13"/>
          </p:nvPr>
        </p:nvSpPr>
        <p:spPr/>
        <p:txBody>
          <a:bodyPr/>
          <a:lstStyle/>
          <a:p>
            <a:fld id="{20C21322-687B-4FB5-9B87-4A26FB21CF38}" type="datetime8">
              <a:rPr lang="en-US" smtClean="0">
                <a:solidFill>
                  <a:prstClr val="black"/>
                </a:solidFill>
              </a:rPr>
              <a:pPr/>
              <a:t>2/4/2014 12:29 PM</a:t>
            </a:fld>
            <a:endParaRPr lang="en-US" dirty="0">
              <a:solidFill>
                <a:prstClr val="black"/>
              </a:solidFill>
            </a:endParaRPr>
          </a:p>
        </p:txBody>
      </p:sp>
      <p:sp>
        <p:nvSpPr>
          <p:cNvPr id="11" name="Footer Placeholder 10"/>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2" name="Header Placeholder 11"/>
          <p:cNvSpPr>
            <a:spLocks noGrp="1"/>
          </p:cNvSpPr>
          <p:nvPr>
            <p:ph type="hdr" sz="quarter" idx="15"/>
          </p:nvPr>
        </p:nvSpPr>
        <p:spPr/>
        <p:txBody>
          <a:bodyPr/>
          <a:lstStyle/>
          <a:p>
            <a:endParaRPr lang="en-US" dirty="0">
              <a:solidFill>
                <a:prstClr val="black"/>
              </a:solidFill>
            </a:endParaRPr>
          </a:p>
        </p:txBody>
      </p:sp>
    </p:spTree>
    <p:extLst>
      <p:ext uri="{BB962C8B-B14F-4D97-AF65-F5344CB8AC3E}">
        <p14:creationId xmlns:p14="http://schemas.microsoft.com/office/powerpoint/2010/main" val="88343143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8B263312-38AA-4E1E-B2B5-0F8F122B24FE}" type="slidenum">
              <a:rPr lang="en-US" smtClean="0">
                <a:solidFill>
                  <a:prstClr val="black"/>
                </a:solidFill>
              </a:rPr>
              <a:pPr/>
              <a:t>17</a:t>
            </a:fld>
            <a:endParaRPr lang="en-US" dirty="0">
              <a:solidFill>
                <a:prstClr val="black"/>
              </a:solidFill>
            </a:endParaRPr>
          </a:p>
        </p:txBody>
      </p:sp>
      <p:sp>
        <p:nvSpPr>
          <p:cNvPr id="10" name="Slide Image Placeholder 9"/>
          <p:cNvSpPr>
            <a:spLocks noGrp="1" noRot="1" noChangeAspect="1"/>
          </p:cNvSpPr>
          <p:nvPr>
            <p:ph type="sldImg"/>
          </p:nvPr>
        </p:nvSpPr>
        <p:spPr/>
      </p:sp>
      <p:sp>
        <p:nvSpPr>
          <p:cNvPr id="11" name="Notes Placeholder 10"/>
          <p:cNvSpPr>
            <a:spLocks noGrp="1"/>
          </p:cNvSpPr>
          <p:nvPr>
            <p:ph type="body" idx="1"/>
          </p:nvPr>
        </p:nvSpPr>
        <p:spPr/>
        <p:txBody>
          <a:bodyPr/>
          <a:lstStyle/>
          <a:p>
            <a:r>
              <a:rPr lang="en-US" dirty="0" smtClean="0"/>
              <a:t>Key Point:  Simple and Manual</a:t>
            </a:r>
            <a:r>
              <a:rPr lang="en-US" baseline="0" dirty="0" smtClean="0"/>
              <a:t> means, that someone has to do this</a:t>
            </a:r>
          </a:p>
          <a:p>
            <a:r>
              <a:rPr lang="en-US" baseline="0" dirty="0" smtClean="0"/>
              <a:t>Key Point:  Creating a check list each week and reviewing data</a:t>
            </a:r>
          </a:p>
          <a:p>
            <a:endParaRPr lang="en-US" dirty="0" smtClean="0"/>
          </a:p>
          <a:p>
            <a:r>
              <a:rPr lang="en-US" dirty="0" smtClean="0"/>
              <a:t>Out-of-box PWA Views and Custom Views</a:t>
            </a:r>
          </a:p>
          <a:p>
            <a:pPr marL="685800" lvl="1" indent="-342900"/>
            <a:r>
              <a:rPr lang="en-US" dirty="0" smtClean="0"/>
              <a:t>Resource Center</a:t>
            </a:r>
          </a:p>
          <a:p>
            <a:pPr marL="685800" lvl="1" indent="-342900"/>
            <a:r>
              <a:rPr lang="en-US" dirty="0" smtClean="0"/>
              <a:t>Project Center</a:t>
            </a:r>
          </a:p>
          <a:p>
            <a:pPr marL="685800" lvl="1" indent="-342900"/>
            <a:r>
              <a:rPr lang="en-US" dirty="0" smtClean="0"/>
              <a:t>Server Setting / Manage Users</a:t>
            </a:r>
          </a:p>
          <a:p>
            <a:r>
              <a:rPr lang="en-US" dirty="0" smtClean="0"/>
              <a:t>Delegation</a:t>
            </a:r>
          </a:p>
          <a:p>
            <a:pPr marL="685800" lvl="1" indent="-342900"/>
            <a:r>
              <a:rPr lang="en-US" dirty="0" smtClean="0"/>
              <a:t>Timesheet Examination as Resource</a:t>
            </a:r>
          </a:p>
          <a:p>
            <a:pPr marL="685800" lvl="1" indent="-342900"/>
            <a:r>
              <a:rPr lang="en-US" dirty="0" smtClean="0"/>
              <a:t>Approval History as Timesheet Manager</a:t>
            </a:r>
          </a:p>
          <a:p>
            <a:pPr marL="685800" lvl="1" indent="-342900"/>
            <a:r>
              <a:rPr lang="en-US" dirty="0" smtClean="0"/>
              <a:t>Project Schedule Review of Project Manager</a:t>
            </a:r>
          </a:p>
          <a:p>
            <a:pPr marL="468538" lvl="0" indent="-342900"/>
            <a:r>
              <a:rPr lang="en-US" dirty="0" smtClean="0"/>
              <a:t>Excel Spread Sheets</a:t>
            </a:r>
          </a:p>
          <a:p>
            <a:pPr marL="685800" lvl="1" indent="-342900"/>
            <a:r>
              <a:rPr lang="en-US" dirty="0" smtClean="0"/>
              <a:t>Excel Spread Sheets</a:t>
            </a:r>
          </a:p>
          <a:p>
            <a:pPr marL="685800" lvl="1" indent="-342900"/>
            <a:r>
              <a:rPr lang="en-US" dirty="0" smtClean="0"/>
              <a:t>BI and Dashboards</a:t>
            </a:r>
          </a:p>
        </p:txBody>
      </p:sp>
      <p:sp>
        <p:nvSpPr>
          <p:cNvPr id="16" name="Date Placeholder 15"/>
          <p:cNvSpPr>
            <a:spLocks noGrp="1"/>
          </p:cNvSpPr>
          <p:nvPr>
            <p:ph type="dt" idx="13"/>
          </p:nvPr>
        </p:nvSpPr>
        <p:spPr/>
        <p:txBody>
          <a:bodyPr/>
          <a:lstStyle/>
          <a:p>
            <a:fld id="{E976D732-92A1-4639-A0E1-31571E261172}" type="datetime8">
              <a:rPr lang="en-US" smtClean="0">
                <a:solidFill>
                  <a:prstClr val="black"/>
                </a:solidFill>
              </a:rPr>
              <a:pPr/>
              <a:t>2/4/2014 12:29 PM</a:t>
            </a:fld>
            <a:endParaRPr lang="en-US" dirty="0">
              <a:solidFill>
                <a:prstClr val="black"/>
              </a:solidFill>
            </a:endParaRPr>
          </a:p>
        </p:txBody>
      </p:sp>
      <p:sp>
        <p:nvSpPr>
          <p:cNvPr id="17" name="Footer Placeholder 16"/>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8" name="Header Placeholder 17"/>
          <p:cNvSpPr>
            <a:spLocks noGrp="1"/>
          </p:cNvSpPr>
          <p:nvPr>
            <p:ph type="hdr" sz="quarter" idx="15"/>
          </p:nvPr>
        </p:nvSpPr>
        <p:spPr/>
        <p:txBody>
          <a:bodyPr/>
          <a:lstStyle/>
          <a:p>
            <a:endParaRPr lang="en-US" dirty="0">
              <a:solidFill>
                <a:prstClr val="black"/>
              </a:solidFill>
            </a:endParaRPr>
          </a:p>
        </p:txBody>
      </p:sp>
    </p:spTree>
    <p:extLst>
      <p:ext uri="{BB962C8B-B14F-4D97-AF65-F5344CB8AC3E}">
        <p14:creationId xmlns:p14="http://schemas.microsoft.com/office/powerpoint/2010/main" val="377088811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Jumping Straight</a:t>
            </a:r>
            <a:r>
              <a:rPr lang="en-US" baseline="0" dirty="0" smtClean="0"/>
              <a:t> into Monitoring with a simple example</a:t>
            </a:r>
          </a:p>
          <a:p>
            <a:endParaRPr lang="en-US" dirty="0" smtClean="0"/>
          </a:p>
          <a:p>
            <a:r>
              <a:rPr lang="en-US" dirty="0" smtClean="0"/>
              <a:t>Key Point: “Last Connect” is best</a:t>
            </a:r>
            <a:r>
              <a:rPr lang="en-US" baseline="0" dirty="0" smtClean="0"/>
              <a:t> first step tool for monitoring PMO</a:t>
            </a:r>
          </a:p>
          <a:p>
            <a:r>
              <a:rPr lang="en-US" baseline="0" dirty="0" smtClean="0"/>
              <a:t>Simple First Step:   Server Settings  / Manage Users</a:t>
            </a:r>
          </a:p>
          <a:p>
            <a:r>
              <a:rPr lang="en-US" baseline="0" dirty="0" smtClean="0"/>
              <a:t>Lots of information can be derived from this single view and get you going </a:t>
            </a:r>
          </a:p>
          <a:p>
            <a:r>
              <a:rPr lang="en-US" baseline="0" dirty="0" smtClean="0"/>
              <a:t>Key Point:   I may EXPORT to EXCEL and do more filtering</a:t>
            </a:r>
          </a:p>
          <a:p>
            <a:endParaRPr lang="en-US" baseline="0" dirty="0" smtClean="0"/>
          </a:p>
          <a:p>
            <a:r>
              <a:rPr lang="en-US" baseline="0" dirty="0" smtClean="0"/>
              <a:t>Blank “Last Connect” Date</a:t>
            </a:r>
          </a:p>
          <a:p>
            <a:r>
              <a:rPr lang="en-US" baseline="0" dirty="0" smtClean="0"/>
              <a:t>Last connect older than 1 week</a:t>
            </a:r>
          </a:p>
          <a:p>
            <a:r>
              <a:rPr lang="en-US" baseline="0" dirty="0" smtClean="0"/>
              <a:t>Last connect older than 2 weeks</a:t>
            </a:r>
          </a:p>
          <a:p>
            <a:endParaRPr lang="en-US" baseline="0" dirty="0" smtClean="0"/>
          </a:p>
          <a:p>
            <a:r>
              <a:rPr lang="en-US" baseline="0" dirty="0" smtClean="0"/>
              <a:t>Blank “Last Connect” Date</a:t>
            </a:r>
          </a:p>
          <a:p>
            <a:r>
              <a:rPr lang="en-US" baseline="0" dirty="0" smtClean="0"/>
              <a:t>   User not using PWA</a:t>
            </a:r>
          </a:p>
          <a:p>
            <a:r>
              <a:rPr lang="en-US" baseline="0" dirty="0" smtClean="0"/>
              <a:t>   User has not accessed PWA</a:t>
            </a:r>
          </a:p>
          <a:p>
            <a:r>
              <a:rPr lang="en-US" baseline="0" dirty="0" smtClean="0"/>
              <a:t>   User unaware of using PWA</a:t>
            </a:r>
          </a:p>
          <a:p>
            <a:r>
              <a:rPr lang="en-US" baseline="0" dirty="0" smtClean="0"/>
              <a:t>   User needs Training</a:t>
            </a:r>
          </a:p>
          <a:p>
            <a:r>
              <a:rPr lang="en-US" baseline="0" dirty="0" smtClean="0"/>
              <a:t>   User access denied</a:t>
            </a:r>
          </a:p>
          <a:p>
            <a:r>
              <a:rPr lang="en-US" baseline="0" dirty="0" smtClean="0"/>
              <a:t>   Invalid user account</a:t>
            </a:r>
          </a:p>
          <a:p>
            <a:r>
              <a:rPr lang="en-US" baseline="0" dirty="0" smtClean="0"/>
              <a:t>   Duplicate accounts</a:t>
            </a:r>
          </a:p>
          <a:p>
            <a:r>
              <a:rPr lang="en-US" baseline="0" dirty="0" smtClean="0"/>
              <a:t>Action – PMO needs to reach out to user</a:t>
            </a:r>
          </a:p>
          <a:p>
            <a:r>
              <a:rPr lang="en-US" baseline="0" dirty="0" smtClean="0"/>
              <a:t>   Resolve connection Issue</a:t>
            </a:r>
          </a:p>
          <a:p>
            <a:r>
              <a:rPr lang="en-US" baseline="0" dirty="0" smtClean="0"/>
              <a:t>   Direct to training materials</a:t>
            </a:r>
          </a:p>
          <a:p>
            <a:r>
              <a:rPr lang="en-US" baseline="0" dirty="0" smtClean="0"/>
              <a:t>   One-on-one coaching</a:t>
            </a:r>
          </a:p>
          <a:p>
            <a:endParaRPr lang="en-US" baseline="0" dirty="0" smtClean="0"/>
          </a:p>
          <a:p>
            <a:r>
              <a:rPr lang="en-US" baseline="0" dirty="0" smtClean="0"/>
              <a:t>Last connect older than 1 week</a:t>
            </a:r>
          </a:p>
          <a:p>
            <a:r>
              <a:rPr lang="en-US" baseline="0" dirty="0" smtClean="0"/>
              <a:t>    User is on vacation</a:t>
            </a:r>
          </a:p>
          <a:p>
            <a:r>
              <a:rPr lang="en-US" baseline="0" dirty="0" smtClean="0"/>
              <a:t>    User not in habit of using PWA</a:t>
            </a:r>
          </a:p>
          <a:p>
            <a:r>
              <a:rPr lang="en-US" baseline="0" dirty="0" smtClean="0"/>
              <a:t>    User has forgotten to enter time</a:t>
            </a:r>
          </a:p>
          <a:p>
            <a:r>
              <a:rPr lang="en-US" baseline="0" dirty="0" smtClean="0"/>
              <a:t>    User has left the company</a:t>
            </a:r>
          </a:p>
          <a:p>
            <a:r>
              <a:rPr lang="en-US" baseline="0" dirty="0" smtClean="0"/>
              <a:t>Action – Find out why and Resolve</a:t>
            </a:r>
          </a:p>
          <a:p>
            <a:r>
              <a:rPr lang="en-US" baseline="0" dirty="0" smtClean="0"/>
              <a:t>    User is on vacation: OK</a:t>
            </a:r>
          </a:p>
          <a:p>
            <a:r>
              <a:rPr lang="en-US" baseline="0" dirty="0" smtClean="0"/>
              <a:t>    User not in habit of using PWA: Put a reminder in Outlook</a:t>
            </a:r>
          </a:p>
          <a:p>
            <a:r>
              <a:rPr lang="en-US" baseline="0" dirty="0" smtClean="0"/>
              <a:t>    User has forgotten to enter time: Send reminder</a:t>
            </a:r>
          </a:p>
          <a:p>
            <a:r>
              <a:rPr lang="en-US" baseline="0" dirty="0" smtClean="0"/>
              <a:t>    User has left the company:  Inactivate user</a:t>
            </a:r>
          </a:p>
          <a:p>
            <a:endParaRPr lang="en-US" baseline="0" dirty="0" smtClean="0"/>
          </a:p>
          <a:p>
            <a:r>
              <a:rPr lang="en-US" baseline="0" dirty="0" smtClean="0"/>
              <a:t>Last connect older than 2 weeks</a:t>
            </a:r>
          </a:p>
          <a:p>
            <a:r>
              <a:rPr lang="en-US" baseline="0" dirty="0" smtClean="0"/>
              <a:t>    Project Manager not using tool</a:t>
            </a:r>
          </a:p>
          <a:p>
            <a:r>
              <a:rPr lang="en-US" baseline="0" dirty="0" smtClean="0"/>
              <a:t>    Resource Manager not using tool</a:t>
            </a:r>
          </a:p>
          <a:p>
            <a:r>
              <a:rPr lang="en-US" baseline="0" dirty="0" smtClean="0"/>
              <a:t>    Management not using tool</a:t>
            </a:r>
          </a:p>
          <a:p>
            <a:r>
              <a:rPr lang="en-US" baseline="0" dirty="0" smtClean="0"/>
              <a:t>Action – Find out why and Resolve</a:t>
            </a:r>
          </a:p>
          <a:p>
            <a:r>
              <a:rPr lang="en-US" baseline="0" dirty="0" smtClean="0"/>
              <a:t>    Additional Training</a:t>
            </a:r>
          </a:p>
          <a:p>
            <a:r>
              <a:rPr lang="en-US" baseline="0" dirty="0" smtClean="0"/>
              <a:t>    One-on-one coaching</a:t>
            </a:r>
          </a:p>
          <a:p>
            <a:r>
              <a:rPr lang="en-US" baseline="0" dirty="0" smtClean="0"/>
              <a:t>    Additional Automation</a:t>
            </a:r>
          </a:p>
          <a:p>
            <a:endParaRPr lang="en-US" baseline="0" dirty="0" smtClean="0"/>
          </a:p>
        </p:txBody>
      </p:sp>
      <p:sp>
        <p:nvSpPr>
          <p:cNvPr id="4" name="Header Placeholder 3"/>
          <p:cNvSpPr>
            <a:spLocks noGrp="1"/>
          </p:cNvSpPr>
          <p:nvPr>
            <p:ph type="hdr" sz="quarter" idx="10"/>
          </p:nvPr>
        </p:nvSpPr>
        <p:spPr/>
        <p:txBody>
          <a:bodyPr/>
          <a:lstStyle/>
          <a:p>
            <a:r>
              <a:rPr lang="en-US" smtClean="0">
                <a:solidFill>
                  <a:prstClr val="black"/>
                </a:solidFill>
              </a:rPr>
              <a:t>Microsoft Project Conference 2014</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solidFill>
                  <a:prstClr val="black"/>
                </a:solidFill>
              </a:rPr>
              <a:pPr/>
              <a:t>2/4/2014 12:29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18</a:t>
            </a:fld>
            <a:endParaRPr lang="en-US" dirty="0">
              <a:solidFill>
                <a:prstClr val="black"/>
              </a:solidFill>
            </a:endParaRPr>
          </a:p>
        </p:txBody>
      </p:sp>
    </p:spTree>
    <p:extLst>
      <p:ext uri="{BB962C8B-B14F-4D97-AF65-F5344CB8AC3E}">
        <p14:creationId xmlns:p14="http://schemas.microsoft.com/office/powerpoint/2010/main" val="385689164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Key</a:t>
            </a:r>
            <a:r>
              <a:rPr lang="en-US" baseline="0" dirty="0" smtClean="0"/>
              <a:t> Point:  Enterprise Resource Fields</a:t>
            </a:r>
          </a:p>
          <a:p>
            <a:r>
              <a:rPr lang="en-US" baseline="0" dirty="0" smtClean="0"/>
              <a:t>	Flags to Exclude (all)  - Service Accounts</a:t>
            </a:r>
          </a:p>
          <a:p>
            <a:r>
              <a:rPr lang="en-US" baseline="0" dirty="0" smtClean="0"/>
              <a:t>	Flags to </a:t>
            </a:r>
            <a:r>
              <a:rPr lang="en-US" baseline="0" dirty="0" err="1" smtClean="0"/>
              <a:t>ExcludeManagers</a:t>
            </a:r>
            <a:endParaRPr lang="en-US" baseline="0" dirty="0" smtClean="0"/>
          </a:p>
          <a:p>
            <a:r>
              <a:rPr lang="en-US" baseline="0" dirty="0" smtClean="0"/>
              <a:t>	Flag to identify PILOT or NEW ROLL</a:t>
            </a:r>
          </a:p>
          <a:p>
            <a:r>
              <a:rPr lang="en-US" baseline="0" dirty="0" smtClean="0"/>
              <a:t>	</a:t>
            </a:r>
          </a:p>
          <a:p>
            <a:r>
              <a:rPr lang="en-US" baseline="0" dirty="0" smtClean="0"/>
              <a:t>Key Point:  Existing Resource Flag</a:t>
            </a:r>
          </a:p>
          <a:p>
            <a:r>
              <a:rPr lang="en-US" baseline="0" dirty="0" smtClean="0"/>
              <a:t>	Earliest Available</a:t>
            </a:r>
          </a:p>
          <a:p>
            <a:r>
              <a:rPr lang="en-US" baseline="0" dirty="0" smtClean="0"/>
              <a:t>	Latest Available </a:t>
            </a:r>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Microsoft Project Conference 2014</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solidFill>
                  <a:prstClr val="black"/>
                </a:solidFill>
              </a:rPr>
              <a:pPr/>
              <a:t>2/4/2014 12:29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19</a:t>
            </a:fld>
            <a:endParaRPr lang="en-US" dirty="0">
              <a:solidFill>
                <a:prstClr val="black"/>
              </a:solidFill>
            </a:endParaRPr>
          </a:p>
        </p:txBody>
      </p:sp>
    </p:spTree>
    <p:extLst>
      <p:ext uri="{BB962C8B-B14F-4D97-AF65-F5344CB8AC3E}">
        <p14:creationId xmlns:p14="http://schemas.microsoft.com/office/powerpoint/2010/main" val="28502555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2</a:t>
            </a:fld>
            <a:endParaRPr lang="en-US" dirty="0">
              <a:solidFill>
                <a:prstClr val="black"/>
              </a:solidFill>
            </a:endParaRPr>
          </a:p>
        </p:txBody>
      </p:sp>
      <p:sp>
        <p:nvSpPr>
          <p:cNvPr id="10" name="Date Placeholder 9"/>
          <p:cNvSpPr>
            <a:spLocks noGrp="1"/>
          </p:cNvSpPr>
          <p:nvPr>
            <p:ph type="dt" idx="13"/>
          </p:nvPr>
        </p:nvSpPr>
        <p:spPr/>
        <p:txBody>
          <a:bodyPr/>
          <a:lstStyle/>
          <a:p>
            <a:fld id="{22729718-D09D-45C7-B2CD-A62DB18B932F}" type="datetime8">
              <a:rPr lang="en-US" smtClean="0">
                <a:solidFill>
                  <a:prstClr val="black"/>
                </a:solidFill>
              </a:rPr>
              <a:pPr/>
              <a:t>2/4/2014 12:31 PM</a:t>
            </a:fld>
            <a:endParaRPr lang="en-US" dirty="0">
              <a:solidFill>
                <a:prstClr val="black"/>
              </a:solidFill>
            </a:endParaRPr>
          </a:p>
        </p:txBody>
      </p:sp>
      <p:sp>
        <p:nvSpPr>
          <p:cNvPr id="11" name="Footer Placeholder 10"/>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2" name="Header Placeholder 11"/>
          <p:cNvSpPr>
            <a:spLocks noGrp="1"/>
          </p:cNvSpPr>
          <p:nvPr>
            <p:ph type="hdr" sz="quarter" idx="15"/>
          </p:nvPr>
        </p:nvSpPr>
        <p:spPr/>
        <p:txBody>
          <a:bodyPr/>
          <a:lstStyle/>
          <a:p>
            <a:endParaRPr lang="en-US" dirty="0">
              <a:solidFill>
                <a:prstClr val="black"/>
              </a:solidFill>
            </a:endParaRPr>
          </a:p>
        </p:txBody>
      </p:sp>
    </p:spTree>
    <p:extLst>
      <p:ext uri="{BB962C8B-B14F-4D97-AF65-F5344CB8AC3E}">
        <p14:creationId xmlns:p14="http://schemas.microsoft.com/office/powerpoint/2010/main" val="132076915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Other tabs</a:t>
            </a:r>
          </a:p>
          <a:p>
            <a:endParaRPr lang="en-US" dirty="0" smtClean="0"/>
          </a:p>
          <a:p>
            <a:r>
              <a:rPr lang="en-US" dirty="0" smtClean="0"/>
              <a:t>Mismatch of Project Managers and Status Managers</a:t>
            </a:r>
          </a:p>
          <a:p>
            <a:r>
              <a:rPr lang="en-US" dirty="0" smtClean="0"/>
              <a:t>Tasked with Missed Deadlines</a:t>
            </a:r>
          </a:p>
          <a:p>
            <a:r>
              <a:rPr lang="en-US" dirty="0" smtClean="0"/>
              <a:t>“Status Date” not current in project schedule</a:t>
            </a:r>
          </a:p>
          <a:p>
            <a:r>
              <a:rPr lang="en-US" dirty="0" smtClean="0"/>
              <a:t>Tasks with zero actual work starting in the past</a:t>
            </a:r>
          </a:p>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Microsoft Project Conference 2014</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solidFill>
                  <a:prstClr val="black"/>
                </a:solidFill>
              </a:rPr>
              <a:pPr/>
              <a:t>2/4/2014 12:29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20</a:t>
            </a:fld>
            <a:endParaRPr lang="en-US" dirty="0">
              <a:solidFill>
                <a:prstClr val="black"/>
              </a:solidFill>
            </a:endParaRPr>
          </a:p>
        </p:txBody>
      </p:sp>
    </p:spTree>
    <p:extLst>
      <p:ext uri="{BB962C8B-B14F-4D97-AF65-F5344CB8AC3E}">
        <p14:creationId xmlns:p14="http://schemas.microsoft.com/office/powerpoint/2010/main" val="17254282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Mismatch of Project Managers and Status Managers</a:t>
            </a:r>
          </a:p>
          <a:p>
            <a:endParaRPr lang="en-US" dirty="0" smtClean="0"/>
          </a:p>
          <a:p>
            <a:r>
              <a:rPr lang="en-US" dirty="0" smtClean="0"/>
              <a:t>Tasked with Missed Deadlines</a:t>
            </a:r>
          </a:p>
          <a:p>
            <a:endParaRPr lang="en-US" dirty="0" smtClean="0"/>
          </a:p>
          <a:p>
            <a:r>
              <a:rPr lang="en-US" dirty="0" smtClean="0"/>
              <a:t>“Status Date” not current in project schedule</a:t>
            </a:r>
          </a:p>
          <a:p>
            <a:endParaRPr lang="en-US" dirty="0" smtClean="0"/>
          </a:p>
          <a:p>
            <a:r>
              <a:rPr lang="en-US" dirty="0" smtClean="0"/>
              <a:t>Tasks starting in the past</a:t>
            </a:r>
          </a:p>
          <a:p>
            <a:r>
              <a:rPr lang="en-US" dirty="0" smtClean="0"/>
              <a:t>	Back to the important of Status </a:t>
            </a:r>
          </a:p>
          <a:p>
            <a:endParaRPr lang="en-US" dirty="0" smtClean="0"/>
          </a:p>
          <a:p>
            <a:r>
              <a:rPr lang="en-US" dirty="0" smtClean="0"/>
              <a:t>Timesheets line with more work than remaining work</a:t>
            </a:r>
          </a:p>
          <a:p>
            <a:r>
              <a:rPr lang="en-US" dirty="0" smtClean="0"/>
              <a:t>	Issues processing timesheets</a:t>
            </a:r>
            <a:r>
              <a:rPr lang="en-US" baseline="0" dirty="0" smtClean="0"/>
              <a:t>  </a:t>
            </a:r>
          </a:p>
          <a:p>
            <a:endParaRPr lang="en-US" dirty="0" smtClean="0"/>
          </a:p>
          <a:p>
            <a:r>
              <a:rPr lang="en-US" dirty="0" smtClean="0"/>
              <a:t>Resources assigned to Milestones or Summaries</a:t>
            </a:r>
          </a:p>
          <a:p>
            <a:endParaRPr lang="en-US" dirty="0" smtClean="0"/>
          </a:p>
          <a:p>
            <a:r>
              <a:rPr lang="en-US" dirty="0" smtClean="0"/>
              <a:t>Resources Defined as Self Approving</a:t>
            </a:r>
          </a:p>
          <a:p>
            <a:endParaRPr lang="en-US" dirty="0" smtClean="0"/>
          </a:p>
          <a:p>
            <a:r>
              <a:rPr lang="en-US" dirty="0" smtClean="0"/>
              <a:t>Resources without any Task assignments</a:t>
            </a:r>
          </a:p>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Microsoft Project Conference 2014</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solidFill>
                  <a:prstClr val="black"/>
                </a:solidFill>
              </a:rPr>
              <a:pPr/>
              <a:t>2/4/2014 12:29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21</a:t>
            </a:fld>
            <a:endParaRPr lang="en-US" dirty="0">
              <a:solidFill>
                <a:prstClr val="black"/>
              </a:solidFill>
            </a:endParaRPr>
          </a:p>
        </p:txBody>
      </p:sp>
    </p:spTree>
    <p:extLst>
      <p:ext uri="{BB962C8B-B14F-4D97-AF65-F5344CB8AC3E}">
        <p14:creationId xmlns:p14="http://schemas.microsoft.com/office/powerpoint/2010/main" val="176864699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22</a:t>
            </a:fld>
            <a:endParaRPr lang="en-US" dirty="0">
              <a:solidFill>
                <a:prstClr val="black"/>
              </a:solidFill>
            </a:endParaRPr>
          </a:p>
        </p:txBody>
      </p:sp>
      <p:sp>
        <p:nvSpPr>
          <p:cNvPr id="10" name="Date Placeholder 9"/>
          <p:cNvSpPr>
            <a:spLocks noGrp="1"/>
          </p:cNvSpPr>
          <p:nvPr>
            <p:ph type="dt" idx="13"/>
          </p:nvPr>
        </p:nvSpPr>
        <p:spPr/>
        <p:txBody>
          <a:bodyPr/>
          <a:lstStyle/>
          <a:p>
            <a:fld id="{20C21322-687B-4FB5-9B87-4A26FB21CF38}" type="datetime8">
              <a:rPr lang="en-US" smtClean="0">
                <a:solidFill>
                  <a:prstClr val="black"/>
                </a:solidFill>
              </a:rPr>
              <a:pPr/>
              <a:t>2/4/2014 12:29 PM</a:t>
            </a:fld>
            <a:endParaRPr lang="en-US" dirty="0">
              <a:solidFill>
                <a:prstClr val="black"/>
              </a:solidFill>
            </a:endParaRPr>
          </a:p>
        </p:txBody>
      </p:sp>
      <p:sp>
        <p:nvSpPr>
          <p:cNvPr id="11" name="Footer Placeholder 10"/>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2" name="Header Placeholder 11"/>
          <p:cNvSpPr>
            <a:spLocks noGrp="1"/>
          </p:cNvSpPr>
          <p:nvPr>
            <p:ph type="hdr" sz="quarter" idx="15"/>
          </p:nvPr>
        </p:nvSpPr>
        <p:spPr/>
        <p:txBody>
          <a:bodyPr/>
          <a:lstStyle/>
          <a:p>
            <a:endParaRPr lang="en-US" dirty="0">
              <a:solidFill>
                <a:prstClr val="black"/>
              </a:solidFill>
            </a:endParaRPr>
          </a:p>
        </p:txBody>
      </p:sp>
    </p:spTree>
    <p:extLst>
      <p:ext uri="{BB962C8B-B14F-4D97-AF65-F5344CB8AC3E}">
        <p14:creationId xmlns:p14="http://schemas.microsoft.com/office/powerpoint/2010/main" val="32240341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8B263312-38AA-4E1E-B2B5-0F8F122B24FE}" type="slidenum">
              <a:rPr lang="en-US" smtClean="0">
                <a:solidFill>
                  <a:prstClr val="black"/>
                </a:solidFill>
              </a:rPr>
              <a:pPr/>
              <a:t>23</a:t>
            </a:fld>
            <a:endParaRPr lang="en-US" dirty="0">
              <a:solidFill>
                <a:prstClr val="black"/>
              </a:solidFill>
            </a:endParaRPr>
          </a:p>
        </p:txBody>
      </p:sp>
      <p:sp>
        <p:nvSpPr>
          <p:cNvPr id="10" name="Slide Image Placeholder 9"/>
          <p:cNvSpPr>
            <a:spLocks noGrp="1" noRot="1" noChangeAspect="1"/>
          </p:cNvSpPr>
          <p:nvPr>
            <p:ph type="sldImg"/>
          </p:nvPr>
        </p:nvSpPr>
        <p:spPr/>
      </p:sp>
      <p:sp>
        <p:nvSpPr>
          <p:cNvPr id="11" name="Notes Placeholder 10"/>
          <p:cNvSpPr>
            <a:spLocks noGrp="1"/>
          </p:cNvSpPr>
          <p:nvPr>
            <p:ph type="body" idx="1"/>
          </p:nvPr>
        </p:nvSpPr>
        <p:spPr/>
        <p:txBody>
          <a:bodyPr/>
          <a:lstStyle/>
          <a:p>
            <a:r>
              <a:rPr lang="en-US" dirty="0" smtClean="0"/>
              <a:t>Windows Scheduler</a:t>
            </a:r>
          </a:p>
          <a:p>
            <a:r>
              <a:rPr lang="en-US" baseline="0" dirty="0" smtClean="0"/>
              <a:t>    Can be used to kick off jobs for</a:t>
            </a:r>
            <a:endParaRPr lang="en-US" dirty="0" smtClean="0"/>
          </a:p>
          <a:p>
            <a:r>
              <a:rPr lang="en-US" dirty="0" smtClean="0"/>
              <a:t>SQL Server Agent </a:t>
            </a:r>
          </a:p>
          <a:p>
            <a:r>
              <a:rPr lang="en-US" dirty="0" smtClean="0"/>
              <a:t>   Can be use</a:t>
            </a:r>
            <a:r>
              <a:rPr lang="en-US" baseline="0" dirty="0" smtClean="0"/>
              <a:t> to kick of jobs</a:t>
            </a:r>
            <a:endParaRPr lang="en-US" dirty="0" smtClean="0"/>
          </a:p>
          <a:p>
            <a:r>
              <a:rPr lang="en-US" dirty="0" smtClean="0"/>
              <a:t>SSRS (SQL Server Reporting  Services)</a:t>
            </a:r>
          </a:p>
          <a:p>
            <a:pPr marL="685800" lvl="1" indent="-342900"/>
            <a:r>
              <a:rPr lang="en-US" dirty="0" smtClean="0"/>
              <a:t>Subscriptions - General Report History</a:t>
            </a:r>
          </a:p>
          <a:p>
            <a:pPr marL="685800" lvl="1" indent="-342900"/>
            <a:r>
              <a:rPr lang="en-US" dirty="0" smtClean="0"/>
              <a:t>Snapshots of Projects, Resources and Other Status as Excel Reports</a:t>
            </a:r>
          </a:p>
          <a:p>
            <a:pPr marL="685800" lvl="1" indent="-342900"/>
            <a:r>
              <a:rPr lang="en-US" dirty="0" smtClean="0"/>
              <a:t>General Email Notification</a:t>
            </a:r>
          </a:p>
          <a:p>
            <a:pPr marL="685800" lvl="1" indent="-342900"/>
            <a:r>
              <a:rPr lang="en-US" dirty="0" smtClean="0"/>
              <a:t>PMO Reporting</a:t>
            </a:r>
          </a:p>
          <a:p>
            <a:pPr marL="468538" lvl="0" indent="-342900"/>
            <a:r>
              <a:rPr lang="en-US" dirty="0" smtClean="0"/>
              <a:t>SSIS (SQL Server Integration Services)</a:t>
            </a:r>
          </a:p>
          <a:p>
            <a:pPr marL="685800" lvl="1" indent="-342900"/>
            <a:r>
              <a:rPr lang="en-US" dirty="0" smtClean="0"/>
              <a:t>Intelligent steps to manage monitoring – building emails</a:t>
            </a:r>
            <a:r>
              <a:rPr lang="en-US" baseline="0" dirty="0" smtClean="0"/>
              <a:t> that hit specific targets,  users and resource managers</a:t>
            </a:r>
            <a:endParaRPr lang="en-US" dirty="0" smtClean="0"/>
          </a:p>
          <a:p>
            <a:pPr marL="685800" lvl="1" indent="-342900"/>
            <a:r>
              <a:rPr lang="en-US" dirty="0" smtClean="0"/>
              <a:t>Individual Notification for missing data</a:t>
            </a:r>
          </a:p>
        </p:txBody>
      </p:sp>
      <p:sp>
        <p:nvSpPr>
          <p:cNvPr id="16" name="Date Placeholder 15"/>
          <p:cNvSpPr>
            <a:spLocks noGrp="1"/>
          </p:cNvSpPr>
          <p:nvPr>
            <p:ph type="dt" idx="13"/>
          </p:nvPr>
        </p:nvSpPr>
        <p:spPr/>
        <p:txBody>
          <a:bodyPr/>
          <a:lstStyle/>
          <a:p>
            <a:fld id="{E976D732-92A1-4639-A0E1-31571E261172}" type="datetime8">
              <a:rPr lang="en-US" smtClean="0">
                <a:solidFill>
                  <a:prstClr val="black"/>
                </a:solidFill>
              </a:rPr>
              <a:pPr/>
              <a:t>2/4/2014 12:29 PM</a:t>
            </a:fld>
            <a:endParaRPr lang="en-US" dirty="0">
              <a:solidFill>
                <a:prstClr val="black"/>
              </a:solidFill>
            </a:endParaRPr>
          </a:p>
        </p:txBody>
      </p:sp>
      <p:sp>
        <p:nvSpPr>
          <p:cNvPr id="17" name="Footer Placeholder 16"/>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8" name="Header Placeholder 17"/>
          <p:cNvSpPr>
            <a:spLocks noGrp="1"/>
          </p:cNvSpPr>
          <p:nvPr>
            <p:ph type="hdr" sz="quarter" idx="15"/>
          </p:nvPr>
        </p:nvSpPr>
        <p:spPr/>
        <p:txBody>
          <a:bodyPr/>
          <a:lstStyle/>
          <a:p>
            <a:endParaRPr lang="en-US" dirty="0">
              <a:solidFill>
                <a:prstClr val="black"/>
              </a:solidFill>
            </a:endParaRPr>
          </a:p>
        </p:txBody>
      </p:sp>
    </p:spTree>
    <p:extLst>
      <p:ext uri="{BB962C8B-B14F-4D97-AF65-F5344CB8AC3E}">
        <p14:creationId xmlns:p14="http://schemas.microsoft.com/office/powerpoint/2010/main" val="356064723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8B263312-38AA-4E1E-B2B5-0F8F122B24FE}" type="slidenum">
              <a:rPr lang="en-US" smtClean="0">
                <a:solidFill>
                  <a:prstClr val="black"/>
                </a:solidFill>
              </a:rPr>
              <a:pPr/>
              <a:t>24</a:t>
            </a:fld>
            <a:endParaRPr lang="en-US" dirty="0">
              <a:solidFill>
                <a:prstClr val="black"/>
              </a:solidFill>
            </a:endParaRPr>
          </a:p>
        </p:txBody>
      </p:sp>
      <p:sp>
        <p:nvSpPr>
          <p:cNvPr id="10" name="Slide Image Placeholder 9"/>
          <p:cNvSpPr>
            <a:spLocks noGrp="1" noRot="1" noChangeAspect="1"/>
          </p:cNvSpPr>
          <p:nvPr>
            <p:ph type="sldImg"/>
          </p:nvPr>
        </p:nvSpPr>
        <p:spPr/>
      </p:sp>
      <p:sp>
        <p:nvSpPr>
          <p:cNvPr id="11" name="Notes Placeholder 10"/>
          <p:cNvSpPr>
            <a:spLocks noGrp="1"/>
          </p:cNvSpPr>
          <p:nvPr>
            <p:ph type="body" idx="1"/>
          </p:nvPr>
        </p:nvSpPr>
        <p:spPr/>
        <p:txBody>
          <a:bodyPr/>
          <a:lstStyle/>
          <a:p>
            <a:r>
              <a:rPr lang="en-US" dirty="0" smtClean="0"/>
              <a:t>Windows Scheduler</a:t>
            </a:r>
          </a:p>
          <a:p>
            <a:r>
              <a:rPr lang="en-US" baseline="0" dirty="0" smtClean="0"/>
              <a:t>    Can be used to kick off jobs for</a:t>
            </a:r>
            <a:endParaRPr lang="en-US" dirty="0" smtClean="0"/>
          </a:p>
          <a:p>
            <a:r>
              <a:rPr lang="en-US" dirty="0" smtClean="0"/>
              <a:t>SQL Server Agent </a:t>
            </a:r>
          </a:p>
          <a:p>
            <a:r>
              <a:rPr lang="en-US" dirty="0" smtClean="0"/>
              <a:t>   Can be use</a:t>
            </a:r>
            <a:r>
              <a:rPr lang="en-US" baseline="0" dirty="0" smtClean="0"/>
              <a:t> to kick of jobs</a:t>
            </a:r>
            <a:endParaRPr lang="en-US" dirty="0" smtClean="0"/>
          </a:p>
          <a:p>
            <a:r>
              <a:rPr lang="en-US" dirty="0" smtClean="0"/>
              <a:t>SSRS (SQL Server Reporting  Services)</a:t>
            </a:r>
          </a:p>
          <a:p>
            <a:pPr marL="685800" lvl="1" indent="-342900"/>
            <a:r>
              <a:rPr lang="en-US" dirty="0" smtClean="0"/>
              <a:t>Subscriptions - General Report History</a:t>
            </a:r>
          </a:p>
          <a:p>
            <a:pPr marL="685800" lvl="1" indent="-342900"/>
            <a:r>
              <a:rPr lang="en-US" dirty="0" smtClean="0"/>
              <a:t>Snapshots of Projects, Resources and Other Status as Excel Reports</a:t>
            </a:r>
          </a:p>
          <a:p>
            <a:pPr marL="685800" lvl="1" indent="-342900"/>
            <a:r>
              <a:rPr lang="en-US" dirty="0" smtClean="0"/>
              <a:t>General Email Notification</a:t>
            </a:r>
          </a:p>
          <a:p>
            <a:pPr marL="685800" lvl="1" indent="-342900"/>
            <a:r>
              <a:rPr lang="en-US" dirty="0" smtClean="0"/>
              <a:t>PMO Reporting</a:t>
            </a:r>
          </a:p>
          <a:p>
            <a:pPr marL="468538" lvl="0" indent="-342900"/>
            <a:r>
              <a:rPr lang="en-US" dirty="0" smtClean="0"/>
              <a:t>SSIS (SQL Server Integration Services)</a:t>
            </a:r>
          </a:p>
          <a:p>
            <a:pPr marL="685800" lvl="1" indent="-342900"/>
            <a:r>
              <a:rPr lang="en-US" dirty="0" smtClean="0"/>
              <a:t>Intelligent steps to manage monitoring – building emails</a:t>
            </a:r>
            <a:r>
              <a:rPr lang="en-US" baseline="0" dirty="0" smtClean="0"/>
              <a:t> that hit specific targets,  users and resource managers</a:t>
            </a:r>
            <a:endParaRPr lang="en-US" dirty="0" smtClean="0"/>
          </a:p>
          <a:p>
            <a:pPr marL="685800" lvl="1" indent="-342900"/>
            <a:r>
              <a:rPr lang="en-US" dirty="0" smtClean="0"/>
              <a:t>Individual Notification for missing data</a:t>
            </a:r>
          </a:p>
        </p:txBody>
      </p:sp>
      <p:sp>
        <p:nvSpPr>
          <p:cNvPr id="16" name="Date Placeholder 15"/>
          <p:cNvSpPr>
            <a:spLocks noGrp="1"/>
          </p:cNvSpPr>
          <p:nvPr>
            <p:ph type="dt" idx="13"/>
          </p:nvPr>
        </p:nvSpPr>
        <p:spPr/>
        <p:txBody>
          <a:bodyPr/>
          <a:lstStyle/>
          <a:p>
            <a:fld id="{E976D732-92A1-4639-A0E1-31571E261172}" type="datetime8">
              <a:rPr lang="en-US" smtClean="0">
                <a:solidFill>
                  <a:prstClr val="black"/>
                </a:solidFill>
              </a:rPr>
              <a:pPr/>
              <a:t>2/4/2014 12:29 PM</a:t>
            </a:fld>
            <a:endParaRPr lang="en-US" dirty="0">
              <a:solidFill>
                <a:prstClr val="black"/>
              </a:solidFill>
            </a:endParaRPr>
          </a:p>
        </p:txBody>
      </p:sp>
      <p:sp>
        <p:nvSpPr>
          <p:cNvPr id="17" name="Footer Placeholder 16"/>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8" name="Header Placeholder 17"/>
          <p:cNvSpPr>
            <a:spLocks noGrp="1"/>
          </p:cNvSpPr>
          <p:nvPr>
            <p:ph type="hdr" sz="quarter" idx="15"/>
          </p:nvPr>
        </p:nvSpPr>
        <p:spPr/>
        <p:txBody>
          <a:bodyPr/>
          <a:lstStyle/>
          <a:p>
            <a:endParaRPr lang="en-US" dirty="0">
              <a:solidFill>
                <a:prstClr val="black"/>
              </a:solidFill>
            </a:endParaRPr>
          </a:p>
        </p:txBody>
      </p:sp>
    </p:spTree>
    <p:extLst>
      <p:ext uri="{BB962C8B-B14F-4D97-AF65-F5344CB8AC3E}">
        <p14:creationId xmlns:p14="http://schemas.microsoft.com/office/powerpoint/2010/main" val="120363372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25</a:t>
            </a:fld>
            <a:endParaRPr lang="en-US" dirty="0">
              <a:solidFill>
                <a:prstClr val="black"/>
              </a:solidFill>
            </a:endParaRPr>
          </a:p>
        </p:txBody>
      </p:sp>
      <p:sp>
        <p:nvSpPr>
          <p:cNvPr id="10" name="Date Placeholder 9"/>
          <p:cNvSpPr>
            <a:spLocks noGrp="1"/>
          </p:cNvSpPr>
          <p:nvPr>
            <p:ph type="dt" idx="13"/>
          </p:nvPr>
        </p:nvSpPr>
        <p:spPr/>
        <p:txBody>
          <a:bodyPr/>
          <a:lstStyle/>
          <a:p>
            <a:fld id="{20C21322-687B-4FB5-9B87-4A26FB21CF38}" type="datetime8">
              <a:rPr lang="en-US" smtClean="0">
                <a:solidFill>
                  <a:prstClr val="black"/>
                </a:solidFill>
              </a:rPr>
              <a:pPr/>
              <a:t>2/4/2014 12:29 PM</a:t>
            </a:fld>
            <a:endParaRPr lang="en-US" dirty="0">
              <a:solidFill>
                <a:prstClr val="black"/>
              </a:solidFill>
            </a:endParaRPr>
          </a:p>
        </p:txBody>
      </p:sp>
      <p:sp>
        <p:nvSpPr>
          <p:cNvPr id="11" name="Footer Placeholder 10"/>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2" name="Header Placeholder 11"/>
          <p:cNvSpPr>
            <a:spLocks noGrp="1"/>
          </p:cNvSpPr>
          <p:nvPr>
            <p:ph type="hdr" sz="quarter" idx="15"/>
          </p:nvPr>
        </p:nvSpPr>
        <p:spPr/>
        <p:txBody>
          <a:bodyPr/>
          <a:lstStyle/>
          <a:p>
            <a:endParaRPr lang="en-US" dirty="0">
              <a:solidFill>
                <a:prstClr val="black"/>
              </a:solidFill>
            </a:endParaRPr>
          </a:p>
        </p:txBody>
      </p:sp>
    </p:spTree>
    <p:extLst>
      <p:ext uri="{BB962C8B-B14F-4D97-AF65-F5344CB8AC3E}">
        <p14:creationId xmlns:p14="http://schemas.microsoft.com/office/powerpoint/2010/main" val="196442046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8B263312-38AA-4E1E-B2B5-0F8F122B24FE}" type="slidenum">
              <a:rPr lang="en-US" smtClean="0">
                <a:solidFill>
                  <a:prstClr val="black"/>
                </a:solidFill>
              </a:rPr>
              <a:pPr/>
              <a:t>26</a:t>
            </a:fld>
            <a:endParaRPr lang="en-US" dirty="0">
              <a:solidFill>
                <a:prstClr val="black"/>
              </a:solidFill>
            </a:endParaRPr>
          </a:p>
        </p:txBody>
      </p:sp>
      <p:sp>
        <p:nvSpPr>
          <p:cNvPr id="10" name="Slide Image Placeholder 9"/>
          <p:cNvSpPr>
            <a:spLocks noGrp="1" noRot="1" noChangeAspect="1"/>
          </p:cNvSpPr>
          <p:nvPr>
            <p:ph type="sldImg"/>
          </p:nvPr>
        </p:nvSpPr>
        <p:spPr/>
      </p:sp>
      <p:sp>
        <p:nvSpPr>
          <p:cNvPr id="11" name="Notes Placeholder 10"/>
          <p:cNvSpPr>
            <a:spLocks noGrp="1"/>
          </p:cNvSpPr>
          <p:nvPr>
            <p:ph type="body" idx="1"/>
          </p:nvPr>
        </p:nvSpPr>
        <p:spPr/>
        <p:txBody>
          <a:bodyPr/>
          <a:lstStyle/>
          <a:p>
            <a:r>
              <a:rPr lang="en-US" dirty="0" smtClean="0"/>
              <a:t>Key</a:t>
            </a:r>
            <a:r>
              <a:rPr lang="en-US" baseline="0" dirty="0" smtClean="0"/>
              <a:t> Point:  Dashboard to show trends</a:t>
            </a:r>
          </a:p>
          <a:p>
            <a:endParaRPr lang="en-US" baseline="0" dirty="0" smtClean="0"/>
          </a:p>
          <a:p>
            <a:r>
              <a:rPr lang="en-US" baseline="0" dirty="0" smtClean="0"/>
              <a:t>Growth of PMO Membership:  Weekly or monthly count of users</a:t>
            </a:r>
          </a:p>
          <a:p>
            <a:r>
              <a:rPr lang="en-US" baseline="0" dirty="0" smtClean="0"/>
              <a:t>Growth of Projects in PMO:  Weekly or monthly count</a:t>
            </a:r>
          </a:p>
          <a:p>
            <a:r>
              <a:rPr lang="en-US" baseline="0" dirty="0" smtClean="0"/>
              <a:t>Growth of Resource in PMO: Weekly or monthly</a:t>
            </a:r>
          </a:p>
          <a:p>
            <a:endParaRPr lang="en-US" baseline="0" dirty="0" smtClean="0"/>
          </a:p>
          <a:p>
            <a:r>
              <a:rPr lang="en-US" dirty="0" smtClean="0"/>
              <a:t>Membership Growth</a:t>
            </a:r>
          </a:p>
          <a:p>
            <a:pPr lvl="1"/>
            <a:r>
              <a:rPr lang="en-US" dirty="0" smtClean="0"/>
              <a:t>Team Members</a:t>
            </a:r>
          </a:p>
          <a:p>
            <a:pPr lvl="1"/>
            <a:r>
              <a:rPr lang="en-US" dirty="0" smtClean="0"/>
              <a:t>Project Managers</a:t>
            </a:r>
          </a:p>
          <a:p>
            <a:pPr lvl="1"/>
            <a:r>
              <a:rPr lang="en-US" dirty="0" smtClean="0"/>
              <a:t>Resource Managers</a:t>
            </a:r>
          </a:p>
          <a:p>
            <a:pPr lvl="1"/>
            <a:r>
              <a:rPr lang="en-US" dirty="0" smtClean="0"/>
              <a:t>Executive Managers log in</a:t>
            </a:r>
          </a:p>
          <a:p>
            <a:r>
              <a:rPr lang="en-US" dirty="0" smtClean="0"/>
              <a:t>Processing Trends</a:t>
            </a:r>
          </a:p>
          <a:p>
            <a:pPr lvl="1"/>
            <a:r>
              <a:rPr lang="en-US" dirty="0" smtClean="0"/>
              <a:t>Missing Timesheets </a:t>
            </a:r>
          </a:p>
          <a:p>
            <a:pPr lvl="1"/>
            <a:r>
              <a:rPr lang="en-US" dirty="0" smtClean="0"/>
              <a:t>Status Updates</a:t>
            </a:r>
          </a:p>
          <a:p>
            <a:pPr lvl="1"/>
            <a:r>
              <a:rPr lang="en-US" dirty="0" smtClean="0"/>
              <a:t>Timesheets Submitted</a:t>
            </a:r>
          </a:p>
          <a:p>
            <a:pPr lvl="1"/>
            <a:r>
              <a:rPr lang="en-US" dirty="0" smtClean="0"/>
              <a:t>Hours Recorded over Time</a:t>
            </a:r>
          </a:p>
          <a:p>
            <a:pPr lvl="1"/>
            <a:r>
              <a:rPr lang="en-US" dirty="0" smtClean="0"/>
              <a:t>Document in Project workspace</a:t>
            </a:r>
            <a:endParaRPr lang="en-US" baseline="0" dirty="0" smtClean="0"/>
          </a:p>
          <a:p>
            <a:endParaRPr lang="en-US" dirty="0" smtClean="0"/>
          </a:p>
        </p:txBody>
      </p:sp>
      <p:sp>
        <p:nvSpPr>
          <p:cNvPr id="16" name="Date Placeholder 15"/>
          <p:cNvSpPr>
            <a:spLocks noGrp="1"/>
          </p:cNvSpPr>
          <p:nvPr>
            <p:ph type="dt" idx="13"/>
          </p:nvPr>
        </p:nvSpPr>
        <p:spPr/>
        <p:txBody>
          <a:bodyPr/>
          <a:lstStyle/>
          <a:p>
            <a:fld id="{E976D732-92A1-4639-A0E1-31571E261172}" type="datetime8">
              <a:rPr lang="en-US" smtClean="0">
                <a:solidFill>
                  <a:prstClr val="black"/>
                </a:solidFill>
              </a:rPr>
              <a:pPr/>
              <a:t>2/4/2014 12:29 PM</a:t>
            </a:fld>
            <a:endParaRPr lang="en-US" dirty="0">
              <a:solidFill>
                <a:prstClr val="black"/>
              </a:solidFill>
            </a:endParaRPr>
          </a:p>
        </p:txBody>
      </p:sp>
      <p:sp>
        <p:nvSpPr>
          <p:cNvPr id="17" name="Footer Placeholder 16"/>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8" name="Header Placeholder 17"/>
          <p:cNvSpPr>
            <a:spLocks noGrp="1"/>
          </p:cNvSpPr>
          <p:nvPr>
            <p:ph type="hdr" sz="quarter" idx="15"/>
          </p:nvPr>
        </p:nvSpPr>
        <p:spPr/>
        <p:txBody>
          <a:bodyPr/>
          <a:lstStyle/>
          <a:p>
            <a:endParaRPr lang="en-US" dirty="0">
              <a:solidFill>
                <a:prstClr val="black"/>
              </a:solidFill>
            </a:endParaRPr>
          </a:p>
        </p:txBody>
      </p:sp>
    </p:spTree>
    <p:extLst>
      <p:ext uri="{BB962C8B-B14F-4D97-AF65-F5344CB8AC3E}">
        <p14:creationId xmlns:p14="http://schemas.microsoft.com/office/powerpoint/2010/main" val="250314108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Key</a:t>
            </a:r>
            <a:r>
              <a:rPr lang="en-US" baseline="0" dirty="0" smtClean="0"/>
              <a:t> Point:  PMO Director or Executive View showing how well PMO Growth</a:t>
            </a:r>
          </a:p>
          <a:p>
            <a:endParaRPr lang="en-US" baseline="0" dirty="0" smtClean="0"/>
          </a:p>
          <a:p>
            <a:r>
              <a:rPr lang="en-US" baseline="0" dirty="0" smtClean="0"/>
              <a:t>Key Point:  Encouraging to see growth and shows that the rollout is happening.</a:t>
            </a:r>
          </a:p>
          <a:p>
            <a:endParaRPr lang="en-US" baseline="0" dirty="0" smtClean="0"/>
          </a:p>
          <a:p>
            <a:r>
              <a:rPr lang="en-US" baseline="0" dirty="0" smtClean="0"/>
              <a:t>Resource Usage Growth:</a:t>
            </a:r>
          </a:p>
          <a:p>
            <a:r>
              <a:rPr lang="en-US" baseline="0" dirty="0" smtClean="0"/>
              <a:t>	Pilot, then slow rollout to more</a:t>
            </a:r>
          </a:p>
          <a:p>
            <a:r>
              <a:rPr lang="en-US" baseline="0" dirty="0" smtClean="0"/>
              <a:t>	All phases of deployment can start using PMO</a:t>
            </a:r>
          </a:p>
          <a:p>
            <a:r>
              <a:rPr lang="en-US" baseline="0" dirty="0" smtClean="0"/>
              <a:t>	Based on Resource Count or Last Login Count</a:t>
            </a:r>
          </a:p>
          <a:p>
            <a:endParaRPr lang="en-US" dirty="0" smtClean="0"/>
          </a:p>
          <a:p>
            <a:r>
              <a:rPr lang="en-US" dirty="0" smtClean="0"/>
              <a:t>PMO Reach</a:t>
            </a:r>
          </a:p>
          <a:p>
            <a:r>
              <a:rPr lang="en-US" dirty="0" smtClean="0"/>
              <a:t>	Looking</a:t>
            </a:r>
            <a:r>
              <a:rPr lang="en-US" baseline="0" dirty="0" smtClean="0"/>
              <a:t> at total number of Employees and how many are using Project Server</a:t>
            </a:r>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Microsoft Project Conference 2014</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solidFill>
                  <a:prstClr val="black"/>
                </a:solidFill>
              </a:rPr>
              <a:pPr/>
              <a:t>2/4/2014 12:29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27</a:t>
            </a:fld>
            <a:endParaRPr lang="en-US" dirty="0">
              <a:solidFill>
                <a:prstClr val="black"/>
              </a:solidFill>
            </a:endParaRPr>
          </a:p>
        </p:txBody>
      </p:sp>
    </p:spTree>
    <p:extLst>
      <p:ext uri="{BB962C8B-B14F-4D97-AF65-F5344CB8AC3E}">
        <p14:creationId xmlns:p14="http://schemas.microsoft.com/office/powerpoint/2010/main" val="89766618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Key Point:   </a:t>
            </a:r>
          </a:p>
          <a:p>
            <a:r>
              <a:rPr lang="en-US" baseline="0" dirty="0" smtClean="0"/>
              <a:t> Project Growth and PM </a:t>
            </a:r>
          </a:p>
          <a:p>
            <a:r>
              <a:rPr lang="en-US" dirty="0" smtClean="0"/>
              <a:t>  Timeshee</a:t>
            </a:r>
            <a:r>
              <a:rPr lang="en-US" baseline="0" dirty="0" smtClean="0"/>
              <a:t>t Reminder</a:t>
            </a:r>
          </a:p>
          <a:p>
            <a:r>
              <a:rPr lang="en-US" baseline="0" dirty="0" smtClean="0"/>
              <a:t>  Project Status</a:t>
            </a:r>
          </a:p>
          <a:p>
            <a:r>
              <a:rPr lang="en-US" baseline="0" dirty="0" smtClean="0"/>
              <a:t>  Project Publishing</a:t>
            </a:r>
          </a:p>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Microsoft Project Conference 2014</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solidFill>
                  <a:prstClr val="black"/>
                </a:solidFill>
              </a:rPr>
              <a:pPr/>
              <a:t>2/4/2014 12:29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28</a:t>
            </a:fld>
            <a:endParaRPr lang="en-US" dirty="0">
              <a:solidFill>
                <a:prstClr val="black"/>
              </a:solidFill>
            </a:endParaRPr>
          </a:p>
        </p:txBody>
      </p:sp>
    </p:spTree>
    <p:extLst>
      <p:ext uri="{BB962C8B-B14F-4D97-AF65-F5344CB8AC3E}">
        <p14:creationId xmlns:p14="http://schemas.microsoft.com/office/powerpoint/2010/main" val="410900370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Key Point: Projects Dashboards  - Some of the metrics will</a:t>
            </a:r>
            <a:r>
              <a:rPr lang="en-US" baseline="0" dirty="0" smtClean="0"/>
              <a:t> be found in the PMO Cycle Dashboard</a:t>
            </a:r>
            <a:endParaRPr lang="en-US" dirty="0" smtClean="0"/>
          </a:p>
          <a:p>
            <a:r>
              <a:rPr lang="en-US" dirty="0" smtClean="0"/>
              <a:t>Project Phase</a:t>
            </a:r>
            <a:r>
              <a:rPr lang="en-US" baseline="0" dirty="0" smtClean="0"/>
              <a:t> Gate Counts</a:t>
            </a:r>
          </a:p>
          <a:p>
            <a:r>
              <a:rPr lang="en-US" baseline="0" dirty="0" smtClean="0"/>
              <a:t>Schedule Conformance Index</a:t>
            </a:r>
          </a:p>
          <a:p>
            <a:r>
              <a:rPr lang="en-US" baseline="0" dirty="0" smtClean="0"/>
              <a:t> </a:t>
            </a:r>
            <a:endParaRPr lang="en-US" dirty="0" smtClean="0"/>
          </a:p>
        </p:txBody>
      </p:sp>
      <p:sp>
        <p:nvSpPr>
          <p:cNvPr id="4" name="Header Placeholder 3"/>
          <p:cNvSpPr>
            <a:spLocks noGrp="1"/>
          </p:cNvSpPr>
          <p:nvPr>
            <p:ph type="hdr" sz="quarter" idx="10"/>
          </p:nvPr>
        </p:nvSpPr>
        <p:spPr/>
        <p:txBody>
          <a:bodyPr/>
          <a:lstStyle/>
          <a:p>
            <a:r>
              <a:rPr lang="en-US" smtClean="0">
                <a:solidFill>
                  <a:prstClr val="black"/>
                </a:solidFill>
              </a:rPr>
              <a:t>Microsoft Project Conference 2014</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solidFill>
                  <a:prstClr val="black"/>
                </a:solidFill>
              </a:rPr>
              <a:pPr/>
              <a:t>2/4/2014 12:29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29</a:t>
            </a:fld>
            <a:endParaRPr lang="en-US" dirty="0">
              <a:solidFill>
                <a:prstClr val="black"/>
              </a:solidFill>
            </a:endParaRPr>
          </a:p>
        </p:txBody>
      </p:sp>
    </p:spTree>
    <p:extLst>
      <p:ext uri="{BB962C8B-B14F-4D97-AF65-F5344CB8AC3E}">
        <p14:creationId xmlns:p14="http://schemas.microsoft.com/office/powerpoint/2010/main" val="3059842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Key Point:   That’s’ me..  I have been in project server space for 10 years and have</a:t>
            </a:r>
            <a:r>
              <a:rPr lang="en-US" baseline="0" dirty="0" smtClean="0"/>
              <a:t> worked with a lot of great people and companies.  </a:t>
            </a:r>
          </a:p>
          <a:p>
            <a:endParaRPr lang="en-US" baseline="0" dirty="0" smtClean="0"/>
          </a:p>
          <a:p>
            <a:r>
              <a:rPr lang="en-US" baseline="0" dirty="0" smtClean="0"/>
              <a:t>Have meet a lot of great project managers and learned a lot.   </a:t>
            </a:r>
          </a:p>
          <a:p>
            <a:endParaRPr lang="en-US" baseline="0" dirty="0" smtClean="0"/>
          </a:p>
          <a:p>
            <a:r>
              <a:rPr lang="en-US" baseline="0" dirty="0" smtClean="0"/>
              <a:t>They great thing about working with different companies, is that I learn about what is working and not working.  </a:t>
            </a:r>
          </a:p>
          <a:p>
            <a:r>
              <a:rPr lang="en-US" baseline="0" dirty="0" smtClean="0"/>
              <a:t>Gaining a lot of experience..   And the truth is that you can’t </a:t>
            </a:r>
            <a:r>
              <a:rPr lang="en-US" baseline="0" smtClean="0"/>
              <a:t>google experience.</a:t>
            </a:r>
            <a:endParaRPr lang="en-US" baseline="0" dirty="0" smtClean="0"/>
          </a:p>
          <a:p>
            <a:endParaRPr lang="en-US" baseline="0" dirty="0" smtClean="0"/>
          </a:p>
          <a:p>
            <a:r>
              <a:rPr lang="en-US" baseline="0" dirty="0" smtClean="0"/>
              <a:t>Its been a great ride!</a:t>
            </a:r>
          </a:p>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Microsoft Project Conference 2014</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solidFill>
                  <a:prstClr val="black"/>
                </a:solidFill>
              </a:rPr>
              <a:pPr/>
              <a:t>2/4/2014 12:29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a:t>
            </a:fld>
            <a:endParaRPr lang="en-US" dirty="0">
              <a:solidFill>
                <a:prstClr val="black"/>
              </a:solidFill>
            </a:endParaRPr>
          </a:p>
        </p:txBody>
      </p:sp>
    </p:spTree>
    <p:extLst>
      <p:ext uri="{BB962C8B-B14F-4D97-AF65-F5344CB8AC3E}">
        <p14:creationId xmlns:p14="http://schemas.microsoft.com/office/powerpoint/2010/main" val="179399488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Key Point: Resource Dashboards</a:t>
            </a:r>
          </a:p>
          <a:p>
            <a:pPr marL="228600" marR="0" indent="-228600" algn="l" defTabSz="932742" rtl="0" eaLnBrk="1" fontAlgn="auto" latinLnBrk="0" hangingPunct="1">
              <a:lnSpc>
                <a:spcPct val="90000"/>
              </a:lnSpc>
              <a:spcBef>
                <a:spcPts val="0"/>
              </a:spcBef>
              <a:spcAft>
                <a:spcPts val="340"/>
              </a:spcAft>
              <a:buClrTx/>
              <a:buSzTx/>
              <a:buFontTx/>
              <a:buAutoNum type="arabicParenR"/>
              <a:tabLst/>
              <a:defRPr/>
            </a:pPr>
            <a:r>
              <a:rPr lang="en-US" baseline="0" dirty="0" smtClean="0"/>
              <a:t>Unapproved Timesheets</a:t>
            </a:r>
          </a:p>
          <a:p>
            <a:pPr marL="228600" indent="-228600">
              <a:buAutoNum type="arabicParenR"/>
            </a:pPr>
            <a:r>
              <a:rPr lang="en-US" baseline="0" dirty="0" smtClean="0"/>
              <a:t>Resource Managers vs Resource</a:t>
            </a:r>
          </a:p>
          <a:p>
            <a:pPr marL="228600" indent="-228600">
              <a:buAutoNum type="arabicParenR"/>
            </a:pPr>
            <a:r>
              <a:rPr lang="en-US" baseline="0" dirty="0" smtClean="0"/>
              <a:t>Number of Resources Over allocated  by more than 100%   </a:t>
            </a:r>
          </a:p>
          <a:p>
            <a:pPr marL="228600" indent="-228600">
              <a:buAutoNum type="arabicParenR"/>
            </a:pPr>
            <a:r>
              <a:rPr lang="en-US" baseline="0" dirty="0" smtClean="0"/>
              <a:t>Number of Resource Under Utilized… Less than 50%</a:t>
            </a:r>
          </a:p>
          <a:p>
            <a:pPr marL="228600" indent="-228600">
              <a:buAutoNum type="arabicParenR"/>
            </a:pPr>
            <a:endParaRPr lang="en-US" baseline="0" dirty="0" smtClean="0"/>
          </a:p>
          <a:p>
            <a:pPr marL="228600" marR="0" indent="-228600" algn="l" defTabSz="932742" rtl="0" eaLnBrk="1" fontAlgn="auto" latinLnBrk="0" hangingPunct="1">
              <a:lnSpc>
                <a:spcPct val="90000"/>
              </a:lnSpc>
              <a:spcBef>
                <a:spcPts val="0"/>
              </a:spcBef>
              <a:spcAft>
                <a:spcPts val="340"/>
              </a:spcAft>
              <a:buClrTx/>
              <a:buSzTx/>
              <a:buFontTx/>
              <a:buAutoNum type="arabicParenR"/>
              <a:tabLst/>
              <a:defRPr/>
            </a:pPr>
            <a:r>
              <a:rPr lang="en-US" baseline="0" dirty="0" smtClean="0"/>
              <a:t>Vacation Time Required</a:t>
            </a:r>
          </a:p>
          <a:p>
            <a:pPr marL="228600" marR="0" indent="-228600" algn="l" defTabSz="932742" rtl="0" eaLnBrk="1" fontAlgn="auto" latinLnBrk="0" hangingPunct="1">
              <a:lnSpc>
                <a:spcPct val="90000"/>
              </a:lnSpc>
              <a:spcBef>
                <a:spcPts val="0"/>
              </a:spcBef>
              <a:spcAft>
                <a:spcPts val="340"/>
              </a:spcAft>
              <a:buClrTx/>
              <a:buSzTx/>
              <a:buFontTx/>
              <a:buAutoNum type="arabicParenR"/>
              <a:tabLst/>
              <a:defRPr/>
            </a:pPr>
            <a:r>
              <a:rPr lang="en-US" baseline="0" dirty="0" smtClean="0"/>
              <a:t>New Resources vs Inactive Resources</a:t>
            </a:r>
          </a:p>
          <a:p>
            <a:pPr marL="228600" indent="-228600">
              <a:buAutoNum type="arabicParenR"/>
            </a:pPr>
            <a:r>
              <a:rPr lang="en-US" baseline="0" dirty="0" smtClean="0"/>
              <a:t>Resource Growth vs No Login</a:t>
            </a:r>
          </a:p>
          <a:p>
            <a:pPr marL="228600" indent="-228600">
              <a:buAutoNum type="arabicParenR"/>
            </a:pPr>
            <a:r>
              <a:rPr lang="en-US" baseline="0" dirty="0" smtClean="0"/>
              <a:t>Resource Growth vs  Missing Timesheet</a:t>
            </a:r>
          </a:p>
          <a:p>
            <a:pPr marL="228600" indent="-228600">
              <a:buAutoNum type="arabicParenR"/>
            </a:pPr>
            <a:endParaRPr lang="en-US" dirty="0" smtClean="0"/>
          </a:p>
        </p:txBody>
      </p:sp>
      <p:sp>
        <p:nvSpPr>
          <p:cNvPr id="4" name="Header Placeholder 3"/>
          <p:cNvSpPr>
            <a:spLocks noGrp="1"/>
          </p:cNvSpPr>
          <p:nvPr>
            <p:ph type="hdr" sz="quarter" idx="10"/>
          </p:nvPr>
        </p:nvSpPr>
        <p:spPr/>
        <p:txBody>
          <a:bodyPr/>
          <a:lstStyle/>
          <a:p>
            <a:r>
              <a:rPr lang="en-US" smtClean="0">
                <a:solidFill>
                  <a:prstClr val="black"/>
                </a:solidFill>
              </a:rPr>
              <a:t>Microsoft Project Conference 2014</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solidFill>
                  <a:prstClr val="black"/>
                </a:solidFill>
              </a:rPr>
              <a:pPr/>
              <a:t>2/4/2014 12:29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30</a:t>
            </a:fld>
            <a:endParaRPr lang="en-US" dirty="0">
              <a:solidFill>
                <a:prstClr val="black"/>
              </a:solidFill>
            </a:endParaRPr>
          </a:p>
        </p:txBody>
      </p:sp>
    </p:spTree>
    <p:extLst>
      <p:ext uri="{BB962C8B-B14F-4D97-AF65-F5344CB8AC3E}">
        <p14:creationId xmlns:p14="http://schemas.microsoft.com/office/powerpoint/2010/main" val="167663186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31</a:t>
            </a:fld>
            <a:endParaRPr lang="en-US" dirty="0">
              <a:solidFill>
                <a:prstClr val="black"/>
              </a:solidFill>
            </a:endParaRPr>
          </a:p>
        </p:txBody>
      </p:sp>
      <p:sp>
        <p:nvSpPr>
          <p:cNvPr id="10" name="Date Placeholder 9"/>
          <p:cNvSpPr>
            <a:spLocks noGrp="1"/>
          </p:cNvSpPr>
          <p:nvPr>
            <p:ph type="dt" idx="13"/>
          </p:nvPr>
        </p:nvSpPr>
        <p:spPr/>
        <p:txBody>
          <a:bodyPr/>
          <a:lstStyle/>
          <a:p>
            <a:fld id="{20C21322-687B-4FB5-9B87-4A26FB21CF38}" type="datetime8">
              <a:rPr lang="en-US" smtClean="0">
                <a:solidFill>
                  <a:prstClr val="black"/>
                </a:solidFill>
              </a:rPr>
              <a:pPr/>
              <a:t>2/4/2014 12:29 PM</a:t>
            </a:fld>
            <a:endParaRPr lang="en-US" dirty="0">
              <a:solidFill>
                <a:prstClr val="black"/>
              </a:solidFill>
            </a:endParaRPr>
          </a:p>
        </p:txBody>
      </p:sp>
      <p:sp>
        <p:nvSpPr>
          <p:cNvPr id="11" name="Footer Placeholder 10"/>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2" name="Header Placeholder 11"/>
          <p:cNvSpPr>
            <a:spLocks noGrp="1"/>
          </p:cNvSpPr>
          <p:nvPr>
            <p:ph type="hdr" sz="quarter" idx="15"/>
          </p:nvPr>
        </p:nvSpPr>
        <p:spPr/>
        <p:txBody>
          <a:bodyPr/>
          <a:lstStyle/>
          <a:p>
            <a:endParaRPr lang="en-US" dirty="0">
              <a:solidFill>
                <a:prstClr val="black"/>
              </a:solidFill>
            </a:endParaRPr>
          </a:p>
        </p:txBody>
      </p:sp>
    </p:spTree>
    <p:extLst>
      <p:ext uri="{BB962C8B-B14F-4D97-AF65-F5344CB8AC3E}">
        <p14:creationId xmlns:p14="http://schemas.microsoft.com/office/powerpoint/2010/main" val="30945194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8B263312-38AA-4E1E-B2B5-0F8F122B24FE}" type="slidenum">
              <a:rPr lang="en-US" smtClean="0">
                <a:solidFill>
                  <a:prstClr val="black"/>
                </a:solidFill>
              </a:rPr>
              <a:pPr/>
              <a:t>32</a:t>
            </a:fld>
            <a:endParaRPr lang="en-US" dirty="0">
              <a:solidFill>
                <a:prstClr val="black"/>
              </a:solidFill>
            </a:endParaRPr>
          </a:p>
        </p:txBody>
      </p:sp>
      <p:sp>
        <p:nvSpPr>
          <p:cNvPr id="10" name="Slide Image Placeholder 9"/>
          <p:cNvSpPr>
            <a:spLocks noGrp="1" noRot="1" noChangeAspect="1"/>
          </p:cNvSpPr>
          <p:nvPr>
            <p:ph type="sldImg"/>
          </p:nvPr>
        </p:nvSpPr>
        <p:spPr/>
      </p:sp>
      <p:sp>
        <p:nvSpPr>
          <p:cNvPr id="11" name="Notes Placeholder 10"/>
          <p:cNvSpPr>
            <a:spLocks noGrp="1"/>
          </p:cNvSpPr>
          <p:nvPr>
            <p:ph type="body" idx="1"/>
          </p:nvPr>
        </p:nvSpPr>
        <p:spPr/>
        <p:txBody>
          <a:bodyPr/>
          <a:lstStyle/>
          <a:p>
            <a:r>
              <a:rPr lang="en-US" baseline="0" dirty="0" smtClean="0"/>
              <a:t>Key Concept:  Critical that weekly events are occurring and reminders are sent</a:t>
            </a:r>
          </a:p>
          <a:p>
            <a:r>
              <a:rPr lang="en-US" baseline="0" dirty="0" smtClean="0"/>
              <a:t>Key Concept:  Monitoring should be done as during deployment</a:t>
            </a:r>
          </a:p>
          <a:p>
            <a:endParaRPr lang="en-US" baseline="0" dirty="0" smtClean="0"/>
          </a:p>
          <a:p>
            <a:r>
              <a:rPr lang="en-US" baseline="0" dirty="0" smtClean="0"/>
              <a:t>Missing Timesheets and Task Sheets from Resources</a:t>
            </a:r>
          </a:p>
          <a:p>
            <a:pPr marL="228600" indent="-228600">
              <a:buAutoNum type="arabicParenR"/>
            </a:pPr>
            <a:r>
              <a:rPr lang="en-US" baseline="0" dirty="0" smtClean="0"/>
              <a:t>Reminders to resource to submit times</a:t>
            </a:r>
          </a:p>
          <a:p>
            <a:pPr marL="228600" indent="-228600">
              <a:buAutoNum type="arabicParenR"/>
            </a:pPr>
            <a:r>
              <a:rPr lang="en-US" baseline="0" dirty="0" smtClean="0"/>
              <a:t>Reminders that 40 hours is submit for full time</a:t>
            </a:r>
          </a:p>
          <a:p>
            <a:pPr marL="445862" lvl="1" indent="-228600">
              <a:buAutoNum type="arabicParenR"/>
            </a:pPr>
            <a:r>
              <a:rPr lang="en-US" baseline="0" dirty="0" smtClean="0"/>
              <a:t>Using Delegation</a:t>
            </a:r>
          </a:p>
          <a:p>
            <a:pPr marL="445862" lvl="1" indent="-228600">
              <a:buAutoNum type="arabicParenR"/>
            </a:pPr>
            <a:r>
              <a:rPr lang="en-US" baseline="0" dirty="0" smtClean="0"/>
              <a:t>SQL Query to send notification</a:t>
            </a:r>
          </a:p>
          <a:p>
            <a:endParaRPr lang="en-US" baseline="0" dirty="0" smtClean="0"/>
          </a:p>
          <a:p>
            <a:r>
              <a:rPr lang="en-US" baseline="0" dirty="0" smtClean="0"/>
              <a:t>Missing Status Approvals from Project Managers</a:t>
            </a:r>
          </a:p>
          <a:p>
            <a:pPr marL="228600" indent="-228600">
              <a:buAutoNum type="arabicParenR"/>
            </a:pPr>
            <a:r>
              <a:rPr lang="en-US" baseline="0" dirty="0" smtClean="0"/>
              <a:t>Reminder to project managers to approve status </a:t>
            </a:r>
          </a:p>
          <a:p>
            <a:pPr marL="445862" lvl="1" indent="-228600">
              <a:buAutoNum type="arabicParenR"/>
            </a:pPr>
            <a:r>
              <a:rPr lang="en-US" baseline="0" dirty="0" smtClean="0"/>
              <a:t>Using Delegation you can look into from View</a:t>
            </a:r>
          </a:p>
          <a:p>
            <a:pPr marL="445862" lvl="1" indent="-228600">
              <a:buAutoNum type="arabicParenR"/>
            </a:pPr>
            <a:r>
              <a:rPr lang="en-US" baseline="0" dirty="0" smtClean="0"/>
              <a:t>SQL query to send notification</a:t>
            </a:r>
          </a:p>
          <a:p>
            <a:pPr marL="445862" lvl="1" indent="-228600">
              <a:buAutoNum type="arabicParenR"/>
            </a:pPr>
            <a:endParaRPr lang="en-US" baseline="0" dirty="0" smtClean="0"/>
          </a:p>
          <a:p>
            <a:r>
              <a:rPr lang="en-US" baseline="0" dirty="0" smtClean="0"/>
              <a:t>Missing Timesheets Approvals</a:t>
            </a:r>
          </a:p>
          <a:p>
            <a:pPr marL="228600" indent="-228600">
              <a:buAutoNum type="arabicParenR"/>
            </a:pPr>
            <a:r>
              <a:rPr lang="en-US" baseline="0" dirty="0" smtClean="0"/>
              <a:t>Reminder to Resource Manages to approve timesheets </a:t>
            </a:r>
          </a:p>
          <a:p>
            <a:pPr marL="445862" lvl="1" indent="-228600">
              <a:buAutoNum type="arabicParenR"/>
            </a:pPr>
            <a:r>
              <a:rPr lang="en-US" baseline="0" dirty="0" smtClean="0"/>
              <a:t>Using Delegation you can look into </a:t>
            </a:r>
          </a:p>
          <a:p>
            <a:pPr marL="445862" lvl="1" indent="-228600">
              <a:buAutoNum type="arabicParenR"/>
            </a:pPr>
            <a:r>
              <a:rPr lang="en-US" baseline="0" dirty="0" smtClean="0"/>
              <a:t>SQL Query to send notification</a:t>
            </a:r>
          </a:p>
          <a:p>
            <a:pPr marL="228600" indent="-228600">
              <a:buAutoNum type="arabicParenR"/>
            </a:pPr>
            <a:endParaRPr lang="en-US" baseline="0" dirty="0" smtClean="0"/>
          </a:p>
          <a:p>
            <a:r>
              <a:rPr lang="en-US" baseline="0" dirty="0" smtClean="0"/>
              <a:t>Updating of Project Status</a:t>
            </a:r>
          </a:p>
          <a:p>
            <a:pPr marL="228600" indent="-228600">
              <a:buAutoNum type="arabicParenR"/>
            </a:pPr>
            <a:r>
              <a:rPr lang="en-US" baseline="0" dirty="0" smtClean="0"/>
              <a:t>Reminders to Project Managers to update project schedule and status dates (not a view that shows this)</a:t>
            </a:r>
          </a:p>
          <a:p>
            <a:pPr marL="445862" lvl="1" indent="-228600">
              <a:buAutoNum type="arabicParenR"/>
            </a:pPr>
            <a:r>
              <a:rPr lang="en-US" baseline="0" dirty="0" smtClean="0"/>
              <a:t>Write SQL Query to send notifications</a:t>
            </a:r>
          </a:p>
          <a:p>
            <a:endParaRPr lang="en-US" baseline="0" dirty="0" smtClean="0"/>
          </a:p>
          <a:p>
            <a:r>
              <a:rPr lang="en-US" baseline="0" dirty="0" smtClean="0"/>
              <a:t>Publishing Projects after Updates</a:t>
            </a:r>
          </a:p>
          <a:p>
            <a:pPr marL="228600" indent="-228600">
              <a:buAutoNum type="arabicParenR"/>
            </a:pPr>
            <a:r>
              <a:rPr lang="en-US" baseline="0" dirty="0" smtClean="0"/>
              <a:t>Reminder to Project Managers to publish schedules (Project Center view can show last published)</a:t>
            </a:r>
          </a:p>
          <a:p>
            <a:pPr marL="445862" lvl="1" indent="-228600">
              <a:buAutoNum type="arabicParenR"/>
            </a:pPr>
            <a:r>
              <a:rPr lang="en-US" baseline="0" dirty="0" smtClean="0"/>
              <a:t>Write SQL Query to send notifications</a:t>
            </a:r>
          </a:p>
          <a:p>
            <a:pPr marL="217262" lvl="1" indent="0">
              <a:buNone/>
            </a:pPr>
            <a:endParaRPr lang="en-US" baseline="0" dirty="0" smtClean="0"/>
          </a:p>
          <a:p>
            <a:pPr marL="217262" lvl="1" indent="0">
              <a:buNone/>
            </a:pPr>
            <a:endParaRPr lang="en-US" baseline="0" dirty="0" smtClean="0"/>
          </a:p>
          <a:p>
            <a:pPr marL="217262" lvl="1" indent="0">
              <a:buNone/>
            </a:pPr>
            <a:r>
              <a:rPr lang="en-US" baseline="0" dirty="0" smtClean="0"/>
              <a:t>List of Who Has Timesheet in Progress</a:t>
            </a:r>
          </a:p>
          <a:p>
            <a:pPr marL="217262" lvl="1" indent="0">
              <a:buNone/>
            </a:pPr>
            <a:r>
              <a:rPr lang="en-US" baseline="0" dirty="0" smtClean="0"/>
              <a:t>List of Submitted Timesheet</a:t>
            </a:r>
          </a:p>
          <a:p>
            <a:pPr marL="217262" lvl="1" indent="0">
              <a:buNone/>
            </a:pPr>
            <a:r>
              <a:rPr lang="en-US" baseline="0" dirty="0" smtClean="0"/>
              <a:t>Project Manager Approved Status Updates</a:t>
            </a:r>
          </a:p>
          <a:p>
            <a:pPr marL="217262" lvl="1" indent="0">
              <a:buNone/>
            </a:pPr>
            <a:r>
              <a:rPr lang="en-US" baseline="0" dirty="0" smtClean="0"/>
              <a:t>Resource Manager Approved Timesheet</a:t>
            </a:r>
          </a:p>
          <a:p>
            <a:pPr marL="217262" lvl="1" indent="0">
              <a:buNone/>
            </a:pPr>
            <a:endParaRPr lang="en-US" baseline="0" dirty="0" smtClean="0"/>
          </a:p>
          <a:p>
            <a:pPr marL="445862" lvl="1" indent="-228600">
              <a:buAutoNum type="arabicParenR"/>
            </a:pPr>
            <a:endParaRPr lang="en-US" baseline="0" dirty="0" smtClean="0"/>
          </a:p>
          <a:p>
            <a:pPr marL="445862" lvl="1" indent="-228600">
              <a:buAutoNum type="arabicParenR"/>
            </a:pPr>
            <a:endParaRPr lang="en-US" baseline="0" dirty="0" smtClean="0"/>
          </a:p>
          <a:p>
            <a:pPr marL="445862" lvl="1" indent="-228600">
              <a:buAutoNum type="arabicParenR"/>
            </a:pPr>
            <a:endParaRPr lang="en-US" baseline="0" dirty="0" smtClean="0"/>
          </a:p>
        </p:txBody>
      </p:sp>
      <p:sp>
        <p:nvSpPr>
          <p:cNvPr id="16" name="Date Placeholder 15"/>
          <p:cNvSpPr>
            <a:spLocks noGrp="1"/>
          </p:cNvSpPr>
          <p:nvPr>
            <p:ph type="dt" idx="13"/>
          </p:nvPr>
        </p:nvSpPr>
        <p:spPr/>
        <p:txBody>
          <a:bodyPr/>
          <a:lstStyle/>
          <a:p>
            <a:fld id="{E976D732-92A1-4639-A0E1-31571E261172}" type="datetime8">
              <a:rPr lang="en-US" smtClean="0">
                <a:solidFill>
                  <a:prstClr val="black"/>
                </a:solidFill>
              </a:rPr>
              <a:pPr/>
              <a:t>2/4/2014 12:29 PM</a:t>
            </a:fld>
            <a:endParaRPr lang="en-US" dirty="0">
              <a:solidFill>
                <a:prstClr val="black"/>
              </a:solidFill>
            </a:endParaRPr>
          </a:p>
        </p:txBody>
      </p:sp>
      <p:sp>
        <p:nvSpPr>
          <p:cNvPr id="17" name="Footer Placeholder 16"/>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8" name="Header Placeholder 17"/>
          <p:cNvSpPr>
            <a:spLocks noGrp="1"/>
          </p:cNvSpPr>
          <p:nvPr>
            <p:ph type="hdr" sz="quarter" idx="15"/>
          </p:nvPr>
        </p:nvSpPr>
        <p:spPr/>
        <p:txBody>
          <a:bodyPr/>
          <a:lstStyle/>
          <a:p>
            <a:endParaRPr lang="en-US" dirty="0">
              <a:solidFill>
                <a:prstClr val="black"/>
              </a:solidFill>
            </a:endParaRPr>
          </a:p>
        </p:txBody>
      </p:sp>
    </p:spTree>
    <p:extLst>
      <p:ext uri="{BB962C8B-B14F-4D97-AF65-F5344CB8AC3E}">
        <p14:creationId xmlns:p14="http://schemas.microsoft.com/office/powerpoint/2010/main" val="162541073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8B263312-38AA-4E1E-B2B5-0F8F122B24FE}" type="slidenum">
              <a:rPr lang="en-US" smtClean="0">
                <a:solidFill>
                  <a:prstClr val="black"/>
                </a:solidFill>
              </a:rPr>
              <a:pPr/>
              <a:t>33</a:t>
            </a:fld>
            <a:endParaRPr lang="en-US" dirty="0">
              <a:solidFill>
                <a:prstClr val="black"/>
              </a:solidFill>
            </a:endParaRPr>
          </a:p>
        </p:txBody>
      </p:sp>
      <p:sp>
        <p:nvSpPr>
          <p:cNvPr id="10" name="Slide Image Placeholder 9"/>
          <p:cNvSpPr>
            <a:spLocks noGrp="1" noRot="1" noChangeAspect="1"/>
          </p:cNvSpPr>
          <p:nvPr>
            <p:ph type="sldImg"/>
          </p:nvPr>
        </p:nvSpPr>
        <p:spPr/>
      </p:sp>
      <p:sp>
        <p:nvSpPr>
          <p:cNvPr id="11" name="Notes Placeholder 10"/>
          <p:cNvSpPr>
            <a:spLocks noGrp="1"/>
          </p:cNvSpPr>
          <p:nvPr>
            <p:ph type="body" idx="1"/>
          </p:nvPr>
        </p:nvSpPr>
        <p:spPr/>
        <p:txBody>
          <a:bodyPr/>
          <a:lstStyle/>
          <a:p>
            <a:r>
              <a:rPr lang="en-US" baseline="0" dirty="0" smtClean="0"/>
              <a:t>Key Concept:  Critical that weekly events are occurring and reminders are sent</a:t>
            </a:r>
          </a:p>
          <a:p>
            <a:r>
              <a:rPr lang="en-US" baseline="0" dirty="0" smtClean="0"/>
              <a:t>Key Concept:  Monitoring should be done as during deployment</a:t>
            </a:r>
          </a:p>
          <a:p>
            <a:endParaRPr lang="en-US" baseline="0" dirty="0" smtClean="0"/>
          </a:p>
          <a:p>
            <a:r>
              <a:rPr lang="en-US" baseline="0" dirty="0" smtClean="0"/>
              <a:t>Missing Timesheets and Task Sheets from Resources</a:t>
            </a:r>
          </a:p>
          <a:p>
            <a:pPr marL="228600" indent="-228600">
              <a:buAutoNum type="arabicParenR"/>
            </a:pPr>
            <a:r>
              <a:rPr lang="en-US" baseline="0" dirty="0" smtClean="0"/>
              <a:t>Reminders to resource to submit times</a:t>
            </a:r>
          </a:p>
          <a:p>
            <a:pPr marL="228600" indent="-228600">
              <a:buAutoNum type="arabicParenR"/>
            </a:pPr>
            <a:r>
              <a:rPr lang="en-US" baseline="0" dirty="0" smtClean="0"/>
              <a:t>Reminders that 40 hours is submit for full time</a:t>
            </a:r>
          </a:p>
          <a:p>
            <a:pPr marL="445862" lvl="1" indent="-228600">
              <a:buAutoNum type="arabicParenR"/>
            </a:pPr>
            <a:r>
              <a:rPr lang="en-US" baseline="0" dirty="0" smtClean="0"/>
              <a:t>Using Delegation</a:t>
            </a:r>
          </a:p>
          <a:p>
            <a:pPr marL="445862" lvl="1" indent="-228600">
              <a:buAutoNum type="arabicParenR"/>
            </a:pPr>
            <a:r>
              <a:rPr lang="en-US" baseline="0" dirty="0" smtClean="0"/>
              <a:t>SQL Query to send notification</a:t>
            </a:r>
          </a:p>
          <a:p>
            <a:endParaRPr lang="en-US" baseline="0" dirty="0" smtClean="0"/>
          </a:p>
          <a:p>
            <a:r>
              <a:rPr lang="en-US" baseline="0" dirty="0" smtClean="0"/>
              <a:t>Missing Status Approvals from Project Managers</a:t>
            </a:r>
          </a:p>
          <a:p>
            <a:pPr marL="228600" indent="-228600">
              <a:buAutoNum type="arabicParenR"/>
            </a:pPr>
            <a:r>
              <a:rPr lang="en-US" baseline="0" dirty="0" smtClean="0"/>
              <a:t>Reminder to project managers to approve status </a:t>
            </a:r>
          </a:p>
          <a:p>
            <a:pPr marL="445862" lvl="1" indent="-228600">
              <a:buAutoNum type="arabicParenR"/>
            </a:pPr>
            <a:r>
              <a:rPr lang="en-US" baseline="0" dirty="0" smtClean="0"/>
              <a:t>Using Delegation you can look into from View</a:t>
            </a:r>
          </a:p>
          <a:p>
            <a:pPr marL="445862" lvl="1" indent="-228600">
              <a:buAutoNum type="arabicParenR"/>
            </a:pPr>
            <a:r>
              <a:rPr lang="en-US" baseline="0" dirty="0" smtClean="0"/>
              <a:t>SQL query to send notification</a:t>
            </a:r>
          </a:p>
          <a:p>
            <a:pPr marL="445862" lvl="1" indent="-228600">
              <a:buAutoNum type="arabicParenR"/>
            </a:pPr>
            <a:endParaRPr lang="en-US" baseline="0" dirty="0" smtClean="0"/>
          </a:p>
          <a:p>
            <a:r>
              <a:rPr lang="en-US" baseline="0" dirty="0" smtClean="0"/>
              <a:t>Missing Timesheets Approvals</a:t>
            </a:r>
          </a:p>
          <a:p>
            <a:pPr marL="228600" indent="-228600">
              <a:buAutoNum type="arabicParenR"/>
            </a:pPr>
            <a:r>
              <a:rPr lang="en-US" baseline="0" dirty="0" smtClean="0"/>
              <a:t>Reminder to Resource Manages to approve timesheets </a:t>
            </a:r>
          </a:p>
          <a:p>
            <a:pPr marL="445862" lvl="1" indent="-228600">
              <a:buAutoNum type="arabicParenR"/>
            </a:pPr>
            <a:r>
              <a:rPr lang="en-US" baseline="0" dirty="0" smtClean="0"/>
              <a:t>Using Delegation you can look into </a:t>
            </a:r>
          </a:p>
          <a:p>
            <a:pPr marL="445862" lvl="1" indent="-228600">
              <a:buAutoNum type="arabicParenR"/>
            </a:pPr>
            <a:r>
              <a:rPr lang="en-US" baseline="0" dirty="0" smtClean="0"/>
              <a:t>SQL Query to send notification</a:t>
            </a:r>
          </a:p>
          <a:p>
            <a:pPr marL="228600" indent="-228600">
              <a:buAutoNum type="arabicParenR"/>
            </a:pPr>
            <a:endParaRPr lang="en-US" baseline="0" dirty="0" smtClean="0"/>
          </a:p>
          <a:p>
            <a:r>
              <a:rPr lang="en-US" baseline="0" dirty="0" smtClean="0"/>
              <a:t>Updating of Project Status</a:t>
            </a:r>
          </a:p>
          <a:p>
            <a:pPr marL="228600" indent="-228600">
              <a:buAutoNum type="arabicParenR"/>
            </a:pPr>
            <a:r>
              <a:rPr lang="en-US" baseline="0" dirty="0" smtClean="0"/>
              <a:t>Reminders to Project Managers to update project schedule and status dates (not a view that shows this)</a:t>
            </a:r>
          </a:p>
          <a:p>
            <a:pPr marL="445862" lvl="1" indent="-228600">
              <a:buAutoNum type="arabicParenR"/>
            </a:pPr>
            <a:r>
              <a:rPr lang="en-US" baseline="0" dirty="0" smtClean="0"/>
              <a:t>Write SQL Query to send notifications</a:t>
            </a:r>
          </a:p>
          <a:p>
            <a:endParaRPr lang="en-US" baseline="0" dirty="0" smtClean="0"/>
          </a:p>
          <a:p>
            <a:r>
              <a:rPr lang="en-US" baseline="0" dirty="0" smtClean="0"/>
              <a:t>Publishing Projects after Updates</a:t>
            </a:r>
          </a:p>
          <a:p>
            <a:pPr marL="228600" indent="-228600">
              <a:buAutoNum type="arabicParenR"/>
            </a:pPr>
            <a:r>
              <a:rPr lang="en-US" baseline="0" dirty="0" smtClean="0"/>
              <a:t>Reminder to Project Managers to publish schedules (Project Center view can show last published)</a:t>
            </a:r>
          </a:p>
          <a:p>
            <a:pPr marL="445862" lvl="1" indent="-228600">
              <a:buAutoNum type="arabicParenR"/>
            </a:pPr>
            <a:r>
              <a:rPr lang="en-US" baseline="0" dirty="0" smtClean="0"/>
              <a:t>Write SQL Query to send notifications</a:t>
            </a:r>
          </a:p>
          <a:p>
            <a:pPr marL="217262" lvl="1" indent="0">
              <a:buNone/>
            </a:pPr>
            <a:endParaRPr lang="en-US" baseline="0" dirty="0" smtClean="0"/>
          </a:p>
          <a:p>
            <a:pPr marL="217262" lvl="1" indent="0">
              <a:buNone/>
            </a:pPr>
            <a:endParaRPr lang="en-US" baseline="0" dirty="0" smtClean="0"/>
          </a:p>
          <a:p>
            <a:pPr marL="217262" lvl="1" indent="0">
              <a:buNone/>
            </a:pPr>
            <a:r>
              <a:rPr lang="en-US" baseline="0" dirty="0" smtClean="0"/>
              <a:t>List of Who Has Timesheet in Progress</a:t>
            </a:r>
          </a:p>
          <a:p>
            <a:pPr marL="217262" lvl="1" indent="0">
              <a:buNone/>
            </a:pPr>
            <a:r>
              <a:rPr lang="en-US" baseline="0" dirty="0" smtClean="0"/>
              <a:t>List of Submitted Timesheet</a:t>
            </a:r>
          </a:p>
          <a:p>
            <a:pPr marL="217262" lvl="1" indent="0">
              <a:buNone/>
            </a:pPr>
            <a:r>
              <a:rPr lang="en-US" baseline="0" dirty="0" smtClean="0"/>
              <a:t>Project Manager Approved Status Updates</a:t>
            </a:r>
          </a:p>
          <a:p>
            <a:pPr marL="217262" lvl="1" indent="0">
              <a:buNone/>
            </a:pPr>
            <a:r>
              <a:rPr lang="en-US" baseline="0" dirty="0" smtClean="0"/>
              <a:t>Resource Manager Approved Timesheet</a:t>
            </a:r>
          </a:p>
          <a:p>
            <a:pPr marL="217262" lvl="1" indent="0">
              <a:buNone/>
            </a:pPr>
            <a:endParaRPr lang="en-US" baseline="0" dirty="0" smtClean="0"/>
          </a:p>
          <a:p>
            <a:pPr marL="445862" lvl="1" indent="-228600">
              <a:buAutoNum type="arabicParenR"/>
            </a:pPr>
            <a:endParaRPr lang="en-US" baseline="0" dirty="0" smtClean="0"/>
          </a:p>
          <a:p>
            <a:pPr marL="445862" lvl="1" indent="-228600">
              <a:buAutoNum type="arabicParenR"/>
            </a:pPr>
            <a:endParaRPr lang="en-US" baseline="0" dirty="0" smtClean="0"/>
          </a:p>
          <a:p>
            <a:pPr marL="445862" lvl="1" indent="-228600">
              <a:buAutoNum type="arabicParenR"/>
            </a:pPr>
            <a:endParaRPr lang="en-US" baseline="0" dirty="0" smtClean="0"/>
          </a:p>
        </p:txBody>
      </p:sp>
      <p:sp>
        <p:nvSpPr>
          <p:cNvPr id="16" name="Date Placeholder 15"/>
          <p:cNvSpPr>
            <a:spLocks noGrp="1"/>
          </p:cNvSpPr>
          <p:nvPr>
            <p:ph type="dt" idx="13"/>
          </p:nvPr>
        </p:nvSpPr>
        <p:spPr/>
        <p:txBody>
          <a:bodyPr/>
          <a:lstStyle/>
          <a:p>
            <a:fld id="{E976D732-92A1-4639-A0E1-31571E261172}" type="datetime8">
              <a:rPr lang="en-US" smtClean="0">
                <a:solidFill>
                  <a:prstClr val="black"/>
                </a:solidFill>
              </a:rPr>
              <a:pPr/>
              <a:t>2/4/2014 12:29 PM</a:t>
            </a:fld>
            <a:endParaRPr lang="en-US" dirty="0">
              <a:solidFill>
                <a:prstClr val="black"/>
              </a:solidFill>
            </a:endParaRPr>
          </a:p>
        </p:txBody>
      </p:sp>
      <p:sp>
        <p:nvSpPr>
          <p:cNvPr id="17" name="Footer Placeholder 16"/>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8" name="Header Placeholder 17"/>
          <p:cNvSpPr>
            <a:spLocks noGrp="1"/>
          </p:cNvSpPr>
          <p:nvPr>
            <p:ph type="hdr" sz="quarter" idx="15"/>
          </p:nvPr>
        </p:nvSpPr>
        <p:spPr/>
        <p:txBody>
          <a:bodyPr/>
          <a:lstStyle/>
          <a:p>
            <a:endParaRPr lang="en-US" dirty="0">
              <a:solidFill>
                <a:prstClr val="black"/>
              </a:solidFill>
            </a:endParaRPr>
          </a:p>
        </p:txBody>
      </p:sp>
    </p:spTree>
    <p:extLst>
      <p:ext uri="{BB962C8B-B14F-4D97-AF65-F5344CB8AC3E}">
        <p14:creationId xmlns:p14="http://schemas.microsoft.com/office/powerpoint/2010/main" val="300421896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Key Concept:  Monitoring</a:t>
            </a:r>
            <a:r>
              <a:rPr lang="en-US" baseline="0" dirty="0" smtClean="0"/>
              <a:t> Approval Cycle – This could be in your PMO Monitor Spread sheet</a:t>
            </a:r>
          </a:p>
          <a:p>
            <a:pPr marL="228600" indent="-228600">
              <a:buAutoNum type="arabicParenR"/>
            </a:pPr>
            <a:r>
              <a:rPr lang="en-US" baseline="0" dirty="0" smtClean="0"/>
              <a:t>Timesheet must be submitted and Received by Noon Monday</a:t>
            </a:r>
          </a:p>
          <a:p>
            <a:pPr marL="228600" indent="-228600">
              <a:buAutoNum type="arabicParenR"/>
            </a:pPr>
            <a:r>
              <a:rPr lang="en-US" baseline="0" dirty="0" smtClean="0"/>
              <a:t>Status Updates must be approved and projects updated by Tuesday Noon</a:t>
            </a:r>
          </a:p>
          <a:p>
            <a:pPr marL="228600" indent="-228600">
              <a:buAutoNum type="arabicParenR"/>
            </a:pPr>
            <a:r>
              <a:rPr lang="en-US" baseline="0" dirty="0" smtClean="0"/>
              <a:t>Timesheet must be approved by Tuesday Noon --- </a:t>
            </a:r>
          </a:p>
          <a:p>
            <a:pPr marL="228600" indent="-228600">
              <a:buAutoNum type="arabicParenR"/>
            </a:pPr>
            <a:r>
              <a:rPr lang="en-US" baseline="0" dirty="0" smtClean="0"/>
              <a:t>Schedules must be published by Noon Wednesday</a:t>
            </a:r>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Microsoft Project Conference 2014</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solidFill>
                  <a:prstClr val="black"/>
                </a:solidFill>
              </a:rPr>
              <a:pPr/>
              <a:t>2/4/2014 12:29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34</a:t>
            </a:fld>
            <a:endParaRPr lang="en-US" dirty="0">
              <a:solidFill>
                <a:prstClr val="black"/>
              </a:solidFill>
            </a:endParaRPr>
          </a:p>
        </p:txBody>
      </p:sp>
    </p:spTree>
    <p:extLst>
      <p:ext uri="{BB962C8B-B14F-4D97-AF65-F5344CB8AC3E}">
        <p14:creationId xmlns:p14="http://schemas.microsoft.com/office/powerpoint/2010/main" val="251064850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8B263312-38AA-4E1E-B2B5-0F8F122B24FE}" type="slidenum">
              <a:rPr lang="en-US" smtClean="0">
                <a:solidFill>
                  <a:prstClr val="black"/>
                </a:solidFill>
              </a:rPr>
              <a:pPr/>
              <a:t>35</a:t>
            </a:fld>
            <a:endParaRPr lang="en-US" dirty="0">
              <a:solidFill>
                <a:prstClr val="black"/>
              </a:solidFill>
            </a:endParaRPr>
          </a:p>
        </p:txBody>
      </p:sp>
      <p:sp>
        <p:nvSpPr>
          <p:cNvPr id="10" name="Slide Image Placeholder 9"/>
          <p:cNvSpPr>
            <a:spLocks noGrp="1" noRot="1" noChangeAspect="1"/>
          </p:cNvSpPr>
          <p:nvPr>
            <p:ph type="sldImg"/>
          </p:nvPr>
        </p:nvSpPr>
        <p:spPr/>
      </p:sp>
      <p:sp>
        <p:nvSpPr>
          <p:cNvPr id="11" name="Notes Placeholder 10"/>
          <p:cNvSpPr>
            <a:spLocks noGrp="1"/>
          </p:cNvSpPr>
          <p:nvPr>
            <p:ph type="body" idx="1"/>
          </p:nvPr>
        </p:nvSpPr>
        <p:spPr/>
        <p:txBody>
          <a:bodyPr/>
          <a:lstStyle/>
          <a:p>
            <a:r>
              <a:rPr lang="en-US" baseline="0" dirty="0" smtClean="0"/>
              <a:t>Key Points:</a:t>
            </a:r>
          </a:p>
          <a:p>
            <a:endParaRPr lang="en-US" baseline="0" dirty="0" smtClean="0"/>
          </a:p>
          <a:p>
            <a:r>
              <a:rPr lang="en-US" baseline="0" dirty="0" smtClean="0"/>
              <a:t>Missing Data in Project Detail Pages</a:t>
            </a:r>
          </a:p>
          <a:p>
            <a:r>
              <a:rPr lang="en-US" baseline="0" dirty="0" smtClean="0"/>
              <a:t>	Data: Missing sponsor, project manager, security person, costs estimates, propose dates, </a:t>
            </a:r>
            <a:r>
              <a:rPr lang="en-US" baseline="0" smtClean="0"/>
              <a:t>etc</a:t>
            </a:r>
            <a:endParaRPr lang="en-US" baseline="0" dirty="0" smtClean="0"/>
          </a:p>
          <a:p>
            <a:r>
              <a:rPr lang="en-US" baseline="0" dirty="0" smtClean="0"/>
              <a:t>	Manual:  Project View with that is inspected</a:t>
            </a:r>
          </a:p>
          <a:p>
            <a:r>
              <a:rPr lang="en-US" baseline="0" dirty="0" smtClean="0"/>
              <a:t>	Automation:  SQL query to find missing data and send email to project manager</a:t>
            </a:r>
          </a:p>
          <a:p>
            <a:endParaRPr lang="en-US" baseline="0" dirty="0" smtClean="0"/>
          </a:p>
          <a:p>
            <a:r>
              <a:rPr lang="en-US" baseline="0" dirty="0" smtClean="0"/>
              <a:t>Missing Data moving thru Gate Gates</a:t>
            </a:r>
          </a:p>
          <a:p>
            <a:r>
              <a:rPr lang="en-US" baseline="0" dirty="0" smtClean="0"/>
              <a:t>	Manual:  Project View with that is inspected</a:t>
            </a:r>
          </a:p>
          <a:p>
            <a:r>
              <a:rPr lang="en-US" baseline="0" dirty="0" smtClean="0"/>
              <a:t>	Automation:  SQL query to find missing data and send email to project manager</a:t>
            </a:r>
          </a:p>
          <a:p>
            <a:r>
              <a:rPr lang="en-US" baseline="0" dirty="0" smtClean="0"/>
              <a:t>Email alerts on  missed deadlines</a:t>
            </a:r>
          </a:p>
          <a:p>
            <a:r>
              <a:rPr lang="en-US" baseline="0" dirty="0" smtClean="0"/>
              <a:t>	Manual:  SQL query to find missed deadlines </a:t>
            </a:r>
          </a:p>
          <a:p>
            <a:r>
              <a:rPr lang="en-US" baseline="0" dirty="0" smtClean="0"/>
              <a:t>	Automation: SQL query to find missed deadlines and send email to project manager</a:t>
            </a:r>
          </a:p>
          <a:p>
            <a:endParaRPr lang="en-US" baseline="0" dirty="0" smtClean="0"/>
          </a:p>
          <a:p>
            <a:r>
              <a:rPr lang="en-US" baseline="0" dirty="0" smtClean="0"/>
              <a:t>Missing Document in Workspace</a:t>
            </a:r>
          </a:p>
          <a:p>
            <a:r>
              <a:rPr lang="en-US" baseline="0" dirty="0" smtClean="0"/>
              <a:t>	Manual:  Project View with that is inspected</a:t>
            </a:r>
          </a:p>
          <a:p>
            <a:r>
              <a:rPr lang="en-US" baseline="0" dirty="0" smtClean="0"/>
              <a:t>	Automation:  SQL query to find missing data and send email to project manager</a:t>
            </a:r>
          </a:p>
          <a:p>
            <a:endParaRPr lang="en-US" baseline="0" dirty="0" smtClean="0"/>
          </a:p>
          <a:p>
            <a:r>
              <a:rPr lang="en-US" baseline="0" dirty="0" smtClean="0"/>
              <a:t>Unsigned Documents in Workspaces</a:t>
            </a:r>
          </a:p>
          <a:p>
            <a:r>
              <a:rPr lang="en-US" baseline="0" dirty="0" smtClean="0"/>
              <a:t>	Manual:  Project View with that is inspected</a:t>
            </a:r>
          </a:p>
          <a:p>
            <a:r>
              <a:rPr lang="en-US" baseline="0" dirty="0" smtClean="0"/>
              <a:t>	Automation:  SQL query to find missing data and send email to project manager</a:t>
            </a:r>
          </a:p>
          <a:p>
            <a:endParaRPr lang="en-US" baseline="0" dirty="0" smtClean="0"/>
          </a:p>
        </p:txBody>
      </p:sp>
      <p:sp>
        <p:nvSpPr>
          <p:cNvPr id="16" name="Date Placeholder 15"/>
          <p:cNvSpPr>
            <a:spLocks noGrp="1"/>
          </p:cNvSpPr>
          <p:nvPr>
            <p:ph type="dt" idx="13"/>
          </p:nvPr>
        </p:nvSpPr>
        <p:spPr/>
        <p:txBody>
          <a:bodyPr/>
          <a:lstStyle/>
          <a:p>
            <a:fld id="{E976D732-92A1-4639-A0E1-31571E261172}" type="datetime8">
              <a:rPr lang="en-US" smtClean="0">
                <a:solidFill>
                  <a:prstClr val="black"/>
                </a:solidFill>
              </a:rPr>
              <a:pPr/>
              <a:t>2/4/2014 12:29 PM</a:t>
            </a:fld>
            <a:endParaRPr lang="en-US" dirty="0">
              <a:solidFill>
                <a:prstClr val="black"/>
              </a:solidFill>
            </a:endParaRPr>
          </a:p>
        </p:txBody>
      </p:sp>
      <p:sp>
        <p:nvSpPr>
          <p:cNvPr id="17" name="Footer Placeholder 16"/>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8" name="Header Placeholder 17"/>
          <p:cNvSpPr>
            <a:spLocks noGrp="1"/>
          </p:cNvSpPr>
          <p:nvPr>
            <p:ph type="hdr" sz="quarter" idx="15"/>
          </p:nvPr>
        </p:nvSpPr>
        <p:spPr/>
        <p:txBody>
          <a:bodyPr/>
          <a:lstStyle/>
          <a:p>
            <a:endParaRPr lang="en-US" dirty="0">
              <a:solidFill>
                <a:prstClr val="black"/>
              </a:solidFill>
            </a:endParaRPr>
          </a:p>
        </p:txBody>
      </p:sp>
    </p:spTree>
    <p:extLst>
      <p:ext uri="{BB962C8B-B14F-4D97-AF65-F5344CB8AC3E}">
        <p14:creationId xmlns:p14="http://schemas.microsoft.com/office/powerpoint/2010/main" val="366664813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Key Point:  Creat</a:t>
            </a:r>
            <a:r>
              <a:rPr lang="en-US" baseline="0" dirty="0" smtClean="0"/>
              <a:t>e View so to find missing data in Project </a:t>
            </a:r>
          </a:p>
          <a:p>
            <a:pPr marL="228600" indent="-228600">
              <a:buAutoNum type="arabicParenR"/>
            </a:pPr>
            <a:r>
              <a:rPr lang="en-US" baseline="0" dirty="0" smtClean="0"/>
              <a:t>Use Filters to </a:t>
            </a:r>
          </a:p>
          <a:p>
            <a:pPr marL="228600" indent="-228600">
              <a:buAutoNum type="arabicParenR"/>
            </a:pPr>
            <a:r>
              <a:rPr lang="en-US" baseline="0" dirty="0" smtClean="0"/>
              <a:t>Use Group</a:t>
            </a:r>
          </a:p>
          <a:p>
            <a:pPr marL="228600" indent="-228600">
              <a:buAutoNum type="arabicParenR"/>
            </a:pPr>
            <a:r>
              <a:rPr lang="en-US" baseline="0" dirty="0" smtClean="0"/>
              <a:t>Sort by </a:t>
            </a:r>
            <a:endParaRPr lang="en-US" dirty="0" smtClean="0"/>
          </a:p>
          <a:p>
            <a:endParaRPr lang="en-US" dirty="0" smtClean="0"/>
          </a:p>
          <a:p>
            <a:r>
              <a:rPr lang="en-US" dirty="0" smtClean="0"/>
              <a:t>Key</a:t>
            </a:r>
            <a:r>
              <a:rPr lang="en-US" baseline="0" dirty="0" smtClean="0"/>
              <a:t> Point:   Any view can be created with SQL statement and put into Excel Sheet</a:t>
            </a:r>
          </a:p>
          <a:p>
            <a:pPr marL="228600" indent="-228600">
              <a:buAutoNum type="arabicParenR"/>
            </a:pPr>
            <a:r>
              <a:rPr lang="en-US" baseline="0" dirty="0" smtClean="0"/>
              <a:t>Send Project Manager details of what is missing</a:t>
            </a:r>
          </a:p>
          <a:p>
            <a:pPr marL="228600" indent="-228600">
              <a:buAutoNum type="arabicParenR"/>
            </a:pPr>
            <a:endParaRPr lang="en-US" dirty="0" smtClean="0"/>
          </a:p>
          <a:p>
            <a:endParaRPr lang="en-US" dirty="0" smtClean="0"/>
          </a:p>
          <a:p>
            <a:r>
              <a:rPr lang="en-US" dirty="0" smtClean="0"/>
              <a:t>Add Slide with view of missing data in Project Center</a:t>
            </a:r>
          </a:p>
          <a:p>
            <a:r>
              <a:rPr lang="en-US" dirty="0" smtClean="0"/>
              <a:t>Metrics</a:t>
            </a:r>
            <a:r>
              <a:rPr lang="en-US" baseline="0" dirty="0" smtClean="0"/>
              <a:t> of Number of Projects</a:t>
            </a:r>
          </a:p>
          <a:p>
            <a:r>
              <a:rPr lang="en-US" baseline="0" dirty="0" smtClean="0"/>
              <a:t>Metric of Missing Data count</a:t>
            </a:r>
            <a:endParaRPr lang="en-US" dirty="0" smtClean="0"/>
          </a:p>
          <a:p>
            <a:r>
              <a:rPr lang="en-US" baseline="0" dirty="0" smtClean="0"/>
              <a:t> </a:t>
            </a:r>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Microsoft Project Conference 2014</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solidFill>
                  <a:prstClr val="black"/>
                </a:solidFill>
              </a:rPr>
              <a:pPr/>
              <a:t>2/4/2014 12:29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36</a:t>
            </a:fld>
            <a:endParaRPr lang="en-US" dirty="0">
              <a:solidFill>
                <a:prstClr val="black"/>
              </a:solidFill>
            </a:endParaRPr>
          </a:p>
        </p:txBody>
      </p:sp>
    </p:spTree>
    <p:extLst>
      <p:ext uri="{BB962C8B-B14F-4D97-AF65-F5344CB8AC3E}">
        <p14:creationId xmlns:p14="http://schemas.microsoft.com/office/powerpoint/2010/main" val="267711959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8B263312-38AA-4E1E-B2B5-0F8F122B24FE}" type="slidenum">
              <a:rPr lang="en-US" smtClean="0">
                <a:solidFill>
                  <a:prstClr val="black"/>
                </a:solidFill>
              </a:rPr>
              <a:pPr/>
              <a:t>37</a:t>
            </a:fld>
            <a:endParaRPr lang="en-US" dirty="0">
              <a:solidFill>
                <a:prstClr val="black"/>
              </a:solidFill>
            </a:endParaRPr>
          </a:p>
        </p:txBody>
      </p:sp>
      <p:sp>
        <p:nvSpPr>
          <p:cNvPr id="10" name="Slide Image Placeholder 9"/>
          <p:cNvSpPr>
            <a:spLocks noGrp="1" noRot="1" noChangeAspect="1"/>
          </p:cNvSpPr>
          <p:nvPr>
            <p:ph type="sldImg"/>
          </p:nvPr>
        </p:nvSpPr>
        <p:spPr/>
      </p:sp>
      <p:sp>
        <p:nvSpPr>
          <p:cNvPr id="11" name="Notes Placeholder 10"/>
          <p:cNvSpPr>
            <a:spLocks noGrp="1"/>
          </p:cNvSpPr>
          <p:nvPr>
            <p:ph type="body" idx="1"/>
          </p:nvPr>
        </p:nvSpPr>
        <p:spPr/>
        <p:txBody>
          <a:bodyPr/>
          <a:lstStyle/>
          <a:p>
            <a:r>
              <a:rPr lang="en-US" baseline="0" dirty="0" smtClean="0"/>
              <a:t>Key Points:  Have you ever wonder what the project cost or work effort was for a project a few months ago.  Not going to find it easy</a:t>
            </a:r>
          </a:p>
          <a:p>
            <a:r>
              <a:rPr lang="en-US" baseline="0" dirty="0" smtClean="0"/>
              <a:t>Key Points:  Snapshot for Historical Data</a:t>
            </a:r>
          </a:p>
          <a:p>
            <a:pPr marL="228600" indent="-228600">
              <a:buAutoNum type="arabicParenR"/>
            </a:pPr>
            <a:r>
              <a:rPr lang="en-US" baseline="0" dirty="0" smtClean="0"/>
              <a:t>There is no historical data in project server ---- you must create some of it</a:t>
            </a:r>
          </a:p>
          <a:p>
            <a:pPr marL="228600" indent="-228600">
              <a:buAutoNum type="arabicParenR"/>
            </a:pPr>
            <a:r>
              <a:rPr lang="en-US" baseline="0" dirty="0" smtClean="0"/>
              <a:t>Put into a Spreadsheet…. Even better is to push into another database</a:t>
            </a:r>
          </a:p>
          <a:p>
            <a:pPr marL="0" indent="0">
              <a:buNone/>
            </a:pPr>
            <a:endParaRPr lang="en-US" baseline="0" dirty="0" smtClean="0"/>
          </a:p>
          <a:p>
            <a:pPr marL="0" indent="0">
              <a:buNone/>
            </a:pPr>
            <a:r>
              <a:rPr lang="en-US" baseline="0" dirty="0" smtClean="0"/>
              <a:t>Key Point:  SSRS to automate snapshots</a:t>
            </a:r>
          </a:p>
          <a:p>
            <a:pPr marL="0" indent="0">
              <a:buNone/>
            </a:pPr>
            <a:r>
              <a:rPr lang="en-US" baseline="0" dirty="0" smtClean="0"/>
              <a:t>Key Point  SSIS to push into databases – easier to find using queries</a:t>
            </a:r>
          </a:p>
          <a:p>
            <a:endParaRPr lang="en-US" baseline="0" dirty="0" smtClean="0"/>
          </a:p>
        </p:txBody>
      </p:sp>
      <p:sp>
        <p:nvSpPr>
          <p:cNvPr id="16" name="Date Placeholder 15"/>
          <p:cNvSpPr>
            <a:spLocks noGrp="1"/>
          </p:cNvSpPr>
          <p:nvPr>
            <p:ph type="dt" idx="13"/>
          </p:nvPr>
        </p:nvSpPr>
        <p:spPr/>
        <p:txBody>
          <a:bodyPr/>
          <a:lstStyle/>
          <a:p>
            <a:fld id="{E976D732-92A1-4639-A0E1-31571E261172}" type="datetime8">
              <a:rPr lang="en-US" smtClean="0">
                <a:solidFill>
                  <a:prstClr val="black"/>
                </a:solidFill>
              </a:rPr>
              <a:pPr/>
              <a:t>2/4/2014 12:29 PM</a:t>
            </a:fld>
            <a:endParaRPr lang="en-US" dirty="0">
              <a:solidFill>
                <a:prstClr val="black"/>
              </a:solidFill>
            </a:endParaRPr>
          </a:p>
        </p:txBody>
      </p:sp>
      <p:sp>
        <p:nvSpPr>
          <p:cNvPr id="17" name="Footer Placeholder 16"/>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8" name="Header Placeholder 17"/>
          <p:cNvSpPr>
            <a:spLocks noGrp="1"/>
          </p:cNvSpPr>
          <p:nvPr>
            <p:ph type="hdr" sz="quarter" idx="15"/>
          </p:nvPr>
        </p:nvSpPr>
        <p:spPr/>
        <p:txBody>
          <a:bodyPr/>
          <a:lstStyle/>
          <a:p>
            <a:endParaRPr lang="en-US" dirty="0">
              <a:solidFill>
                <a:prstClr val="black"/>
              </a:solidFill>
            </a:endParaRPr>
          </a:p>
        </p:txBody>
      </p:sp>
    </p:spTree>
    <p:extLst>
      <p:ext uri="{BB962C8B-B14F-4D97-AF65-F5344CB8AC3E}">
        <p14:creationId xmlns:p14="http://schemas.microsoft.com/office/powerpoint/2010/main" val="22489906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8B263312-38AA-4E1E-B2B5-0F8F122B24FE}" type="slidenum">
              <a:rPr lang="en-US" smtClean="0">
                <a:solidFill>
                  <a:prstClr val="black"/>
                </a:solidFill>
              </a:rPr>
              <a:pPr/>
              <a:t>38</a:t>
            </a:fld>
            <a:endParaRPr lang="en-US" dirty="0">
              <a:solidFill>
                <a:prstClr val="black"/>
              </a:solidFill>
            </a:endParaRPr>
          </a:p>
        </p:txBody>
      </p:sp>
      <p:sp>
        <p:nvSpPr>
          <p:cNvPr id="10" name="Slide Image Placeholder 9"/>
          <p:cNvSpPr>
            <a:spLocks noGrp="1" noRot="1" noChangeAspect="1"/>
          </p:cNvSpPr>
          <p:nvPr>
            <p:ph type="sldImg"/>
          </p:nvPr>
        </p:nvSpPr>
        <p:spPr/>
      </p:sp>
      <p:sp>
        <p:nvSpPr>
          <p:cNvPr id="11" name="Notes Placeholder 10"/>
          <p:cNvSpPr>
            <a:spLocks noGrp="1"/>
          </p:cNvSpPr>
          <p:nvPr>
            <p:ph type="body" idx="1"/>
          </p:nvPr>
        </p:nvSpPr>
        <p:spPr/>
        <p:txBody>
          <a:bodyPr/>
          <a:lstStyle/>
          <a:p>
            <a:r>
              <a:rPr lang="en-US" baseline="0" dirty="0" smtClean="0"/>
              <a:t>Monitoring Resource Metadata</a:t>
            </a:r>
          </a:p>
          <a:p>
            <a:endParaRPr lang="en-US" baseline="0" dirty="0" smtClean="0"/>
          </a:p>
          <a:p>
            <a:r>
              <a:rPr lang="en-US" baseline="0" dirty="0" smtClean="0"/>
              <a:t>Key Concepts</a:t>
            </a:r>
          </a:p>
          <a:p>
            <a:endParaRPr lang="en-US" baseline="0" dirty="0" smtClean="0"/>
          </a:p>
          <a:p>
            <a:r>
              <a:rPr lang="en-US" baseline="0" dirty="0" smtClean="0"/>
              <a:t>Missing data in Resource Profile ( key profile data missing)</a:t>
            </a:r>
          </a:p>
          <a:p>
            <a:r>
              <a:rPr lang="en-US" baseline="0" dirty="0" smtClean="0"/>
              <a:t>Resource Profile not properly defined (verify profile data correct)</a:t>
            </a:r>
          </a:p>
          <a:p>
            <a:r>
              <a:rPr lang="en-US" baseline="0" dirty="0" smtClean="0"/>
              <a:t>	Employees setup as Self Approve</a:t>
            </a:r>
          </a:p>
          <a:p>
            <a:r>
              <a:rPr lang="en-US" baseline="0" dirty="0" smtClean="0"/>
              <a:t>	RBS incorrect</a:t>
            </a:r>
          </a:p>
          <a:p>
            <a:r>
              <a:rPr lang="en-US" baseline="0" dirty="0" smtClean="0"/>
              <a:t>	Timesheet manager </a:t>
            </a:r>
          </a:p>
          <a:p>
            <a:r>
              <a:rPr lang="en-US" baseline="0" dirty="0" smtClean="0"/>
              <a:t>	Resource Flags not set</a:t>
            </a:r>
          </a:p>
          <a:p>
            <a:r>
              <a:rPr lang="en-US" baseline="0" dirty="0" smtClean="0"/>
              <a:t>New Employees not Logged in (do they need training or awareness)</a:t>
            </a:r>
          </a:p>
          <a:p>
            <a:r>
              <a:rPr lang="en-US" baseline="0" dirty="0" smtClean="0"/>
              <a:t>Terminated Employees not set inactive  ( </a:t>
            </a:r>
          </a:p>
          <a:p>
            <a:endParaRPr lang="en-US" baseline="0" dirty="0" smtClean="0"/>
          </a:p>
        </p:txBody>
      </p:sp>
      <p:sp>
        <p:nvSpPr>
          <p:cNvPr id="16" name="Date Placeholder 15"/>
          <p:cNvSpPr>
            <a:spLocks noGrp="1"/>
          </p:cNvSpPr>
          <p:nvPr>
            <p:ph type="dt" idx="13"/>
          </p:nvPr>
        </p:nvSpPr>
        <p:spPr/>
        <p:txBody>
          <a:bodyPr/>
          <a:lstStyle/>
          <a:p>
            <a:fld id="{E976D732-92A1-4639-A0E1-31571E261172}" type="datetime8">
              <a:rPr lang="en-US" smtClean="0">
                <a:solidFill>
                  <a:prstClr val="black"/>
                </a:solidFill>
              </a:rPr>
              <a:pPr/>
              <a:t>2/4/2014 12:29 PM</a:t>
            </a:fld>
            <a:endParaRPr lang="en-US" dirty="0">
              <a:solidFill>
                <a:prstClr val="black"/>
              </a:solidFill>
            </a:endParaRPr>
          </a:p>
        </p:txBody>
      </p:sp>
      <p:sp>
        <p:nvSpPr>
          <p:cNvPr id="17" name="Footer Placeholder 16"/>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8" name="Header Placeholder 17"/>
          <p:cNvSpPr>
            <a:spLocks noGrp="1"/>
          </p:cNvSpPr>
          <p:nvPr>
            <p:ph type="hdr" sz="quarter" idx="15"/>
          </p:nvPr>
        </p:nvSpPr>
        <p:spPr/>
        <p:txBody>
          <a:bodyPr/>
          <a:lstStyle/>
          <a:p>
            <a:endParaRPr lang="en-US" dirty="0">
              <a:solidFill>
                <a:prstClr val="black"/>
              </a:solidFill>
            </a:endParaRPr>
          </a:p>
        </p:txBody>
      </p:sp>
    </p:spTree>
    <p:extLst>
      <p:ext uri="{BB962C8B-B14F-4D97-AF65-F5344CB8AC3E}">
        <p14:creationId xmlns:p14="http://schemas.microsoft.com/office/powerpoint/2010/main" val="19509883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Key Point:  Keeping</a:t>
            </a:r>
            <a:r>
              <a:rPr lang="en-US" baseline="0" dirty="0" smtClean="0"/>
              <a:t> the Resource Profile fresh and update to date</a:t>
            </a:r>
            <a:endParaRPr lang="en-US" dirty="0" smtClean="0"/>
          </a:p>
          <a:p>
            <a:r>
              <a:rPr lang="en-US" dirty="0" smtClean="0"/>
              <a:t>Key Point:  Checking</a:t>
            </a:r>
            <a:r>
              <a:rPr lang="en-US" baseline="0" dirty="0" smtClean="0"/>
              <a:t> for missing resource metadata</a:t>
            </a:r>
          </a:p>
          <a:p>
            <a:r>
              <a:rPr lang="en-US" baseline="0" dirty="0" smtClean="0"/>
              <a:t>Key Point:   SQL query and results sent to project manager would be much better</a:t>
            </a:r>
          </a:p>
          <a:p>
            <a:endParaRPr lang="en-US" baseline="0" dirty="0" smtClean="0"/>
          </a:p>
          <a:p>
            <a:r>
              <a:rPr lang="en-US" baseline="0" dirty="0" smtClean="0"/>
              <a:t>Resource Center:  View with </a:t>
            </a:r>
          </a:p>
          <a:p>
            <a:r>
              <a:rPr lang="en-US" baseline="0" dirty="0" smtClean="0"/>
              <a:t>Position Role:  Missing data</a:t>
            </a:r>
          </a:p>
          <a:p>
            <a:r>
              <a:rPr lang="en-US" baseline="0" dirty="0" smtClean="0"/>
              <a:t>Email Address:  Missing data</a:t>
            </a:r>
            <a:endParaRPr lang="en-US" dirty="0" smtClean="0"/>
          </a:p>
          <a:p>
            <a:endParaRPr lang="en-US" baseline="0" dirty="0" smtClean="0"/>
          </a:p>
          <a:p>
            <a:r>
              <a:rPr lang="en-US" baseline="0" dirty="0" smtClean="0"/>
              <a:t>Notice:  With Timesheet Manager, a SQL query could be put into spread or automated process to send email to verify.</a:t>
            </a:r>
          </a:p>
          <a:p>
            <a:endParaRPr lang="en-US" baseline="0" dirty="0" smtClean="0"/>
          </a:p>
          <a:p>
            <a:r>
              <a:rPr lang="en-US" baseline="0" dirty="0" smtClean="0"/>
              <a:t> </a:t>
            </a:r>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Microsoft Project Conference 2014</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solidFill>
                  <a:prstClr val="black"/>
                </a:solidFill>
              </a:rPr>
              <a:pPr/>
              <a:t>2/4/2014 12:29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39</a:t>
            </a:fld>
            <a:endParaRPr lang="en-US" dirty="0">
              <a:solidFill>
                <a:prstClr val="black"/>
              </a:solidFill>
            </a:endParaRPr>
          </a:p>
        </p:txBody>
      </p:sp>
    </p:spTree>
    <p:extLst>
      <p:ext uri="{BB962C8B-B14F-4D97-AF65-F5344CB8AC3E}">
        <p14:creationId xmlns:p14="http://schemas.microsoft.com/office/powerpoint/2010/main" val="17949526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Key Point:  Only TWO WORDS that</a:t>
            </a:r>
            <a:r>
              <a:rPr lang="en-US" baseline="0" dirty="0" smtClean="0"/>
              <a:t> I want you to remember when you leave today MONITOR PMO</a:t>
            </a:r>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Microsoft Project Conference 2014</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solidFill>
                  <a:prstClr val="black"/>
                </a:solidFill>
              </a:rPr>
              <a:pPr/>
              <a:t>2/4/2014 12:29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4</a:t>
            </a:fld>
            <a:endParaRPr lang="en-US" dirty="0">
              <a:solidFill>
                <a:prstClr val="black"/>
              </a:solidFill>
            </a:endParaRPr>
          </a:p>
        </p:txBody>
      </p:sp>
    </p:spTree>
    <p:extLst>
      <p:ext uri="{BB962C8B-B14F-4D97-AF65-F5344CB8AC3E}">
        <p14:creationId xmlns:p14="http://schemas.microsoft.com/office/powerpoint/2010/main" val="298760574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8B263312-38AA-4E1E-B2B5-0F8F122B24FE}" type="slidenum">
              <a:rPr lang="en-US" smtClean="0">
                <a:solidFill>
                  <a:prstClr val="black"/>
                </a:solidFill>
              </a:rPr>
              <a:pPr/>
              <a:t>40</a:t>
            </a:fld>
            <a:endParaRPr lang="en-US" dirty="0">
              <a:solidFill>
                <a:prstClr val="black"/>
              </a:solidFill>
            </a:endParaRPr>
          </a:p>
        </p:txBody>
      </p:sp>
      <p:sp>
        <p:nvSpPr>
          <p:cNvPr id="10" name="Slide Image Placeholder 9"/>
          <p:cNvSpPr>
            <a:spLocks noGrp="1" noRot="1" noChangeAspect="1"/>
          </p:cNvSpPr>
          <p:nvPr>
            <p:ph type="sldImg"/>
          </p:nvPr>
        </p:nvSpPr>
        <p:spPr/>
      </p:sp>
      <p:sp>
        <p:nvSpPr>
          <p:cNvPr id="11" name="Notes Placeholder 10"/>
          <p:cNvSpPr>
            <a:spLocks noGrp="1"/>
          </p:cNvSpPr>
          <p:nvPr>
            <p:ph type="body" idx="1"/>
          </p:nvPr>
        </p:nvSpPr>
        <p:spPr/>
        <p:txBody>
          <a:bodyPr/>
          <a:lstStyle/>
          <a:p>
            <a:r>
              <a:rPr lang="en-US" baseline="0" dirty="0" smtClean="0"/>
              <a:t>Key Point:  Has someone deleted their timesheet by accident and you need what they entered, a few weeks ago or months ago</a:t>
            </a:r>
          </a:p>
          <a:p>
            <a:endParaRPr lang="en-US" baseline="0" dirty="0" smtClean="0"/>
          </a:p>
          <a:p>
            <a:r>
              <a:rPr lang="en-US" baseline="0" dirty="0" smtClean="0"/>
              <a:t>Key Points:  Snapshot for Historical Data</a:t>
            </a:r>
          </a:p>
          <a:p>
            <a:pPr marL="228600" indent="-228600">
              <a:buAutoNum type="arabicParenR"/>
            </a:pPr>
            <a:r>
              <a:rPr lang="en-US" baseline="0" dirty="0" smtClean="0"/>
              <a:t>There is no historical data in project server ---- you must create some of it</a:t>
            </a:r>
          </a:p>
          <a:p>
            <a:pPr marL="228600" indent="-228600">
              <a:buAutoNum type="arabicParenR"/>
            </a:pPr>
            <a:r>
              <a:rPr lang="en-US" baseline="0" dirty="0" smtClean="0"/>
              <a:t>Put into a Spreadsheet…. Even better is to push into another database</a:t>
            </a:r>
          </a:p>
          <a:p>
            <a:pPr marL="0" indent="0">
              <a:buNone/>
            </a:pPr>
            <a:endParaRPr lang="en-US" baseline="0" dirty="0" smtClean="0"/>
          </a:p>
          <a:p>
            <a:pPr marL="0" indent="0">
              <a:buNone/>
            </a:pPr>
            <a:r>
              <a:rPr lang="en-US" baseline="0" dirty="0" smtClean="0"/>
              <a:t>Key Point:  SSRS to automate snapshots</a:t>
            </a:r>
          </a:p>
          <a:p>
            <a:pPr marL="0" indent="0">
              <a:buNone/>
            </a:pPr>
            <a:r>
              <a:rPr lang="en-US" baseline="0" dirty="0" smtClean="0"/>
              <a:t>Key Point  SSIS to push into databases – easier to find using queries</a:t>
            </a:r>
          </a:p>
          <a:p>
            <a:endParaRPr lang="en-US" baseline="0" dirty="0" smtClean="0"/>
          </a:p>
        </p:txBody>
      </p:sp>
      <p:sp>
        <p:nvSpPr>
          <p:cNvPr id="16" name="Date Placeholder 15"/>
          <p:cNvSpPr>
            <a:spLocks noGrp="1"/>
          </p:cNvSpPr>
          <p:nvPr>
            <p:ph type="dt" idx="13"/>
          </p:nvPr>
        </p:nvSpPr>
        <p:spPr/>
        <p:txBody>
          <a:bodyPr/>
          <a:lstStyle/>
          <a:p>
            <a:fld id="{E976D732-92A1-4639-A0E1-31571E261172}" type="datetime8">
              <a:rPr lang="en-US" smtClean="0">
                <a:solidFill>
                  <a:prstClr val="black"/>
                </a:solidFill>
              </a:rPr>
              <a:pPr/>
              <a:t>2/4/2014 12:29 PM</a:t>
            </a:fld>
            <a:endParaRPr lang="en-US" dirty="0">
              <a:solidFill>
                <a:prstClr val="black"/>
              </a:solidFill>
            </a:endParaRPr>
          </a:p>
        </p:txBody>
      </p:sp>
      <p:sp>
        <p:nvSpPr>
          <p:cNvPr id="17" name="Footer Placeholder 16"/>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8" name="Header Placeholder 17"/>
          <p:cNvSpPr>
            <a:spLocks noGrp="1"/>
          </p:cNvSpPr>
          <p:nvPr>
            <p:ph type="hdr" sz="quarter" idx="15"/>
          </p:nvPr>
        </p:nvSpPr>
        <p:spPr/>
        <p:txBody>
          <a:bodyPr/>
          <a:lstStyle/>
          <a:p>
            <a:endParaRPr lang="en-US" dirty="0">
              <a:solidFill>
                <a:prstClr val="black"/>
              </a:solidFill>
            </a:endParaRPr>
          </a:p>
        </p:txBody>
      </p:sp>
    </p:spTree>
    <p:extLst>
      <p:ext uri="{BB962C8B-B14F-4D97-AF65-F5344CB8AC3E}">
        <p14:creationId xmlns:p14="http://schemas.microsoft.com/office/powerpoint/2010/main" val="417797642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41</a:t>
            </a:fld>
            <a:endParaRPr lang="en-US" dirty="0">
              <a:solidFill>
                <a:prstClr val="black"/>
              </a:solidFill>
            </a:endParaRPr>
          </a:p>
        </p:txBody>
      </p:sp>
      <p:sp>
        <p:nvSpPr>
          <p:cNvPr id="10" name="Date Placeholder 9"/>
          <p:cNvSpPr>
            <a:spLocks noGrp="1"/>
          </p:cNvSpPr>
          <p:nvPr>
            <p:ph type="dt" idx="13"/>
          </p:nvPr>
        </p:nvSpPr>
        <p:spPr/>
        <p:txBody>
          <a:bodyPr/>
          <a:lstStyle/>
          <a:p>
            <a:fld id="{20C21322-687B-4FB5-9B87-4A26FB21CF38}" type="datetime8">
              <a:rPr lang="en-US" smtClean="0">
                <a:solidFill>
                  <a:prstClr val="black"/>
                </a:solidFill>
              </a:rPr>
              <a:pPr/>
              <a:t>2/4/2014 12:29 PM</a:t>
            </a:fld>
            <a:endParaRPr lang="en-US" dirty="0">
              <a:solidFill>
                <a:prstClr val="black"/>
              </a:solidFill>
            </a:endParaRPr>
          </a:p>
        </p:txBody>
      </p:sp>
      <p:sp>
        <p:nvSpPr>
          <p:cNvPr id="11" name="Footer Placeholder 10"/>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2" name="Header Placeholder 11"/>
          <p:cNvSpPr>
            <a:spLocks noGrp="1"/>
          </p:cNvSpPr>
          <p:nvPr>
            <p:ph type="hdr" sz="quarter" idx="15"/>
          </p:nvPr>
        </p:nvSpPr>
        <p:spPr/>
        <p:txBody>
          <a:bodyPr/>
          <a:lstStyle/>
          <a:p>
            <a:endParaRPr lang="en-US" dirty="0">
              <a:solidFill>
                <a:prstClr val="black"/>
              </a:solidFill>
            </a:endParaRPr>
          </a:p>
        </p:txBody>
      </p:sp>
    </p:spTree>
    <p:extLst>
      <p:ext uri="{BB962C8B-B14F-4D97-AF65-F5344CB8AC3E}">
        <p14:creationId xmlns:p14="http://schemas.microsoft.com/office/powerpoint/2010/main" val="209698980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32742" rtl="0" eaLnBrk="1" fontAlgn="auto" latinLnBrk="0" hangingPunct="1">
              <a:lnSpc>
                <a:spcPct val="90000"/>
              </a:lnSpc>
              <a:spcBef>
                <a:spcPts val="0"/>
              </a:spcBef>
              <a:spcAft>
                <a:spcPts val="340"/>
              </a:spcAft>
              <a:buClrTx/>
              <a:buSzTx/>
              <a:buFontTx/>
              <a:buNone/>
              <a:tabLst/>
              <a:defRPr/>
            </a:pPr>
            <a:r>
              <a:rPr lang="en-US" dirty="0" smtClean="0"/>
              <a:t>Degree of compliance of a schedule within PMO</a:t>
            </a:r>
          </a:p>
          <a:p>
            <a:endParaRPr lang="en-US" dirty="0" smtClean="0"/>
          </a:p>
          <a:p>
            <a:r>
              <a:rPr lang="en-US" dirty="0" smtClean="0"/>
              <a:t>Key Point:  PMI Scheduling</a:t>
            </a:r>
            <a:r>
              <a:rPr lang="en-US" baseline="0" dirty="0" smtClean="0"/>
              <a:t> Certification and has a Conformance Index for Schedules</a:t>
            </a:r>
            <a:endParaRPr lang="en-US" dirty="0" smtClean="0"/>
          </a:p>
          <a:p>
            <a:endParaRPr lang="en-US" dirty="0" smtClean="0"/>
          </a:p>
          <a:p>
            <a:r>
              <a:rPr lang="en-US" dirty="0" smtClean="0"/>
              <a:t>Provides Index for Standard Schedules</a:t>
            </a:r>
          </a:p>
          <a:p>
            <a:r>
              <a:rPr lang="en-US" dirty="0" smtClean="0"/>
              <a:t>Project Conformance Index Based on PMO Governance</a:t>
            </a:r>
          </a:p>
          <a:p>
            <a:pPr lvl="1"/>
            <a:r>
              <a:rPr lang="en-US" dirty="0" smtClean="0"/>
              <a:t>Rules</a:t>
            </a:r>
          </a:p>
          <a:p>
            <a:pPr lvl="1"/>
            <a:r>
              <a:rPr lang="en-US" dirty="0" smtClean="0"/>
              <a:t>Weight</a:t>
            </a:r>
          </a:p>
          <a:p>
            <a:r>
              <a:rPr lang="en-US" dirty="0" smtClean="0"/>
              <a:t>Example</a:t>
            </a:r>
          </a:p>
          <a:p>
            <a:pPr lvl="1"/>
            <a:r>
              <a:rPr lang="en-US" dirty="0" smtClean="0"/>
              <a:t>Missing Standard Phases and Milestones</a:t>
            </a:r>
          </a:p>
          <a:p>
            <a:pPr lvl="1"/>
            <a:r>
              <a:rPr lang="en-US" dirty="0" smtClean="0"/>
              <a:t>Unassigned Resources</a:t>
            </a:r>
          </a:p>
          <a:p>
            <a:pPr lvl="1"/>
            <a:r>
              <a:rPr lang="en-US" dirty="0" smtClean="0"/>
              <a:t>Unassigned Task</a:t>
            </a:r>
          </a:p>
          <a:p>
            <a:pPr lvl="1"/>
            <a:r>
              <a:rPr lang="en-US" dirty="0" smtClean="0"/>
              <a:t>Too Few Task</a:t>
            </a:r>
          </a:p>
          <a:p>
            <a:pPr lvl="1"/>
            <a:r>
              <a:rPr lang="en-US" dirty="0" smtClean="0"/>
              <a:t>Too Detail Tasks</a:t>
            </a:r>
          </a:p>
          <a:p>
            <a:pPr lvl="1"/>
            <a:r>
              <a:rPr lang="en-US" dirty="0" smtClean="0"/>
              <a:t>Status Date off by two week</a:t>
            </a:r>
          </a:p>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Microsoft Project Conference 2014</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solidFill>
                  <a:prstClr val="black"/>
                </a:solidFill>
              </a:rPr>
              <a:pPr/>
              <a:t>2/4/2014 12:29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42</a:t>
            </a:fld>
            <a:endParaRPr lang="en-US" dirty="0">
              <a:solidFill>
                <a:prstClr val="black"/>
              </a:solidFill>
            </a:endParaRPr>
          </a:p>
        </p:txBody>
      </p:sp>
    </p:spTree>
    <p:extLst>
      <p:ext uri="{BB962C8B-B14F-4D97-AF65-F5344CB8AC3E}">
        <p14:creationId xmlns:p14="http://schemas.microsoft.com/office/powerpoint/2010/main" val="278646877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Key</a:t>
            </a:r>
            <a:r>
              <a:rPr lang="en-US" baseline="0" dirty="0" smtClean="0"/>
              <a:t> Point: Conformance Index of Project Schedule</a:t>
            </a:r>
          </a:p>
          <a:p>
            <a:endParaRPr lang="en-US" baseline="0" dirty="0" smtClean="0"/>
          </a:p>
          <a:p>
            <a:r>
              <a:rPr lang="en-US" baseline="0" dirty="0" smtClean="0"/>
              <a:t>Loosely based on PMI “Conformance Index”  from the Practice Standard for Scheduling</a:t>
            </a:r>
          </a:p>
          <a:p>
            <a:endParaRPr lang="en-US" baseline="0" dirty="0" smtClean="0"/>
          </a:p>
          <a:p>
            <a:r>
              <a:rPr lang="en-US" baseline="0" dirty="0" smtClean="0"/>
              <a:t>However Concept can be integrated in the PMO Monitoring in that we want project schedule to have minimum conformance to be effective</a:t>
            </a:r>
          </a:p>
          <a:p>
            <a:endParaRPr lang="en-US" dirty="0" smtClean="0"/>
          </a:p>
          <a:p>
            <a:endParaRPr lang="en-US" dirty="0" smtClean="0"/>
          </a:p>
          <a:p>
            <a:r>
              <a:rPr lang="en-US" dirty="0" smtClean="0"/>
              <a:t>Degree of compliance of a schedule within PMO</a:t>
            </a:r>
          </a:p>
          <a:p>
            <a:r>
              <a:rPr lang="en-US" dirty="0" smtClean="0"/>
              <a:t>Made up of scheduling best practices</a:t>
            </a:r>
          </a:p>
          <a:p>
            <a:endParaRPr lang="en-US" dirty="0" smtClean="0"/>
          </a:p>
          <a:p>
            <a:r>
              <a:rPr lang="en-US" dirty="0" smtClean="0"/>
              <a:t>Plus points for good practices</a:t>
            </a:r>
          </a:p>
          <a:p>
            <a:r>
              <a:rPr lang="en-US" dirty="0" smtClean="0"/>
              <a:t>   Dynamic</a:t>
            </a:r>
            <a:r>
              <a:rPr lang="en-US" baseline="0" dirty="0" smtClean="0"/>
              <a:t> schedule</a:t>
            </a:r>
          </a:p>
          <a:p>
            <a:r>
              <a:rPr lang="en-US" baseline="0" dirty="0" smtClean="0"/>
              <a:t>   Using As Soon As Possible </a:t>
            </a:r>
          </a:p>
          <a:p>
            <a:r>
              <a:rPr lang="en-US" baseline="0" dirty="0" smtClean="0"/>
              <a:t>   Scheduling Forward</a:t>
            </a:r>
            <a:r>
              <a:rPr lang="en-US" dirty="0" smtClean="0"/>
              <a:t>   </a:t>
            </a:r>
          </a:p>
          <a:p>
            <a:r>
              <a:rPr lang="en-US" dirty="0" smtClean="0"/>
              <a:t>  Task with duration not less than 1 day</a:t>
            </a:r>
          </a:p>
          <a:p>
            <a:r>
              <a:rPr lang="en-US" dirty="0" smtClean="0"/>
              <a:t>   Phase gates in the schedule</a:t>
            </a:r>
          </a:p>
          <a:p>
            <a:r>
              <a:rPr lang="en-US" dirty="0" smtClean="0"/>
              <a:t>   All Task types are defined.</a:t>
            </a:r>
          </a:p>
          <a:p>
            <a:r>
              <a:rPr lang="en-US" dirty="0" smtClean="0"/>
              <a:t>    </a:t>
            </a:r>
          </a:p>
          <a:p>
            <a:endParaRPr lang="en-US" dirty="0" smtClean="0"/>
          </a:p>
          <a:p>
            <a:r>
              <a:rPr lang="en-US" dirty="0" smtClean="0"/>
              <a:t>Minus point for bad practices</a:t>
            </a:r>
          </a:p>
          <a:p>
            <a:r>
              <a:rPr lang="en-US" dirty="0" smtClean="0"/>
              <a:t>   Assigning resources to summary task</a:t>
            </a:r>
          </a:p>
          <a:p>
            <a:r>
              <a:rPr lang="en-US" dirty="0" smtClean="0"/>
              <a:t>   Assigning more than 7 resources to a task</a:t>
            </a:r>
          </a:p>
          <a:p>
            <a:r>
              <a:rPr lang="en-US" dirty="0" smtClean="0"/>
              <a:t>   To Few Task</a:t>
            </a:r>
          </a:p>
          <a:p>
            <a:r>
              <a:rPr lang="en-US" baseline="0" dirty="0" smtClean="0"/>
              <a:t>   To Many task</a:t>
            </a:r>
          </a:p>
          <a:p>
            <a:r>
              <a:rPr lang="en-US" baseline="0" dirty="0" smtClean="0"/>
              <a:t>   No baseline</a:t>
            </a:r>
            <a:endParaRPr lang="en-US" dirty="0" smtClean="0"/>
          </a:p>
          <a:p>
            <a:endParaRPr lang="en-US" dirty="0" smtClean="0"/>
          </a:p>
          <a:p>
            <a:r>
              <a:rPr lang="en-US" dirty="0" smtClean="0"/>
              <a:t>Score is created between 0 to 100</a:t>
            </a:r>
          </a:p>
          <a:p>
            <a:endParaRPr lang="en-US" dirty="0" smtClean="0"/>
          </a:p>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Microsoft Project Conference 2014</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solidFill>
                  <a:prstClr val="black"/>
                </a:solidFill>
              </a:rPr>
              <a:pPr/>
              <a:t>2/4/2014 12:29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43</a:t>
            </a:fld>
            <a:endParaRPr lang="en-US" dirty="0">
              <a:solidFill>
                <a:prstClr val="black"/>
              </a:solidFill>
            </a:endParaRPr>
          </a:p>
        </p:txBody>
      </p:sp>
    </p:spTree>
    <p:extLst>
      <p:ext uri="{BB962C8B-B14F-4D97-AF65-F5344CB8AC3E}">
        <p14:creationId xmlns:p14="http://schemas.microsoft.com/office/powerpoint/2010/main" val="62148839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8B263312-38AA-4E1E-B2B5-0F8F122B24FE}" type="slidenum">
              <a:rPr lang="en-US" smtClean="0">
                <a:solidFill>
                  <a:prstClr val="black"/>
                </a:solidFill>
              </a:rPr>
              <a:pPr/>
              <a:t>44</a:t>
            </a:fld>
            <a:endParaRPr lang="en-US" dirty="0">
              <a:solidFill>
                <a:prstClr val="black"/>
              </a:solidFill>
            </a:endParaRPr>
          </a:p>
        </p:txBody>
      </p:sp>
      <p:sp>
        <p:nvSpPr>
          <p:cNvPr id="10" name="Slide Image Placeholder 9"/>
          <p:cNvSpPr>
            <a:spLocks noGrp="1" noRot="1" noChangeAspect="1"/>
          </p:cNvSpPr>
          <p:nvPr>
            <p:ph type="sldImg"/>
          </p:nvPr>
        </p:nvSpPr>
        <p:spPr/>
      </p:sp>
      <p:sp>
        <p:nvSpPr>
          <p:cNvPr id="11" name="Notes Placeholder 10"/>
          <p:cNvSpPr>
            <a:spLocks noGrp="1"/>
          </p:cNvSpPr>
          <p:nvPr>
            <p:ph type="body" idx="1"/>
          </p:nvPr>
        </p:nvSpPr>
        <p:spPr/>
        <p:txBody>
          <a:bodyPr/>
          <a:lstStyle/>
          <a:p>
            <a:r>
              <a:rPr lang="en-US" baseline="0" dirty="0" smtClean="0"/>
              <a:t>Key Concept:  50 / 64 * 100    Weighted Score  / Score </a:t>
            </a:r>
          </a:p>
          <a:p>
            <a:endParaRPr lang="en-US" baseline="0" dirty="0" smtClean="0"/>
          </a:p>
          <a:p>
            <a:r>
              <a:rPr lang="en-US" baseline="0" dirty="0" smtClean="0"/>
              <a:t>Build Project Schedule Conformance Index in Excel </a:t>
            </a:r>
          </a:p>
          <a:p>
            <a:r>
              <a:rPr lang="en-US" baseline="0" dirty="0" smtClean="0"/>
              <a:t>Translate to SQL query</a:t>
            </a:r>
          </a:p>
          <a:p>
            <a:r>
              <a:rPr lang="en-US" baseline="0" dirty="0" smtClean="0"/>
              <a:t>Automate for Index and reports to project manager</a:t>
            </a:r>
          </a:p>
        </p:txBody>
      </p:sp>
      <p:sp>
        <p:nvSpPr>
          <p:cNvPr id="16" name="Date Placeholder 15"/>
          <p:cNvSpPr>
            <a:spLocks noGrp="1"/>
          </p:cNvSpPr>
          <p:nvPr>
            <p:ph type="dt" idx="13"/>
          </p:nvPr>
        </p:nvSpPr>
        <p:spPr/>
        <p:txBody>
          <a:bodyPr/>
          <a:lstStyle/>
          <a:p>
            <a:fld id="{E976D732-92A1-4639-A0E1-31571E261172}" type="datetime8">
              <a:rPr lang="en-US" smtClean="0">
                <a:solidFill>
                  <a:prstClr val="black"/>
                </a:solidFill>
              </a:rPr>
              <a:pPr/>
              <a:t>2/4/2014 12:29 PM</a:t>
            </a:fld>
            <a:endParaRPr lang="en-US" dirty="0">
              <a:solidFill>
                <a:prstClr val="black"/>
              </a:solidFill>
            </a:endParaRPr>
          </a:p>
        </p:txBody>
      </p:sp>
      <p:sp>
        <p:nvSpPr>
          <p:cNvPr id="17" name="Footer Placeholder 16"/>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8" name="Header Placeholder 17"/>
          <p:cNvSpPr>
            <a:spLocks noGrp="1"/>
          </p:cNvSpPr>
          <p:nvPr>
            <p:ph type="hdr" sz="quarter" idx="15"/>
          </p:nvPr>
        </p:nvSpPr>
        <p:spPr/>
        <p:txBody>
          <a:bodyPr/>
          <a:lstStyle/>
          <a:p>
            <a:endParaRPr lang="en-US" dirty="0">
              <a:solidFill>
                <a:prstClr val="black"/>
              </a:solidFill>
            </a:endParaRPr>
          </a:p>
        </p:txBody>
      </p:sp>
    </p:spTree>
    <p:extLst>
      <p:ext uri="{BB962C8B-B14F-4D97-AF65-F5344CB8AC3E}">
        <p14:creationId xmlns:p14="http://schemas.microsoft.com/office/powerpoint/2010/main" val="2867954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r>
              <a:rPr lang="en-US" dirty="0" smtClean="0"/>
              <a:t>Key</a:t>
            </a:r>
            <a:r>
              <a:rPr lang="en-US" baseline="0" dirty="0" smtClean="0"/>
              <a:t> Point:  Number of Project Schedules meeting Conformance Index standard over time</a:t>
            </a:r>
          </a:p>
          <a:p>
            <a:endParaRPr lang="en-US" baseline="0" dirty="0" smtClean="0"/>
          </a:p>
          <a:p>
            <a:r>
              <a:rPr lang="en-US" baseline="0" dirty="0" smtClean="0"/>
              <a:t>Green:  Positive and showing the number of good project schedules</a:t>
            </a:r>
          </a:p>
          <a:p>
            <a:r>
              <a:rPr lang="en-US" baseline="0" dirty="0" smtClean="0"/>
              <a:t>Yellow:  Positive .. Needing improvement.. Need training </a:t>
            </a:r>
          </a:p>
          <a:p>
            <a:r>
              <a:rPr lang="en-US" baseline="0" dirty="0" smtClean="0"/>
              <a:t>Red:      Not meeting the project schedule standard..   New Project Manager and need for training</a:t>
            </a: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45</a:t>
            </a:fld>
            <a:endParaRPr lang="en-US" dirty="0">
              <a:solidFill>
                <a:prstClr val="black"/>
              </a:solidFill>
            </a:endParaRPr>
          </a:p>
        </p:txBody>
      </p:sp>
    </p:spTree>
    <p:extLst>
      <p:ext uri="{BB962C8B-B14F-4D97-AF65-F5344CB8AC3E}">
        <p14:creationId xmlns:p14="http://schemas.microsoft.com/office/powerpoint/2010/main" val="322316375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Key</a:t>
            </a:r>
            <a:r>
              <a:rPr lang="en-US" baseline="0" dirty="0" smtClean="0"/>
              <a:t> Point: Conformance Index of Project Schedule</a:t>
            </a:r>
          </a:p>
          <a:p>
            <a:endParaRPr lang="en-US" baseline="0" dirty="0" smtClean="0"/>
          </a:p>
          <a:p>
            <a:r>
              <a:rPr lang="en-US" baseline="0" dirty="0" smtClean="0"/>
              <a:t>Loosely based on PMI “Conformance Index”  from the Practice Standard for Scheduling</a:t>
            </a:r>
          </a:p>
          <a:p>
            <a:endParaRPr lang="en-US" baseline="0" dirty="0" smtClean="0"/>
          </a:p>
          <a:p>
            <a:r>
              <a:rPr lang="en-US" baseline="0" dirty="0" smtClean="0"/>
              <a:t>However Concept can be integrated in the PMO Monitoring in that we want project schedule to have minimum conformance to be effective</a:t>
            </a:r>
          </a:p>
          <a:p>
            <a:endParaRPr lang="en-US" dirty="0" smtClean="0"/>
          </a:p>
          <a:p>
            <a:endParaRPr lang="en-US" dirty="0" smtClean="0"/>
          </a:p>
          <a:p>
            <a:r>
              <a:rPr lang="en-US" dirty="0" smtClean="0"/>
              <a:t>Degree of compliance of a schedule within PMO</a:t>
            </a:r>
          </a:p>
          <a:p>
            <a:r>
              <a:rPr lang="en-US" dirty="0" smtClean="0"/>
              <a:t>Made up of scheduling best practices</a:t>
            </a:r>
          </a:p>
          <a:p>
            <a:endParaRPr lang="en-US" dirty="0" smtClean="0"/>
          </a:p>
          <a:p>
            <a:r>
              <a:rPr lang="en-US" dirty="0" smtClean="0"/>
              <a:t>Plus points for good practices</a:t>
            </a:r>
          </a:p>
          <a:p>
            <a:r>
              <a:rPr lang="en-US" dirty="0" smtClean="0"/>
              <a:t>   Dynamic</a:t>
            </a:r>
            <a:r>
              <a:rPr lang="en-US" baseline="0" dirty="0" smtClean="0"/>
              <a:t> schedule</a:t>
            </a:r>
          </a:p>
          <a:p>
            <a:r>
              <a:rPr lang="en-US" baseline="0" dirty="0" smtClean="0"/>
              <a:t>   Using As Soon As Possible </a:t>
            </a:r>
          </a:p>
          <a:p>
            <a:r>
              <a:rPr lang="en-US" baseline="0" dirty="0" smtClean="0"/>
              <a:t>   Scheduling Forward</a:t>
            </a:r>
            <a:r>
              <a:rPr lang="en-US" dirty="0" smtClean="0"/>
              <a:t>   </a:t>
            </a:r>
          </a:p>
          <a:p>
            <a:r>
              <a:rPr lang="en-US" dirty="0" smtClean="0"/>
              <a:t>  Task with duration not less than 1 day</a:t>
            </a:r>
          </a:p>
          <a:p>
            <a:r>
              <a:rPr lang="en-US" dirty="0" smtClean="0"/>
              <a:t>   Phase gates in the schedule</a:t>
            </a:r>
          </a:p>
          <a:p>
            <a:r>
              <a:rPr lang="en-US" dirty="0" smtClean="0"/>
              <a:t>   All Task types are defined.</a:t>
            </a:r>
          </a:p>
          <a:p>
            <a:r>
              <a:rPr lang="en-US" dirty="0" smtClean="0"/>
              <a:t>    </a:t>
            </a:r>
          </a:p>
          <a:p>
            <a:endParaRPr lang="en-US" dirty="0" smtClean="0"/>
          </a:p>
          <a:p>
            <a:r>
              <a:rPr lang="en-US" dirty="0" smtClean="0"/>
              <a:t>Minus point for bad practices</a:t>
            </a:r>
          </a:p>
          <a:p>
            <a:r>
              <a:rPr lang="en-US" dirty="0" smtClean="0"/>
              <a:t>   Assigning resources to summary task</a:t>
            </a:r>
          </a:p>
          <a:p>
            <a:r>
              <a:rPr lang="en-US" dirty="0" smtClean="0"/>
              <a:t>   Assigning more than 7 resources to a task</a:t>
            </a:r>
          </a:p>
          <a:p>
            <a:r>
              <a:rPr lang="en-US" dirty="0" smtClean="0"/>
              <a:t>   To Few Task</a:t>
            </a:r>
          </a:p>
          <a:p>
            <a:r>
              <a:rPr lang="en-US" baseline="0" dirty="0" smtClean="0"/>
              <a:t>   To Many task</a:t>
            </a:r>
          </a:p>
          <a:p>
            <a:r>
              <a:rPr lang="en-US" baseline="0" dirty="0" smtClean="0"/>
              <a:t>   No baseline</a:t>
            </a:r>
            <a:endParaRPr lang="en-US" dirty="0" smtClean="0"/>
          </a:p>
          <a:p>
            <a:endParaRPr lang="en-US" dirty="0" smtClean="0"/>
          </a:p>
          <a:p>
            <a:r>
              <a:rPr lang="en-US" dirty="0" smtClean="0"/>
              <a:t>Score is created between 0 to 100</a:t>
            </a:r>
          </a:p>
          <a:p>
            <a:endParaRPr lang="en-US" dirty="0" smtClean="0"/>
          </a:p>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Microsoft Project Conference 2014</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solidFill>
                  <a:prstClr val="black"/>
                </a:solidFill>
              </a:rPr>
              <a:pPr/>
              <a:t>2/4/2014 12:29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46</a:t>
            </a:fld>
            <a:endParaRPr lang="en-US" dirty="0">
              <a:solidFill>
                <a:prstClr val="black"/>
              </a:solidFill>
            </a:endParaRPr>
          </a:p>
        </p:txBody>
      </p:sp>
    </p:spTree>
    <p:extLst>
      <p:ext uri="{BB962C8B-B14F-4D97-AF65-F5344CB8AC3E}">
        <p14:creationId xmlns:p14="http://schemas.microsoft.com/office/powerpoint/2010/main" val="395797572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8B263312-38AA-4E1E-B2B5-0F8F122B24FE}" type="slidenum">
              <a:rPr lang="en-US" smtClean="0">
                <a:solidFill>
                  <a:prstClr val="black"/>
                </a:solidFill>
              </a:rPr>
              <a:pPr/>
              <a:t>47</a:t>
            </a:fld>
            <a:endParaRPr lang="en-US" dirty="0">
              <a:solidFill>
                <a:prstClr val="black"/>
              </a:solidFill>
            </a:endParaRPr>
          </a:p>
        </p:txBody>
      </p:sp>
      <p:sp>
        <p:nvSpPr>
          <p:cNvPr id="10" name="Slide Image Placeholder 9"/>
          <p:cNvSpPr>
            <a:spLocks noGrp="1" noRot="1" noChangeAspect="1"/>
          </p:cNvSpPr>
          <p:nvPr>
            <p:ph type="sldImg"/>
          </p:nvPr>
        </p:nvSpPr>
        <p:spPr/>
      </p:sp>
      <p:sp>
        <p:nvSpPr>
          <p:cNvPr id="11" name="Notes Placeholder 10"/>
          <p:cNvSpPr>
            <a:spLocks noGrp="1"/>
          </p:cNvSpPr>
          <p:nvPr>
            <p:ph type="body" idx="1"/>
          </p:nvPr>
        </p:nvSpPr>
        <p:spPr/>
        <p:txBody>
          <a:bodyPr/>
          <a:lstStyle/>
          <a:p>
            <a:r>
              <a:rPr lang="en-US" baseline="0" dirty="0" smtClean="0"/>
              <a:t>Key Concept</a:t>
            </a:r>
          </a:p>
          <a:p>
            <a:endParaRPr lang="en-US" baseline="0" dirty="0" smtClean="0"/>
          </a:p>
          <a:p>
            <a:r>
              <a:rPr lang="en-US" baseline="0" dirty="0" smtClean="0"/>
              <a:t>Build Project Schedule Conformance Index in Excel </a:t>
            </a:r>
          </a:p>
          <a:p>
            <a:r>
              <a:rPr lang="en-US" baseline="0" dirty="0" smtClean="0"/>
              <a:t>Translate to SQL query</a:t>
            </a:r>
          </a:p>
          <a:p>
            <a:r>
              <a:rPr lang="en-US" baseline="0" dirty="0" smtClean="0"/>
              <a:t>Automate for Index and reports to project manager</a:t>
            </a:r>
          </a:p>
        </p:txBody>
      </p:sp>
      <p:sp>
        <p:nvSpPr>
          <p:cNvPr id="16" name="Date Placeholder 15"/>
          <p:cNvSpPr>
            <a:spLocks noGrp="1"/>
          </p:cNvSpPr>
          <p:nvPr>
            <p:ph type="dt" idx="13"/>
          </p:nvPr>
        </p:nvSpPr>
        <p:spPr/>
        <p:txBody>
          <a:bodyPr/>
          <a:lstStyle/>
          <a:p>
            <a:fld id="{E976D732-92A1-4639-A0E1-31571E261172}" type="datetime8">
              <a:rPr lang="en-US" smtClean="0">
                <a:solidFill>
                  <a:prstClr val="black"/>
                </a:solidFill>
              </a:rPr>
              <a:pPr/>
              <a:t>2/4/2014 12:29 PM</a:t>
            </a:fld>
            <a:endParaRPr lang="en-US" dirty="0">
              <a:solidFill>
                <a:prstClr val="black"/>
              </a:solidFill>
            </a:endParaRPr>
          </a:p>
        </p:txBody>
      </p:sp>
      <p:sp>
        <p:nvSpPr>
          <p:cNvPr id="17" name="Footer Placeholder 16"/>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8" name="Header Placeholder 17"/>
          <p:cNvSpPr>
            <a:spLocks noGrp="1"/>
          </p:cNvSpPr>
          <p:nvPr>
            <p:ph type="hdr" sz="quarter" idx="15"/>
          </p:nvPr>
        </p:nvSpPr>
        <p:spPr/>
        <p:txBody>
          <a:bodyPr/>
          <a:lstStyle/>
          <a:p>
            <a:endParaRPr lang="en-US" dirty="0">
              <a:solidFill>
                <a:prstClr val="black"/>
              </a:solidFill>
            </a:endParaRPr>
          </a:p>
        </p:txBody>
      </p:sp>
    </p:spTree>
    <p:extLst>
      <p:ext uri="{BB962C8B-B14F-4D97-AF65-F5344CB8AC3E}">
        <p14:creationId xmlns:p14="http://schemas.microsoft.com/office/powerpoint/2010/main" val="304905922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r>
              <a:rPr lang="en-US" dirty="0" smtClean="0"/>
              <a:t>Key</a:t>
            </a:r>
            <a:r>
              <a:rPr lang="en-US" baseline="0" dirty="0" smtClean="0"/>
              <a:t> Point:  Number of Project Schedules meeting Conformance Index standard over time</a:t>
            </a:r>
          </a:p>
          <a:p>
            <a:endParaRPr lang="en-US" baseline="0" dirty="0" smtClean="0"/>
          </a:p>
          <a:p>
            <a:r>
              <a:rPr lang="en-US" baseline="0" dirty="0" smtClean="0"/>
              <a:t>Green:  Positive and showing the number of good project schedules</a:t>
            </a:r>
          </a:p>
          <a:p>
            <a:r>
              <a:rPr lang="en-US" baseline="0" dirty="0" smtClean="0"/>
              <a:t>Yellow:  Positive .. Needing improvement.. Need training </a:t>
            </a:r>
          </a:p>
          <a:p>
            <a:r>
              <a:rPr lang="en-US" baseline="0" dirty="0" smtClean="0"/>
              <a:t>Red:      Not meeting the project schedule standard..   New Project Manager and need for training</a:t>
            </a: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48</a:t>
            </a:fld>
            <a:endParaRPr lang="en-US" dirty="0">
              <a:solidFill>
                <a:prstClr val="black"/>
              </a:solidFill>
            </a:endParaRPr>
          </a:p>
        </p:txBody>
      </p:sp>
    </p:spTree>
    <p:extLst>
      <p:ext uri="{BB962C8B-B14F-4D97-AF65-F5344CB8AC3E}">
        <p14:creationId xmlns:p14="http://schemas.microsoft.com/office/powerpoint/2010/main" val="146030974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49</a:t>
            </a:fld>
            <a:endParaRPr lang="en-US" dirty="0">
              <a:solidFill>
                <a:prstClr val="black"/>
              </a:solidFill>
            </a:endParaRPr>
          </a:p>
        </p:txBody>
      </p:sp>
      <p:sp>
        <p:nvSpPr>
          <p:cNvPr id="10" name="Date Placeholder 9"/>
          <p:cNvSpPr>
            <a:spLocks noGrp="1"/>
          </p:cNvSpPr>
          <p:nvPr>
            <p:ph type="dt" idx="13"/>
          </p:nvPr>
        </p:nvSpPr>
        <p:spPr/>
        <p:txBody>
          <a:bodyPr/>
          <a:lstStyle/>
          <a:p>
            <a:fld id="{20C21322-687B-4FB5-9B87-4A26FB21CF38}" type="datetime8">
              <a:rPr lang="en-US" smtClean="0">
                <a:solidFill>
                  <a:prstClr val="black"/>
                </a:solidFill>
              </a:rPr>
              <a:pPr/>
              <a:t>2/4/2014 12:29 PM</a:t>
            </a:fld>
            <a:endParaRPr lang="en-US" dirty="0">
              <a:solidFill>
                <a:prstClr val="black"/>
              </a:solidFill>
            </a:endParaRPr>
          </a:p>
        </p:txBody>
      </p:sp>
      <p:sp>
        <p:nvSpPr>
          <p:cNvPr id="11" name="Footer Placeholder 10"/>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2" name="Header Placeholder 11"/>
          <p:cNvSpPr>
            <a:spLocks noGrp="1"/>
          </p:cNvSpPr>
          <p:nvPr>
            <p:ph type="hdr" sz="quarter" idx="15"/>
          </p:nvPr>
        </p:nvSpPr>
        <p:spPr/>
        <p:txBody>
          <a:bodyPr/>
          <a:lstStyle/>
          <a:p>
            <a:endParaRPr lang="en-US" dirty="0">
              <a:solidFill>
                <a:prstClr val="black"/>
              </a:solidFill>
            </a:endParaRPr>
          </a:p>
        </p:txBody>
      </p:sp>
    </p:spTree>
    <p:extLst>
      <p:ext uri="{BB962C8B-B14F-4D97-AF65-F5344CB8AC3E}">
        <p14:creationId xmlns:p14="http://schemas.microsoft.com/office/powerpoint/2010/main" val="23270379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dirty="0" smtClean="0"/>
              <a:t>1.	Identifying key PMO cycles that require monitoring and deadline times</a:t>
            </a:r>
          </a:p>
          <a:p>
            <a:r>
              <a:rPr lang="en-US" sz="900" dirty="0" smtClean="0"/>
              <a:t>2.	Identifying key Conformance Indexes of Project Schedule</a:t>
            </a:r>
          </a:p>
          <a:p>
            <a:r>
              <a:rPr lang="en-US" sz="900" dirty="0" smtClean="0"/>
              <a:t>3.	Identifying Key Conformance fields of Resource </a:t>
            </a:r>
          </a:p>
          <a:p>
            <a:r>
              <a:rPr lang="en-US" sz="900" dirty="0" smtClean="0"/>
              <a:t>4.	Identifying Key Conformance field of Task</a:t>
            </a:r>
          </a:p>
          <a:p>
            <a:r>
              <a:rPr lang="en-US" sz="900" dirty="0" smtClean="0"/>
              <a:t>5.	Building SQL Queries</a:t>
            </a:r>
          </a:p>
          <a:p>
            <a:r>
              <a:rPr lang="en-US" sz="900" dirty="0" smtClean="0"/>
              <a:t>6.	Tools for monitoring</a:t>
            </a:r>
          </a:p>
          <a:p>
            <a:r>
              <a:rPr lang="en-US" sz="900" dirty="0" smtClean="0"/>
              <a:t>7.	Monitoring Project Server health</a:t>
            </a:r>
            <a:endParaRPr lang="en-CA" sz="900" dirty="0" smtClean="0"/>
          </a:p>
          <a:p>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5</a:t>
            </a:fld>
            <a:endParaRPr lang="en-US" dirty="0">
              <a:solidFill>
                <a:prstClr val="black"/>
              </a:solidFill>
            </a:endParaRPr>
          </a:p>
        </p:txBody>
      </p:sp>
      <p:sp>
        <p:nvSpPr>
          <p:cNvPr id="10" name="Date Placeholder 9"/>
          <p:cNvSpPr>
            <a:spLocks noGrp="1"/>
          </p:cNvSpPr>
          <p:nvPr>
            <p:ph type="dt" idx="13"/>
          </p:nvPr>
        </p:nvSpPr>
        <p:spPr/>
        <p:txBody>
          <a:bodyPr/>
          <a:lstStyle/>
          <a:p>
            <a:fld id="{EEDF3C4D-D87C-4908-890C-F1AD6E39936D}" type="datetime8">
              <a:rPr lang="en-US" smtClean="0">
                <a:solidFill>
                  <a:prstClr val="black"/>
                </a:solidFill>
              </a:rPr>
              <a:pPr/>
              <a:t>2/4/2014 12:29 PM</a:t>
            </a:fld>
            <a:endParaRPr lang="en-US" dirty="0">
              <a:solidFill>
                <a:prstClr val="black"/>
              </a:solidFill>
            </a:endParaRPr>
          </a:p>
        </p:txBody>
      </p:sp>
      <p:sp>
        <p:nvSpPr>
          <p:cNvPr id="11" name="Footer Placeholder 10"/>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2" name="Header Placeholder 11"/>
          <p:cNvSpPr>
            <a:spLocks noGrp="1"/>
          </p:cNvSpPr>
          <p:nvPr>
            <p:ph type="hdr" sz="quarter" idx="15"/>
          </p:nvPr>
        </p:nvSpPr>
        <p:spPr/>
        <p:txBody>
          <a:bodyPr/>
          <a:lstStyle/>
          <a:p>
            <a:endParaRPr lang="en-US" dirty="0">
              <a:solidFill>
                <a:prstClr val="black"/>
              </a:solidFill>
            </a:endParaRPr>
          </a:p>
        </p:txBody>
      </p:sp>
    </p:spTree>
    <p:extLst>
      <p:ext uri="{BB962C8B-B14F-4D97-AF65-F5344CB8AC3E}">
        <p14:creationId xmlns:p14="http://schemas.microsoft.com/office/powerpoint/2010/main" val="239787701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8B263312-38AA-4E1E-B2B5-0F8F122B24FE}" type="slidenum">
              <a:rPr lang="en-US" smtClean="0">
                <a:solidFill>
                  <a:prstClr val="black"/>
                </a:solidFill>
              </a:rPr>
              <a:pPr/>
              <a:t>50</a:t>
            </a:fld>
            <a:endParaRPr lang="en-US" dirty="0">
              <a:solidFill>
                <a:prstClr val="black"/>
              </a:solidFill>
            </a:endParaRPr>
          </a:p>
        </p:txBody>
      </p:sp>
      <p:sp>
        <p:nvSpPr>
          <p:cNvPr id="10" name="Slide Image Placeholder 9"/>
          <p:cNvSpPr>
            <a:spLocks noGrp="1" noRot="1" noChangeAspect="1"/>
          </p:cNvSpPr>
          <p:nvPr>
            <p:ph type="sldImg"/>
          </p:nvPr>
        </p:nvSpPr>
        <p:spPr/>
      </p:sp>
      <p:sp>
        <p:nvSpPr>
          <p:cNvPr id="11" name="Notes Placeholder 10"/>
          <p:cNvSpPr>
            <a:spLocks noGrp="1"/>
          </p:cNvSpPr>
          <p:nvPr>
            <p:ph type="body" idx="1"/>
          </p:nvPr>
        </p:nvSpPr>
        <p:spPr/>
        <p:txBody>
          <a:bodyPr/>
          <a:lstStyle/>
          <a:p>
            <a:r>
              <a:rPr lang="en-US" dirty="0" smtClean="0"/>
              <a:t>Identify Big Monitoring Hits</a:t>
            </a:r>
          </a:p>
          <a:p>
            <a:r>
              <a:rPr lang="en-US" dirty="0" smtClean="0"/>
              <a:t>	Pain Points</a:t>
            </a:r>
          </a:p>
          <a:p>
            <a:r>
              <a:rPr lang="en-US" dirty="0" smtClean="0"/>
              <a:t>	Missing Data</a:t>
            </a:r>
          </a:p>
          <a:p>
            <a:r>
              <a:rPr lang="en-US" dirty="0" smtClean="0"/>
              <a:t>	Reminders</a:t>
            </a:r>
          </a:p>
          <a:p>
            <a:pPr lvl="0"/>
            <a:r>
              <a:rPr lang="en-US" dirty="0" smtClean="0"/>
              <a:t>Implement Manual Monitoring</a:t>
            </a:r>
          </a:p>
          <a:p>
            <a:pPr lvl="0"/>
            <a:r>
              <a:rPr lang="en-US" dirty="0" smtClean="0"/>
              <a:t>	Out</a:t>
            </a:r>
            <a:r>
              <a:rPr lang="en-US" baseline="0" dirty="0" smtClean="0"/>
              <a:t> of box Views</a:t>
            </a:r>
          </a:p>
          <a:p>
            <a:pPr lvl="0"/>
            <a:r>
              <a:rPr lang="en-US" baseline="0" dirty="0" smtClean="0"/>
              <a:t>	Excel Spreadsheets</a:t>
            </a:r>
          </a:p>
          <a:p>
            <a:pPr lvl="0"/>
            <a:r>
              <a:rPr lang="en-US" baseline="0" dirty="0" smtClean="0"/>
              <a:t>	Dashboards</a:t>
            </a:r>
            <a:endParaRPr lang="en-US" dirty="0" smtClean="0"/>
          </a:p>
          <a:p>
            <a:pPr lvl="0"/>
            <a:r>
              <a:rPr lang="en-US" dirty="0" smtClean="0"/>
              <a:t>Build Automated Processes for Notification</a:t>
            </a:r>
            <a:r>
              <a:rPr lang="en-US" baseline="0" dirty="0" smtClean="0"/>
              <a:t> / Habits and Reminders</a:t>
            </a:r>
            <a:endParaRPr lang="en-US" dirty="0" smtClean="0"/>
          </a:p>
          <a:p>
            <a:pPr lvl="0"/>
            <a:r>
              <a:rPr lang="en-US" dirty="0" smtClean="0"/>
              <a:t>	Windows</a:t>
            </a:r>
          </a:p>
          <a:p>
            <a:pPr lvl="0"/>
            <a:r>
              <a:rPr lang="en-US" dirty="0" smtClean="0"/>
              <a:t>	SQL Agent</a:t>
            </a:r>
          </a:p>
          <a:p>
            <a:pPr lvl="0"/>
            <a:r>
              <a:rPr lang="en-US" dirty="0" smtClean="0"/>
              <a:t>	SSRS</a:t>
            </a:r>
          </a:p>
          <a:p>
            <a:pPr lvl="0"/>
            <a:r>
              <a:rPr lang="en-US" dirty="0" smtClean="0"/>
              <a:t>	SSIS</a:t>
            </a:r>
          </a:p>
          <a:p>
            <a:r>
              <a:rPr lang="en-US" dirty="0" smtClean="0"/>
              <a:t>Build Dashboard for Trends</a:t>
            </a:r>
          </a:p>
          <a:p>
            <a:r>
              <a:rPr lang="en-US" dirty="0" smtClean="0"/>
              <a:t>	Watch for trends</a:t>
            </a:r>
          </a:p>
          <a:p>
            <a:pPr lvl="0"/>
            <a:r>
              <a:rPr lang="en-US" dirty="0" smtClean="0"/>
              <a:t>Back To Top</a:t>
            </a:r>
          </a:p>
          <a:p>
            <a:endParaRPr lang="en-US" baseline="0" dirty="0" smtClean="0"/>
          </a:p>
        </p:txBody>
      </p:sp>
      <p:sp>
        <p:nvSpPr>
          <p:cNvPr id="16" name="Date Placeholder 15"/>
          <p:cNvSpPr>
            <a:spLocks noGrp="1"/>
          </p:cNvSpPr>
          <p:nvPr>
            <p:ph type="dt" idx="13"/>
          </p:nvPr>
        </p:nvSpPr>
        <p:spPr/>
        <p:txBody>
          <a:bodyPr/>
          <a:lstStyle/>
          <a:p>
            <a:fld id="{E976D732-92A1-4639-A0E1-31571E261172}" type="datetime8">
              <a:rPr lang="en-US" smtClean="0">
                <a:solidFill>
                  <a:prstClr val="black"/>
                </a:solidFill>
              </a:rPr>
              <a:pPr/>
              <a:t>2/4/2014 12:29 PM</a:t>
            </a:fld>
            <a:endParaRPr lang="en-US" dirty="0">
              <a:solidFill>
                <a:prstClr val="black"/>
              </a:solidFill>
            </a:endParaRPr>
          </a:p>
        </p:txBody>
      </p:sp>
      <p:sp>
        <p:nvSpPr>
          <p:cNvPr id="17" name="Footer Placeholder 16"/>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8" name="Header Placeholder 17"/>
          <p:cNvSpPr>
            <a:spLocks noGrp="1"/>
          </p:cNvSpPr>
          <p:nvPr>
            <p:ph type="hdr" sz="quarter" idx="15"/>
          </p:nvPr>
        </p:nvSpPr>
        <p:spPr/>
        <p:txBody>
          <a:bodyPr/>
          <a:lstStyle/>
          <a:p>
            <a:endParaRPr lang="en-US" dirty="0">
              <a:solidFill>
                <a:prstClr val="black"/>
              </a:solidFill>
            </a:endParaRPr>
          </a:p>
        </p:txBody>
      </p:sp>
    </p:spTree>
    <p:extLst>
      <p:ext uri="{BB962C8B-B14F-4D97-AF65-F5344CB8AC3E}">
        <p14:creationId xmlns:p14="http://schemas.microsoft.com/office/powerpoint/2010/main" val="3050368640"/>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8B263312-38AA-4E1E-B2B5-0F8F122B24FE}" type="slidenum">
              <a:rPr lang="en-US" smtClean="0">
                <a:solidFill>
                  <a:prstClr val="black"/>
                </a:solidFill>
              </a:rPr>
              <a:pPr/>
              <a:t>51</a:t>
            </a:fld>
            <a:endParaRPr lang="en-US" dirty="0">
              <a:solidFill>
                <a:prstClr val="black"/>
              </a:solidFill>
            </a:endParaRPr>
          </a:p>
        </p:txBody>
      </p:sp>
      <p:sp>
        <p:nvSpPr>
          <p:cNvPr id="10" name="Slide Image Placeholder 9"/>
          <p:cNvSpPr>
            <a:spLocks noGrp="1" noRot="1" noChangeAspect="1"/>
          </p:cNvSpPr>
          <p:nvPr>
            <p:ph type="sldImg"/>
          </p:nvPr>
        </p:nvSpPr>
        <p:spPr/>
      </p:sp>
      <p:sp>
        <p:nvSpPr>
          <p:cNvPr id="11" name="Notes Placeholder 10"/>
          <p:cNvSpPr>
            <a:spLocks noGrp="1"/>
          </p:cNvSpPr>
          <p:nvPr>
            <p:ph type="body" idx="1"/>
          </p:nvPr>
        </p:nvSpPr>
        <p:spPr/>
        <p:txBody>
          <a:bodyPr/>
          <a:lstStyle/>
          <a:p>
            <a:pPr marL="0" indent="0">
              <a:buNone/>
            </a:pPr>
            <a:r>
              <a:rPr lang="en-US" dirty="0" smtClean="0"/>
              <a:t>Key</a:t>
            </a:r>
            <a:r>
              <a:rPr lang="en-US" baseline="0" dirty="0" smtClean="0"/>
              <a:t> Point: Monitoring can start NOW</a:t>
            </a:r>
          </a:p>
          <a:p>
            <a:pPr marL="0" indent="0">
              <a:buNone/>
            </a:pPr>
            <a:endParaRPr lang="en-US" baseline="0" dirty="0" smtClean="0"/>
          </a:p>
          <a:p>
            <a:pPr marL="0" indent="0">
              <a:buNone/>
            </a:pPr>
            <a:r>
              <a:rPr lang="en-US" baseline="0" dirty="0" smtClean="0"/>
              <a:t>Some organization spend way too much planning and preparing for deployment</a:t>
            </a:r>
          </a:p>
          <a:p>
            <a:pPr marL="0" indent="0">
              <a:buNone/>
            </a:pPr>
            <a:r>
              <a:rPr lang="en-US" baseline="0" dirty="0" smtClean="0"/>
              <a:t>Others a week or two of planning an jump in</a:t>
            </a:r>
          </a:p>
          <a:p>
            <a:pPr marL="0" indent="0">
              <a:buNone/>
            </a:pPr>
            <a:endParaRPr lang="en-US" baseline="0" dirty="0" smtClean="0"/>
          </a:p>
          <a:p>
            <a:pPr marL="0" indent="0">
              <a:buNone/>
            </a:pPr>
            <a:r>
              <a:rPr lang="en-US" baseline="0" dirty="0" smtClean="0"/>
              <a:t>In both cases, there is abruption that happens during implementation</a:t>
            </a:r>
          </a:p>
          <a:p>
            <a:pPr marL="0" indent="0">
              <a:buNone/>
            </a:pPr>
            <a:r>
              <a:rPr lang="en-US" baseline="0" dirty="0" smtClean="0"/>
              <a:t>And it’s monitoring </a:t>
            </a:r>
          </a:p>
          <a:p>
            <a:pPr marL="0" indent="0">
              <a:buNone/>
            </a:pPr>
            <a:endParaRPr lang="en-US" baseline="0" dirty="0" smtClean="0"/>
          </a:p>
          <a:p>
            <a:pPr marL="0" indent="0">
              <a:buNone/>
            </a:pPr>
            <a:endParaRPr lang="en-US" dirty="0" smtClean="0"/>
          </a:p>
          <a:p>
            <a:endParaRPr lang="en-US" baseline="0" dirty="0" smtClean="0"/>
          </a:p>
        </p:txBody>
      </p:sp>
      <p:sp>
        <p:nvSpPr>
          <p:cNvPr id="16" name="Date Placeholder 15"/>
          <p:cNvSpPr>
            <a:spLocks noGrp="1"/>
          </p:cNvSpPr>
          <p:nvPr>
            <p:ph type="dt" idx="13"/>
          </p:nvPr>
        </p:nvSpPr>
        <p:spPr/>
        <p:txBody>
          <a:bodyPr/>
          <a:lstStyle/>
          <a:p>
            <a:fld id="{E976D732-92A1-4639-A0E1-31571E261172}" type="datetime8">
              <a:rPr lang="en-US" smtClean="0">
                <a:solidFill>
                  <a:prstClr val="black"/>
                </a:solidFill>
              </a:rPr>
              <a:pPr/>
              <a:t>2/4/2014 12:29 PM</a:t>
            </a:fld>
            <a:endParaRPr lang="en-US" dirty="0">
              <a:solidFill>
                <a:prstClr val="black"/>
              </a:solidFill>
            </a:endParaRPr>
          </a:p>
        </p:txBody>
      </p:sp>
      <p:sp>
        <p:nvSpPr>
          <p:cNvPr id="17" name="Footer Placeholder 16"/>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8" name="Header Placeholder 17"/>
          <p:cNvSpPr>
            <a:spLocks noGrp="1"/>
          </p:cNvSpPr>
          <p:nvPr>
            <p:ph type="hdr" sz="quarter" idx="15"/>
          </p:nvPr>
        </p:nvSpPr>
        <p:spPr/>
        <p:txBody>
          <a:bodyPr/>
          <a:lstStyle/>
          <a:p>
            <a:endParaRPr lang="en-US" dirty="0">
              <a:solidFill>
                <a:prstClr val="black"/>
              </a:solidFill>
            </a:endParaRPr>
          </a:p>
        </p:txBody>
      </p:sp>
    </p:spTree>
    <p:extLst>
      <p:ext uri="{BB962C8B-B14F-4D97-AF65-F5344CB8AC3E}">
        <p14:creationId xmlns:p14="http://schemas.microsoft.com/office/powerpoint/2010/main" val="3866750495"/>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52</a:t>
            </a:fld>
            <a:endParaRPr lang="en-US" dirty="0">
              <a:solidFill>
                <a:prstClr val="black"/>
              </a:solidFill>
            </a:endParaRPr>
          </a:p>
        </p:txBody>
      </p:sp>
      <p:sp>
        <p:nvSpPr>
          <p:cNvPr id="10" name="Date Placeholder 9"/>
          <p:cNvSpPr>
            <a:spLocks noGrp="1"/>
          </p:cNvSpPr>
          <p:nvPr>
            <p:ph type="dt" idx="13"/>
          </p:nvPr>
        </p:nvSpPr>
        <p:spPr/>
        <p:txBody>
          <a:bodyPr/>
          <a:lstStyle/>
          <a:p>
            <a:fld id="{20C21322-687B-4FB5-9B87-4A26FB21CF38}" type="datetime8">
              <a:rPr lang="en-US" smtClean="0">
                <a:solidFill>
                  <a:prstClr val="black"/>
                </a:solidFill>
              </a:rPr>
              <a:pPr/>
              <a:t>2/4/2014 12:29 PM</a:t>
            </a:fld>
            <a:endParaRPr lang="en-US" dirty="0">
              <a:solidFill>
                <a:prstClr val="black"/>
              </a:solidFill>
            </a:endParaRPr>
          </a:p>
        </p:txBody>
      </p:sp>
      <p:sp>
        <p:nvSpPr>
          <p:cNvPr id="11" name="Footer Placeholder 10"/>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2" name="Header Placeholder 11"/>
          <p:cNvSpPr>
            <a:spLocks noGrp="1"/>
          </p:cNvSpPr>
          <p:nvPr>
            <p:ph type="hdr" sz="quarter" idx="15"/>
          </p:nvPr>
        </p:nvSpPr>
        <p:spPr/>
        <p:txBody>
          <a:bodyPr/>
          <a:lstStyle/>
          <a:p>
            <a:endParaRPr lang="en-US" dirty="0">
              <a:solidFill>
                <a:prstClr val="black"/>
              </a:solidFill>
            </a:endParaRPr>
          </a:p>
        </p:txBody>
      </p:sp>
    </p:spTree>
    <p:extLst>
      <p:ext uri="{BB962C8B-B14F-4D97-AF65-F5344CB8AC3E}">
        <p14:creationId xmlns:p14="http://schemas.microsoft.com/office/powerpoint/2010/main" val="612347267"/>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53</a:t>
            </a:fld>
            <a:endParaRPr lang="en-US" dirty="0">
              <a:solidFill>
                <a:prstClr val="black"/>
              </a:solidFill>
            </a:endParaRPr>
          </a:p>
        </p:txBody>
      </p:sp>
      <p:sp>
        <p:nvSpPr>
          <p:cNvPr id="10" name="Date Placeholder 9"/>
          <p:cNvSpPr>
            <a:spLocks noGrp="1"/>
          </p:cNvSpPr>
          <p:nvPr>
            <p:ph type="dt" idx="13"/>
          </p:nvPr>
        </p:nvSpPr>
        <p:spPr/>
        <p:txBody>
          <a:bodyPr/>
          <a:lstStyle/>
          <a:p>
            <a:fld id="{20C21322-687B-4FB5-9B87-4A26FB21CF38}" type="datetime8">
              <a:rPr lang="en-US" smtClean="0">
                <a:solidFill>
                  <a:prstClr val="black"/>
                </a:solidFill>
              </a:rPr>
              <a:pPr/>
              <a:t>2/4/2014 12:29 PM</a:t>
            </a:fld>
            <a:endParaRPr lang="en-US" dirty="0">
              <a:solidFill>
                <a:prstClr val="black"/>
              </a:solidFill>
            </a:endParaRPr>
          </a:p>
        </p:txBody>
      </p:sp>
      <p:sp>
        <p:nvSpPr>
          <p:cNvPr id="11" name="Footer Placeholder 10"/>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2" name="Header Placeholder 11"/>
          <p:cNvSpPr>
            <a:spLocks noGrp="1"/>
          </p:cNvSpPr>
          <p:nvPr>
            <p:ph type="hdr" sz="quarter" idx="15"/>
          </p:nvPr>
        </p:nvSpPr>
        <p:spPr/>
        <p:txBody>
          <a:bodyPr/>
          <a:lstStyle/>
          <a:p>
            <a:endParaRPr lang="en-US" dirty="0">
              <a:solidFill>
                <a:prstClr val="black"/>
              </a:solidFill>
            </a:endParaRPr>
          </a:p>
        </p:txBody>
      </p:sp>
    </p:spTree>
    <p:extLst>
      <p:ext uri="{BB962C8B-B14F-4D97-AF65-F5344CB8AC3E}">
        <p14:creationId xmlns:p14="http://schemas.microsoft.com/office/powerpoint/2010/main" val="2021473889"/>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54</a:t>
            </a:fld>
            <a:endParaRPr lang="en-US" dirty="0">
              <a:solidFill>
                <a:prstClr val="black"/>
              </a:solidFill>
            </a:endParaRPr>
          </a:p>
        </p:txBody>
      </p:sp>
      <p:sp>
        <p:nvSpPr>
          <p:cNvPr id="10" name="Date Placeholder 9"/>
          <p:cNvSpPr>
            <a:spLocks noGrp="1"/>
          </p:cNvSpPr>
          <p:nvPr>
            <p:ph type="dt" idx="13"/>
          </p:nvPr>
        </p:nvSpPr>
        <p:spPr/>
        <p:txBody>
          <a:bodyPr/>
          <a:lstStyle/>
          <a:p>
            <a:fld id="{20C21322-687B-4FB5-9B87-4A26FB21CF38}" type="datetime8">
              <a:rPr lang="en-US" smtClean="0">
                <a:solidFill>
                  <a:prstClr val="black"/>
                </a:solidFill>
              </a:rPr>
              <a:pPr/>
              <a:t>2/4/2014 12:29 PM</a:t>
            </a:fld>
            <a:endParaRPr lang="en-US" dirty="0">
              <a:solidFill>
                <a:prstClr val="black"/>
              </a:solidFill>
            </a:endParaRPr>
          </a:p>
        </p:txBody>
      </p:sp>
      <p:sp>
        <p:nvSpPr>
          <p:cNvPr id="11" name="Footer Placeholder 10"/>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2" name="Header Placeholder 11"/>
          <p:cNvSpPr>
            <a:spLocks noGrp="1"/>
          </p:cNvSpPr>
          <p:nvPr>
            <p:ph type="hdr" sz="quarter" idx="15"/>
          </p:nvPr>
        </p:nvSpPr>
        <p:spPr/>
        <p:txBody>
          <a:bodyPr/>
          <a:lstStyle/>
          <a:p>
            <a:endParaRPr lang="en-US" dirty="0">
              <a:solidFill>
                <a:prstClr val="black"/>
              </a:solidFill>
            </a:endParaRPr>
          </a:p>
        </p:txBody>
      </p:sp>
    </p:spTree>
    <p:extLst>
      <p:ext uri="{BB962C8B-B14F-4D97-AF65-F5344CB8AC3E}">
        <p14:creationId xmlns:p14="http://schemas.microsoft.com/office/powerpoint/2010/main" val="220127558"/>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55</a:t>
            </a:fld>
            <a:endParaRPr lang="en-US" dirty="0">
              <a:solidFill>
                <a:prstClr val="black"/>
              </a:solidFill>
            </a:endParaRPr>
          </a:p>
        </p:txBody>
      </p:sp>
    </p:spTree>
    <p:extLst>
      <p:ext uri="{BB962C8B-B14F-4D97-AF65-F5344CB8AC3E}">
        <p14:creationId xmlns:p14="http://schemas.microsoft.com/office/powerpoint/2010/main" val="2081358739"/>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56</a:t>
            </a:fld>
            <a:endParaRPr lang="en-US" dirty="0">
              <a:solidFill>
                <a:prstClr val="black"/>
              </a:solidFill>
            </a:endParaRPr>
          </a:p>
        </p:txBody>
      </p:sp>
      <p:sp>
        <p:nvSpPr>
          <p:cNvPr id="11" name="Date Placeholder 10"/>
          <p:cNvSpPr>
            <a:spLocks noGrp="1"/>
          </p:cNvSpPr>
          <p:nvPr>
            <p:ph type="dt" idx="14"/>
          </p:nvPr>
        </p:nvSpPr>
        <p:spPr/>
        <p:txBody>
          <a:bodyPr/>
          <a:lstStyle/>
          <a:p>
            <a:fld id="{88A14CBB-3B41-4EA9-BAC8-6B73863190D9}" type="datetime8">
              <a:rPr lang="en-US" smtClean="0">
                <a:solidFill>
                  <a:prstClr val="black"/>
                </a:solidFill>
              </a:rPr>
              <a:pPr/>
              <a:t>2/4/2014 12:31 PM</a:t>
            </a:fld>
            <a:endParaRPr lang="en-US" dirty="0">
              <a:solidFill>
                <a:prstClr val="black"/>
              </a:solidFill>
            </a:endParaRPr>
          </a:p>
        </p:txBody>
      </p:sp>
      <p:sp>
        <p:nvSpPr>
          <p:cNvPr id="12" name="Footer Placeholder 11"/>
          <p:cNvSpPr>
            <a:spLocks noGrp="1"/>
          </p:cNvSpPr>
          <p:nvPr>
            <p:ph type="ftr" sz="quarter" idx="15"/>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3" name="Header Placeholder 12"/>
          <p:cNvSpPr>
            <a:spLocks noGrp="1"/>
          </p:cNvSpPr>
          <p:nvPr>
            <p:ph type="hdr" sz="quarter" idx="16"/>
          </p:nvPr>
        </p:nvSpPr>
        <p:spPr/>
        <p:txBody>
          <a:bodyPr/>
          <a:lstStyle/>
          <a:p>
            <a:endParaRPr lang="en-US" dirty="0">
              <a:solidFill>
                <a:prstClr val="black"/>
              </a:solidFill>
            </a:endParaRPr>
          </a:p>
        </p:txBody>
      </p:sp>
    </p:spTree>
    <p:extLst>
      <p:ext uri="{BB962C8B-B14F-4D97-AF65-F5344CB8AC3E}">
        <p14:creationId xmlns:p14="http://schemas.microsoft.com/office/powerpoint/2010/main" val="3650657633"/>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Key Point:  Dashboards can be used to enhance</a:t>
            </a:r>
            <a:r>
              <a:rPr lang="en-US" baseline="0" dirty="0" smtClean="0"/>
              <a:t> progress over time</a:t>
            </a:r>
          </a:p>
          <a:p>
            <a:endParaRPr lang="en-US" baseline="0" dirty="0" smtClean="0"/>
          </a:p>
          <a:p>
            <a:r>
              <a:rPr lang="en-US" baseline="0" dirty="0" smtClean="0"/>
              <a:t>Note:  Build a better </a:t>
            </a:r>
            <a:r>
              <a:rPr lang="en-US" baseline="0" dirty="0" err="1" smtClean="0"/>
              <a:t>dashbaord</a:t>
            </a:r>
            <a:endParaRPr lang="en-US" dirty="0" smtClean="0"/>
          </a:p>
          <a:p>
            <a:endParaRPr lang="en-US" dirty="0" smtClean="0"/>
          </a:p>
          <a:p>
            <a:r>
              <a:rPr lang="en-US" dirty="0" smtClean="0"/>
              <a:t>Add Slide with view of missing data in Project Center</a:t>
            </a:r>
          </a:p>
          <a:p>
            <a:r>
              <a:rPr lang="en-US" dirty="0" smtClean="0"/>
              <a:t>Metrics</a:t>
            </a:r>
            <a:r>
              <a:rPr lang="en-US" baseline="0" dirty="0" smtClean="0"/>
              <a:t> of Number of Projects</a:t>
            </a:r>
          </a:p>
          <a:p>
            <a:r>
              <a:rPr lang="en-US" baseline="0" dirty="0" smtClean="0"/>
              <a:t>Metric of Missing Data count</a:t>
            </a:r>
            <a:endParaRPr lang="en-US" dirty="0" smtClean="0"/>
          </a:p>
          <a:p>
            <a:r>
              <a:rPr lang="en-US" baseline="0" dirty="0" smtClean="0"/>
              <a:t> </a:t>
            </a:r>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Microsoft Project Conference 2014</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solidFill>
                  <a:prstClr val="black"/>
                </a:solidFill>
              </a:rPr>
              <a:pPr/>
              <a:t>2/4/2014 12:29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57</a:t>
            </a:fld>
            <a:endParaRPr lang="en-US" dirty="0">
              <a:solidFill>
                <a:prstClr val="black"/>
              </a:solidFill>
            </a:endParaRPr>
          </a:p>
        </p:txBody>
      </p:sp>
    </p:spTree>
    <p:extLst>
      <p:ext uri="{BB962C8B-B14F-4D97-AF65-F5344CB8AC3E}">
        <p14:creationId xmlns:p14="http://schemas.microsoft.com/office/powerpoint/2010/main" val="37513912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Show of hands:</a:t>
            </a:r>
          </a:p>
          <a:p>
            <a:endParaRPr lang="en-US" dirty="0" smtClean="0"/>
          </a:p>
          <a:p>
            <a:r>
              <a:rPr lang="en-US" dirty="0" smtClean="0"/>
              <a:t>How many PMO Professionals?</a:t>
            </a:r>
          </a:p>
          <a:p>
            <a:r>
              <a:rPr lang="en-US" dirty="0" smtClean="0"/>
              <a:t>How many  IT Professionals?</a:t>
            </a:r>
          </a:p>
          <a:p>
            <a:r>
              <a:rPr lang="en-US" dirty="0" smtClean="0"/>
              <a:t>How many have issues with current data?</a:t>
            </a:r>
          </a:p>
          <a:p>
            <a:r>
              <a:rPr lang="en-US" dirty="0" smtClean="0"/>
              <a:t>How many have issues with PWA data?</a:t>
            </a:r>
          </a:p>
          <a:p>
            <a:r>
              <a:rPr lang="en-US" dirty="0" smtClean="0"/>
              <a:t>How many have issues making sure timesheets and task sheets being submitted on time?</a:t>
            </a:r>
          </a:p>
          <a:p>
            <a:r>
              <a:rPr lang="en-US" dirty="0" smtClean="0"/>
              <a:t>How many currently monitor PMO?</a:t>
            </a:r>
          </a:p>
          <a:p>
            <a:endParaRPr lang="en-US" dirty="0" smtClean="0"/>
          </a:p>
          <a:p>
            <a:endParaRPr lang="en-US" dirty="0" smtClean="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6</a:t>
            </a:fld>
            <a:endParaRPr lang="en-US" dirty="0">
              <a:solidFill>
                <a:prstClr val="black"/>
              </a:solidFill>
            </a:endParaRPr>
          </a:p>
        </p:txBody>
      </p:sp>
    </p:spTree>
    <p:extLst>
      <p:ext uri="{BB962C8B-B14F-4D97-AF65-F5344CB8AC3E}">
        <p14:creationId xmlns:p14="http://schemas.microsoft.com/office/powerpoint/2010/main" val="22337595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7</a:t>
            </a:fld>
            <a:endParaRPr lang="en-US" dirty="0">
              <a:solidFill>
                <a:prstClr val="black"/>
              </a:solidFill>
            </a:endParaRPr>
          </a:p>
        </p:txBody>
      </p:sp>
      <p:sp>
        <p:nvSpPr>
          <p:cNvPr id="10" name="Date Placeholder 9"/>
          <p:cNvSpPr>
            <a:spLocks noGrp="1"/>
          </p:cNvSpPr>
          <p:nvPr>
            <p:ph type="dt" idx="13"/>
          </p:nvPr>
        </p:nvSpPr>
        <p:spPr/>
        <p:txBody>
          <a:bodyPr/>
          <a:lstStyle/>
          <a:p>
            <a:fld id="{20C21322-687B-4FB5-9B87-4A26FB21CF38}" type="datetime8">
              <a:rPr lang="en-US" smtClean="0">
                <a:solidFill>
                  <a:prstClr val="black"/>
                </a:solidFill>
              </a:rPr>
              <a:pPr/>
              <a:t>2/4/2014 12:29 PM</a:t>
            </a:fld>
            <a:endParaRPr lang="en-US" dirty="0">
              <a:solidFill>
                <a:prstClr val="black"/>
              </a:solidFill>
            </a:endParaRPr>
          </a:p>
        </p:txBody>
      </p:sp>
      <p:sp>
        <p:nvSpPr>
          <p:cNvPr id="11" name="Footer Placeholder 10"/>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2" name="Header Placeholder 11"/>
          <p:cNvSpPr>
            <a:spLocks noGrp="1"/>
          </p:cNvSpPr>
          <p:nvPr>
            <p:ph type="hdr" sz="quarter" idx="15"/>
          </p:nvPr>
        </p:nvSpPr>
        <p:spPr/>
        <p:txBody>
          <a:bodyPr/>
          <a:lstStyle/>
          <a:p>
            <a:endParaRPr lang="en-US" dirty="0">
              <a:solidFill>
                <a:prstClr val="black"/>
              </a:solidFill>
            </a:endParaRPr>
          </a:p>
        </p:txBody>
      </p:sp>
    </p:spTree>
    <p:extLst>
      <p:ext uri="{BB962C8B-B14F-4D97-AF65-F5344CB8AC3E}">
        <p14:creationId xmlns:p14="http://schemas.microsoft.com/office/powerpoint/2010/main" val="10753016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8B263312-38AA-4E1E-B2B5-0F8F122B24FE}" type="slidenum">
              <a:rPr lang="en-US" smtClean="0">
                <a:solidFill>
                  <a:prstClr val="black"/>
                </a:solidFill>
              </a:rPr>
              <a:pPr/>
              <a:t>8</a:t>
            </a:fld>
            <a:endParaRPr lang="en-US" dirty="0">
              <a:solidFill>
                <a:prstClr val="black"/>
              </a:solidFill>
            </a:endParaRPr>
          </a:p>
        </p:txBody>
      </p:sp>
      <p:sp>
        <p:nvSpPr>
          <p:cNvPr id="10" name="Slide Image Placeholder 9"/>
          <p:cNvSpPr>
            <a:spLocks noGrp="1" noRot="1" noChangeAspect="1"/>
          </p:cNvSpPr>
          <p:nvPr>
            <p:ph type="sldImg"/>
          </p:nvPr>
        </p:nvSpPr>
        <p:spPr/>
      </p:sp>
      <p:sp>
        <p:nvSpPr>
          <p:cNvPr id="11" name="Notes Placeholder 10"/>
          <p:cNvSpPr>
            <a:spLocks noGrp="1"/>
          </p:cNvSpPr>
          <p:nvPr>
            <p:ph type="body" idx="1"/>
          </p:nvPr>
        </p:nvSpPr>
        <p:spPr/>
        <p:txBody>
          <a:bodyPr/>
          <a:lstStyle/>
          <a:p>
            <a:pPr marL="0" marR="0" indent="0" algn="l" defTabSz="932742" rtl="0" eaLnBrk="1" fontAlgn="auto" latinLnBrk="0" hangingPunct="1">
              <a:lnSpc>
                <a:spcPct val="90000"/>
              </a:lnSpc>
              <a:spcBef>
                <a:spcPts val="0"/>
              </a:spcBef>
              <a:spcAft>
                <a:spcPts val="340"/>
              </a:spcAft>
              <a:buClrTx/>
              <a:buSzTx/>
              <a:buFontTx/>
              <a:buNone/>
              <a:tabLst/>
              <a:defRPr/>
            </a:pPr>
            <a:r>
              <a:rPr lang="en-US" baseline="0" dirty="0" smtClean="0"/>
              <a:t>Key Point:  Fortunate to be able to be on site with several large PMO and working one-on-one with project managers and PMO</a:t>
            </a:r>
          </a:p>
          <a:p>
            <a:pPr marL="0" marR="0" indent="0" algn="l" defTabSz="932742" rtl="0" eaLnBrk="1" fontAlgn="auto" latinLnBrk="0" hangingPunct="1">
              <a:lnSpc>
                <a:spcPct val="90000"/>
              </a:lnSpc>
              <a:spcBef>
                <a:spcPts val="0"/>
              </a:spcBef>
              <a:spcAft>
                <a:spcPts val="340"/>
              </a:spcAft>
              <a:buClrTx/>
              <a:buSzTx/>
              <a:buFontTx/>
              <a:buNone/>
              <a:tabLst/>
              <a:defRPr/>
            </a:pPr>
            <a:r>
              <a:rPr lang="en-US" baseline="0" dirty="0" smtClean="0"/>
              <a:t>Key Points:  PMO Enforcer  -- not at first</a:t>
            </a:r>
          </a:p>
          <a:p>
            <a:pPr marL="0" marR="0" indent="0" algn="l" defTabSz="932742" rtl="0" eaLnBrk="1" fontAlgn="auto" latinLnBrk="0" hangingPunct="1">
              <a:lnSpc>
                <a:spcPct val="90000"/>
              </a:lnSpc>
              <a:spcBef>
                <a:spcPts val="0"/>
              </a:spcBef>
              <a:spcAft>
                <a:spcPts val="340"/>
              </a:spcAft>
              <a:buClrTx/>
              <a:buSzTx/>
              <a:buFontTx/>
              <a:buNone/>
              <a:tabLst/>
              <a:defRPr/>
            </a:pPr>
            <a:r>
              <a:rPr lang="en-US" baseline="0" dirty="0" smtClean="0"/>
              <a:t>	Was there to help coaching Project Managers and Resource Manager</a:t>
            </a:r>
          </a:p>
          <a:p>
            <a:pPr marL="0" marR="0" indent="0" algn="l" defTabSz="932742" rtl="0" eaLnBrk="1" fontAlgn="auto" latinLnBrk="0" hangingPunct="1">
              <a:lnSpc>
                <a:spcPct val="90000"/>
              </a:lnSpc>
              <a:spcBef>
                <a:spcPts val="0"/>
              </a:spcBef>
              <a:spcAft>
                <a:spcPts val="340"/>
              </a:spcAft>
              <a:buClrTx/>
              <a:buSzTx/>
              <a:buFontTx/>
              <a:buNone/>
              <a:tabLst/>
              <a:defRPr/>
            </a:pPr>
            <a:r>
              <a:rPr lang="en-US" baseline="0" dirty="0" smtClean="0"/>
              <a:t>	Many of there problems started stemming from cycles not occurring, timesheets not submitted, status dates not being update, </a:t>
            </a:r>
          </a:p>
          <a:p>
            <a:pPr marL="0" marR="0" indent="0" algn="l" defTabSz="932742" rtl="0" eaLnBrk="1" fontAlgn="auto" latinLnBrk="0" hangingPunct="1">
              <a:lnSpc>
                <a:spcPct val="90000"/>
              </a:lnSpc>
              <a:spcBef>
                <a:spcPts val="0"/>
              </a:spcBef>
              <a:spcAft>
                <a:spcPts val="340"/>
              </a:spcAft>
              <a:buClrTx/>
              <a:buSzTx/>
              <a:buFontTx/>
              <a:buNone/>
              <a:tabLst/>
              <a:defRPr/>
            </a:pPr>
            <a:r>
              <a:rPr lang="en-US" baseline="0" dirty="0" smtClean="0"/>
              <a:t>	Started looking for ways to find out what was happening across the PMO</a:t>
            </a:r>
          </a:p>
          <a:p>
            <a:pPr marL="0" marR="0" indent="0" algn="l" defTabSz="932742" rtl="0" eaLnBrk="1" fontAlgn="auto" latinLnBrk="0" hangingPunct="1">
              <a:lnSpc>
                <a:spcPct val="90000"/>
              </a:lnSpc>
              <a:spcBef>
                <a:spcPts val="0"/>
              </a:spcBef>
              <a:spcAft>
                <a:spcPts val="340"/>
              </a:spcAft>
              <a:buClrTx/>
              <a:buSzTx/>
              <a:buFontTx/>
              <a:buNone/>
              <a:tabLst/>
              <a:defRPr/>
            </a:pPr>
            <a:r>
              <a:rPr lang="en-US" baseline="0" dirty="0" smtClean="0"/>
              <a:t>	but started to become</a:t>
            </a:r>
          </a:p>
          <a:p>
            <a:pPr marL="0" marR="0" indent="0" algn="l" defTabSz="932742" rtl="0" eaLnBrk="1" fontAlgn="auto" latinLnBrk="0" hangingPunct="1">
              <a:lnSpc>
                <a:spcPct val="90000"/>
              </a:lnSpc>
              <a:spcBef>
                <a:spcPts val="0"/>
              </a:spcBef>
              <a:spcAft>
                <a:spcPts val="340"/>
              </a:spcAft>
              <a:buClrTx/>
              <a:buSzTx/>
              <a:buFontTx/>
              <a:buNone/>
              <a:tabLst/>
              <a:defRPr/>
            </a:pPr>
            <a:r>
              <a:rPr lang="en-US" baseline="0" dirty="0" smtClean="0"/>
              <a:t>Key Point:  Communicating the PMO message and why its so important</a:t>
            </a:r>
          </a:p>
          <a:p>
            <a:pPr marL="0" marR="0" indent="0" algn="l" defTabSz="932742" rtl="0" eaLnBrk="1" fontAlgn="auto" latinLnBrk="0" hangingPunct="1">
              <a:lnSpc>
                <a:spcPct val="90000"/>
              </a:lnSpc>
              <a:spcBef>
                <a:spcPts val="0"/>
              </a:spcBef>
              <a:spcAft>
                <a:spcPts val="340"/>
              </a:spcAft>
              <a:buClrTx/>
              <a:buSzTx/>
              <a:buFontTx/>
              <a:buNone/>
              <a:tabLst/>
              <a:defRPr/>
            </a:pPr>
            <a:r>
              <a:rPr lang="en-US" baseline="0" dirty="0" smtClean="0"/>
              <a:t>Each PMO has different requirements </a:t>
            </a:r>
          </a:p>
          <a:p>
            <a:pPr marL="0" marR="0" indent="0" algn="l" defTabSz="932742" rtl="0" eaLnBrk="1" fontAlgn="auto" latinLnBrk="0" hangingPunct="1">
              <a:lnSpc>
                <a:spcPct val="90000"/>
              </a:lnSpc>
              <a:spcBef>
                <a:spcPts val="0"/>
              </a:spcBef>
              <a:spcAft>
                <a:spcPts val="340"/>
              </a:spcAft>
              <a:buClrTx/>
              <a:buSzTx/>
              <a:buFontTx/>
              <a:buNone/>
              <a:tabLst/>
              <a:defRPr/>
            </a:pPr>
            <a:r>
              <a:rPr lang="en-US" baseline="0" dirty="0" smtClean="0"/>
              <a:t>Each PMO has different processes</a:t>
            </a:r>
          </a:p>
          <a:p>
            <a:pPr marL="0" marR="0" indent="0" algn="l" defTabSz="932742" rtl="0" eaLnBrk="1" fontAlgn="auto" latinLnBrk="0" hangingPunct="1">
              <a:lnSpc>
                <a:spcPct val="90000"/>
              </a:lnSpc>
              <a:spcBef>
                <a:spcPts val="0"/>
              </a:spcBef>
              <a:spcAft>
                <a:spcPts val="340"/>
              </a:spcAft>
              <a:buClrTx/>
              <a:buSzTx/>
              <a:buFontTx/>
              <a:buNone/>
              <a:tabLst/>
              <a:defRPr/>
            </a:pPr>
            <a:r>
              <a:rPr lang="en-US" baseline="0" dirty="0" smtClean="0"/>
              <a:t>New PMOs and Existing PMOs have same issues</a:t>
            </a:r>
          </a:p>
          <a:p>
            <a:pPr marL="0" marR="0" indent="0" algn="l" defTabSz="932742" rtl="0" eaLnBrk="1" fontAlgn="auto" latinLnBrk="0" hangingPunct="1">
              <a:lnSpc>
                <a:spcPct val="90000"/>
              </a:lnSpc>
              <a:spcBef>
                <a:spcPts val="0"/>
              </a:spcBef>
              <a:spcAft>
                <a:spcPts val="340"/>
              </a:spcAft>
              <a:buClrTx/>
              <a:buSzTx/>
              <a:buFontTx/>
              <a:buNone/>
              <a:tabLst/>
              <a:defRPr/>
            </a:pPr>
            <a:endParaRPr lang="en-US" baseline="0" dirty="0" smtClean="0"/>
          </a:p>
          <a:p>
            <a:pPr marL="0" marR="0" indent="0" algn="l" defTabSz="932742" rtl="0" eaLnBrk="1" fontAlgn="auto" latinLnBrk="0" hangingPunct="1">
              <a:lnSpc>
                <a:spcPct val="90000"/>
              </a:lnSpc>
              <a:spcBef>
                <a:spcPts val="0"/>
              </a:spcBef>
              <a:spcAft>
                <a:spcPts val="340"/>
              </a:spcAft>
              <a:buClrTx/>
              <a:buSzTx/>
              <a:buFontTx/>
              <a:buNone/>
              <a:tabLst/>
              <a:defRPr/>
            </a:pPr>
            <a:r>
              <a:rPr lang="en-US" baseline="0" dirty="0" smtClean="0"/>
              <a:t>Getting Roles and Processes synchronized</a:t>
            </a:r>
          </a:p>
          <a:p>
            <a:pPr marL="0" marR="0" indent="0" algn="l" defTabSz="932742" rtl="0" eaLnBrk="1" fontAlgn="auto" latinLnBrk="0" hangingPunct="1">
              <a:lnSpc>
                <a:spcPct val="90000"/>
              </a:lnSpc>
              <a:spcBef>
                <a:spcPts val="0"/>
              </a:spcBef>
              <a:spcAft>
                <a:spcPts val="340"/>
              </a:spcAft>
              <a:buClrTx/>
              <a:buSzTx/>
              <a:buFontTx/>
              <a:buNone/>
              <a:tabLst/>
              <a:defRPr/>
            </a:pPr>
            <a:r>
              <a:rPr lang="en-US" baseline="0" dirty="0" smtClean="0"/>
              <a:t>PMO needs one-on-one coaching with PM and RM</a:t>
            </a:r>
          </a:p>
          <a:p>
            <a:pPr marL="0" marR="0" indent="0" algn="l" defTabSz="932742" rtl="0" eaLnBrk="1" fontAlgn="auto" latinLnBrk="0" hangingPunct="1">
              <a:lnSpc>
                <a:spcPct val="90000"/>
              </a:lnSpc>
              <a:spcBef>
                <a:spcPts val="0"/>
              </a:spcBef>
              <a:spcAft>
                <a:spcPts val="340"/>
              </a:spcAft>
              <a:buClrTx/>
              <a:buSzTx/>
              <a:buFontTx/>
              <a:buNone/>
              <a:tabLst/>
              <a:defRPr/>
            </a:pPr>
            <a:r>
              <a:rPr lang="en-US" baseline="0" dirty="0" smtClean="0"/>
              <a:t>Auditing of procedures </a:t>
            </a:r>
          </a:p>
          <a:p>
            <a:pPr marL="0" marR="0" indent="0" algn="l" defTabSz="932742" rtl="0" eaLnBrk="1" fontAlgn="auto" latinLnBrk="0" hangingPunct="1">
              <a:lnSpc>
                <a:spcPct val="90000"/>
              </a:lnSpc>
              <a:spcBef>
                <a:spcPts val="0"/>
              </a:spcBef>
              <a:spcAft>
                <a:spcPts val="340"/>
              </a:spcAft>
              <a:buClrTx/>
              <a:buSzTx/>
              <a:buFontTx/>
              <a:buNone/>
              <a:tabLst/>
              <a:defRPr/>
            </a:pPr>
            <a:endParaRPr lang="en-US" baseline="0" dirty="0" smtClean="0"/>
          </a:p>
          <a:p>
            <a:endParaRPr lang="en-US" baseline="0" dirty="0" smtClean="0"/>
          </a:p>
        </p:txBody>
      </p:sp>
      <p:sp>
        <p:nvSpPr>
          <p:cNvPr id="16" name="Date Placeholder 15"/>
          <p:cNvSpPr>
            <a:spLocks noGrp="1"/>
          </p:cNvSpPr>
          <p:nvPr>
            <p:ph type="dt" idx="13"/>
          </p:nvPr>
        </p:nvSpPr>
        <p:spPr/>
        <p:txBody>
          <a:bodyPr/>
          <a:lstStyle/>
          <a:p>
            <a:fld id="{E976D732-92A1-4639-A0E1-31571E261172}" type="datetime8">
              <a:rPr lang="en-US" smtClean="0">
                <a:solidFill>
                  <a:prstClr val="black"/>
                </a:solidFill>
              </a:rPr>
              <a:pPr/>
              <a:t>2/4/2014 12:29 PM</a:t>
            </a:fld>
            <a:endParaRPr lang="en-US" dirty="0">
              <a:solidFill>
                <a:prstClr val="black"/>
              </a:solidFill>
            </a:endParaRPr>
          </a:p>
        </p:txBody>
      </p:sp>
      <p:sp>
        <p:nvSpPr>
          <p:cNvPr id="17" name="Footer Placeholder 16"/>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8" name="Header Placeholder 17"/>
          <p:cNvSpPr>
            <a:spLocks noGrp="1"/>
          </p:cNvSpPr>
          <p:nvPr>
            <p:ph type="hdr" sz="quarter" idx="15"/>
          </p:nvPr>
        </p:nvSpPr>
        <p:spPr/>
        <p:txBody>
          <a:bodyPr/>
          <a:lstStyle/>
          <a:p>
            <a:endParaRPr lang="en-US" dirty="0">
              <a:solidFill>
                <a:prstClr val="black"/>
              </a:solidFill>
            </a:endParaRPr>
          </a:p>
        </p:txBody>
      </p:sp>
    </p:spTree>
    <p:extLst>
      <p:ext uri="{BB962C8B-B14F-4D97-AF65-F5344CB8AC3E}">
        <p14:creationId xmlns:p14="http://schemas.microsoft.com/office/powerpoint/2010/main" val="37523591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8B263312-38AA-4E1E-B2B5-0F8F122B24FE}" type="slidenum">
              <a:rPr lang="en-US" smtClean="0">
                <a:solidFill>
                  <a:prstClr val="black"/>
                </a:solidFill>
              </a:rPr>
              <a:pPr/>
              <a:t>9</a:t>
            </a:fld>
            <a:endParaRPr lang="en-US" dirty="0">
              <a:solidFill>
                <a:prstClr val="black"/>
              </a:solidFill>
            </a:endParaRPr>
          </a:p>
        </p:txBody>
      </p:sp>
      <p:sp>
        <p:nvSpPr>
          <p:cNvPr id="10" name="Slide Image Placeholder 9"/>
          <p:cNvSpPr>
            <a:spLocks noGrp="1" noRot="1" noChangeAspect="1"/>
          </p:cNvSpPr>
          <p:nvPr>
            <p:ph type="sldImg"/>
          </p:nvPr>
        </p:nvSpPr>
        <p:spPr/>
      </p:sp>
      <p:sp>
        <p:nvSpPr>
          <p:cNvPr id="11" name="Notes Placeholder 10"/>
          <p:cNvSpPr>
            <a:spLocks noGrp="1"/>
          </p:cNvSpPr>
          <p:nvPr>
            <p:ph type="body" idx="1"/>
          </p:nvPr>
        </p:nvSpPr>
        <p:spPr/>
        <p:txBody>
          <a:bodyPr/>
          <a:lstStyle/>
          <a:p>
            <a:pPr marL="0" marR="0" indent="0" algn="l" defTabSz="932742" rtl="0" eaLnBrk="1" fontAlgn="auto" latinLnBrk="0" hangingPunct="1">
              <a:lnSpc>
                <a:spcPct val="90000"/>
              </a:lnSpc>
              <a:spcBef>
                <a:spcPts val="0"/>
              </a:spcBef>
              <a:spcAft>
                <a:spcPts val="340"/>
              </a:spcAft>
              <a:buClrTx/>
              <a:buSzTx/>
              <a:buFontTx/>
              <a:buNone/>
              <a:tabLst/>
              <a:defRPr/>
            </a:pPr>
            <a:endParaRPr lang="en-US" baseline="0" dirty="0" smtClean="0"/>
          </a:p>
          <a:p>
            <a:pPr marL="0" marR="0" indent="0" algn="l" defTabSz="932742" rtl="0" eaLnBrk="1" fontAlgn="auto" latinLnBrk="0" hangingPunct="1">
              <a:lnSpc>
                <a:spcPct val="90000"/>
              </a:lnSpc>
              <a:spcBef>
                <a:spcPts val="0"/>
              </a:spcBef>
              <a:spcAft>
                <a:spcPts val="340"/>
              </a:spcAft>
              <a:buClrTx/>
              <a:buSzTx/>
              <a:buFontTx/>
              <a:buNone/>
              <a:tabLst/>
              <a:defRPr/>
            </a:pPr>
            <a:r>
              <a:rPr lang="en-US" baseline="0" dirty="0" smtClean="0"/>
              <a:t>Key Points:  Fundamentals of PMI Process Groups and Monitoring is one of them </a:t>
            </a:r>
          </a:p>
          <a:p>
            <a:pPr marL="0" marR="0" indent="0" algn="l" defTabSz="932742" rtl="0" eaLnBrk="1" fontAlgn="auto" latinLnBrk="0" hangingPunct="1">
              <a:lnSpc>
                <a:spcPct val="90000"/>
              </a:lnSpc>
              <a:spcBef>
                <a:spcPts val="0"/>
              </a:spcBef>
              <a:spcAft>
                <a:spcPts val="340"/>
              </a:spcAft>
              <a:buClrTx/>
              <a:buSzTx/>
              <a:buFontTx/>
              <a:buNone/>
              <a:tabLst/>
              <a:defRPr/>
            </a:pPr>
            <a:endParaRPr lang="en-US" baseline="0" dirty="0" smtClean="0"/>
          </a:p>
          <a:p>
            <a:pPr marL="0" marR="0" indent="0" algn="l" defTabSz="932742" rtl="0" eaLnBrk="1" fontAlgn="auto" latinLnBrk="0" hangingPunct="1">
              <a:lnSpc>
                <a:spcPct val="90000"/>
              </a:lnSpc>
              <a:spcBef>
                <a:spcPts val="0"/>
              </a:spcBef>
              <a:spcAft>
                <a:spcPts val="340"/>
              </a:spcAft>
              <a:buClrTx/>
              <a:buSzTx/>
              <a:buFontTx/>
              <a:buNone/>
              <a:tabLst/>
              <a:defRPr/>
            </a:pPr>
            <a:r>
              <a:rPr lang="en-US" baseline="0" dirty="0" smtClean="0"/>
              <a:t>Key Point:  Monitoring and Controlling Process Group:  Regular measures and monitors progress to identify variances from the project management plan so that corrective action can be taken when necessary to meet project objectives.</a:t>
            </a:r>
          </a:p>
          <a:p>
            <a:pPr marL="0" marR="0" indent="0" algn="l" defTabSz="932742" rtl="0" eaLnBrk="1" fontAlgn="auto" latinLnBrk="0" hangingPunct="1">
              <a:lnSpc>
                <a:spcPct val="90000"/>
              </a:lnSpc>
              <a:spcBef>
                <a:spcPts val="0"/>
              </a:spcBef>
              <a:spcAft>
                <a:spcPts val="340"/>
              </a:spcAft>
              <a:buClrTx/>
              <a:buSzTx/>
              <a:buFontTx/>
              <a:buNone/>
              <a:tabLst/>
              <a:defRPr/>
            </a:pPr>
            <a:endParaRPr lang="en-US" baseline="0" dirty="0" smtClean="0"/>
          </a:p>
          <a:p>
            <a:pPr marL="0" marR="0" indent="0" algn="l" defTabSz="932742" rtl="0" eaLnBrk="1" fontAlgn="auto" latinLnBrk="0" hangingPunct="1">
              <a:lnSpc>
                <a:spcPct val="90000"/>
              </a:lnSpc>
              <a:spcBef>
                <a:spcPts val="0"/>
              </a:spcBef>
              <a:spcAft>
                <a:spcPts val="340"/>
              </a:spcAft>
              <a:buClrTx/>
              <a:buSzTx/>
              <a:buFontTx/>
              <a:buNone/>
              <a:tabLst/>
              <a:defRPr/>
            </a:pPr>
            <a:r>
              <a:rPr lang="en-US" baseline="0" dirty="0" smtClean="0"/>
              <a:t>PMO Monitoring based on PMBOK</a:t>
            </a:r>
          </a:p>
          <a:p>
            <a:pPr marL="0" marR="0" indent="0" algn="l" defTabSz="932742" rtl="0" eaLnBrk="1" fontAlgn="auto" latinLnBrk="0" hangingPunct="1">
              <a:lnSpc>
                <a:spcPct val="90000"/>
              </a:lnSpc>
              <a:spcBef>
                <a:spcPts val="0"/>
              </a:spcBef>
              <a:spcAft>
                <a:spcPts val="340"/>
              </a:spcAft>
              <a:buClrTx/>
              <a:buSzTx/>
              <a:buFontTx/>
              <a:buNone/>
              <a:tabLst/>
              <a:defRPr/>
            </a:pPr>
            <a:r>
              <a:rPr lang="en-US" baseline="0" dirty="0" smtClean="0"/>
              <a:t>Project Manager Monitors Project</a:t>
            </a:r>
          </a:p>
          <a:p>
            <a:pPr marL="0" marR="0" indent="0" algn="l" defTabSz="932742" rtl="0" eaLnBrk="1" fontAlgn="auto" latinLnBrk="0" hangingPunct="1">
              <a:lnSpc>
                <a:spcPct val="90000"/>
              </a:lnSpc>
              <a:spcBef>
                <a:spcPts val="0"/>
              </a:spcBef>
              <a:spcAft>
                <a:spcPts val="340"/>
              </a:spcAft>
              <a:buClrTx/>
              <a:buSzTx/>
              <a:buFontTx/>
              <a:buNone/>
              <a:tabLst/>
              <a:defRPr/>
            </a:pPr>
            <a:endParaRPr lang="en-US" baseline="0" dirty="0" smtClean="0"/>
          </a:p>
          <a:p>
            <a:pPr marL="0" marR="0" indent="0" algn="l" defTabSz="932742" rtl="0" eaLnBrk="1" fontAlgn="auto" latinLnBrk="0" hangingPunct="1">
              <a:lnSpc>
                <a:spcPct val="90000"/>
              </a:lnSpc>
              <a:spcBef>
                <a:spcPts val="0"/>
              </a:spcBef>
              <a:spcAft>
                <a:spcPts val="340"/>
              </a:spcAft>
              <a:buClrTx/>
              <a:buSzTx/>
              <a:buFontTx/>
              <a:buNone/>
              <a:tabLst/>
              <a:defRPr/>
            </a:pPr>
            <a:r>
              <a:rPr lang="en-US" baseline="0" dirty="0" smtClean="0"/>
              <a:t>Scope:  This session is not about monitoring a project.  For example, monitoring costs or schedules, excel reports that a specific to a project.</a:t>
            </a:r>
          </a:p>
          <a:p>
            <a:endParaRPr lang="en-US" baseline="0" dirty="0" smtClean="0"/>
          </a:p>
        </p:txBody>
      </p:sp>
      <p:sp>
        <p:nvSpPr>
          <p:cNvPr id="16" name="Date Placeholder 15"/>
          <p:cNvSpPr>
            <a:spLocks noGrp="1"/>
          </p:cNvSpPr>
          <p:nvPr>
            <p:ph type="dt" idx="13"/>
          </p:nvPr>
        </p:nvSpPr>
        <p:spPr/>
        <p:txBody>
          <a:bodyPr/>
          <a:lstStyle/>
          <a:p>
            <a:fld id="{E976D732-92A1-4639-A0E1-31571E261172}" type="datetime8">
              <a:rPr lang="en-US" smtClean="0">
                <a:solidFill>
                  <a:prstClr val="black"/>
                </a:solidFill>
              </a:rPr>
              <a:pPr/>
              <a:t>2/4/2014 12:29 PM</a:t>
            </a:fld>
            <a:endParaRPr lang="en-US" dirty="0">
              <a:solidFill>
                <a:prstClr val="black"/>
              </a:solidFill>
            </a:endParaRPr>
          </a:p>
        </p:txBody>
      </p:sp>
      <p:sp>
        <p:nvSpPr>
          <p:cNvPr id="17" name="Footer Placeholder 16"/>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8" name="Header Placeholder 17"/>
          <p:cNvSpPr>
            <a:spLocks noGrp="1"/>
          </p:cNvSpPr>
          <p:nvPr>
            <p:ph type="hdr" sz="quarter" idx="15"/>
          </p:nvPr>
        </p:nvSpPr>
        <p:spPr/>
        <p:txBody>
          <a:bodyPr/>
          <a:lstStyle/>
          <a:p>
            <a:endParaRPr lang="en-US" dirty="0">
              <a:solidFill>
                <a:prstClr val="black"/>
              </a:solidFill>
            </a:endParaRPr>
          </a:p>
        </p:txBody>
      </p:sp>
    </p:spTree>
    <p:extLst>
      <p:ext uri="{BB962C8B-B14F-4D97-AF65-F5344CB8AC3E}">
        <p14:creationId xmlns:p14="http://schemas.microsoft.com/office/powerpoint/2010/main" val="24673610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2.xml"/><Relationship Id="rId4" Type="http://schemas.openxmlformats.org/officeDocument/2006/relationships/image" Target="../media/image3.emf"/></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emf"/><Relationship Id="rId1" Type="http://schemas.openxmlformats.org/officeDocument/2006/relationships/slideMaster" Target="../slideMasters/slideMaster3.xml"/><Relationship Id="rId4" Type="http://schemas.openxmlformats.org/officeDocument/2006/relationships/image" Target="../media/image3.emf"/></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alkin">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stretch>
            <a:fillRect/>
          </a:stretch>
        </p:blipFill>
        <p:spPr>
          <a:xfrm>
            <a:off x="1006214" y="2582095"/>
            <a:ext cx="11173324" cy="4000518"/>
          </a:xfrm>
          <a:prstGeom prst="rect">
            <a:avLst/>
          </a:prstGeom>
        </p:spPr>
      </p:pic>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invGray">
          <a:xfrm>
            <a:off x="10163551" y="479425"/>
            <a:ext cx="1827522" cy="391481"/>
          </a:xfrm>
          <a:prstGeom prst="rect">
            <a:avLst/>
          </a:prstGeom>
        </p:spPr>
      </p:pic>
      <p:pic>
        <p:nvPicPr>
          <p:cNvPr id="8" name="Picture 7"/>
          <p:cNvPicPr>
            <a:picLocks noChangeAspect="1"/>
          </p:cNvPicPr>
          <p:nvPr userDrawn="1"/>
        </p:nvPicPr>
        <p:blipFill>
          <a:blip r:embed="rId4"/>
          <a:stretch>
            <a:fillRect/>
          </a:stretch>
        </p:blipFill>
        <p:spPr>
          <a:xfrm>
            <a:off x="457200" y="479425"/>
            <a:ext cx="11368399" cy="6035675"/>
          </a:xfrm>
          <a:prstGeom prst="rect">
            <a:avLst/>
          </a:prstGeom>
        </p:spPr>
      </p:pic>
      <p:sp>
        <p:nvSpPr>
          <p:cNvPr id="7" name="Rectangle 6"/>
          <p:cNvSpPr/>
          <p:nvPr userDrawn="1"/>
        </p:nvSpPr>
        <p:spPr>
          <a:xfrm>
            <a:off x="473302" y="2132240"/>
            <a:ext cx="7116536" cy="523220"/>
          </a:xfrm>
          <a:prstGeom prst="rect">
            <a:avLst/>
          </a:prstGeom>
        </p:spPr>
        <p:txBody>
          <a:bodyPr wrap="square" lIns="347472" rIns="91440">
            <a:spAutoFit/>
          </a:bodyPr>
          <a:lstStyle/>
          <a:p>
            <a:pPr marL="0" marR="0">
              <a:spcBef>
                <a:spcPts val="0"/>
              </a:spcBef>
              <a:spcAft>
                <a:spcPts val="0"/>
              </a:spcAft>
            </a:pPr>
            <a:r>
              <a:rPr lang="en-US" sz="2800" dirty="0" smtClean="0">
                <a:gradFill>
                  <a:gsLst>
                    <a:gs pos="0">
                      <a:schemeClr val="tx2"/>
                    </a:gs>
                    <a:gs pos="100000">
                      <a:schemeClr val="tx2"/>
                    </a:gs>
                  </a:gsLst>
                  <a:lin ang="5400000" scaled="0"/>
                </a:gradFill>
                <a:effectLst/>
                <a:latin typeface="+mn-lt"/>
                <a:ea typeface="Calibri" panose="020F0502020204030204" pitchFamily="34" charset="0"/>
                <a:cs typeface="Times New Roman" panose="02020603050405020304" pitchFamily="18" charset="0"/>
              </a:rPr>
              <a:t>Anaheim, CA </a:t>
            </a:r>
            <a:r>
              <a:rPr lang="en-US" sz="2800" baseline="0" dirty="0" smtClean="0">
                <a:gradFill>
                  <a:gsLst>
                    <a:gs pos="0">
                      <a:schemeClr val="tx2"/>
                    </a:gs>
                    <a:gs pos="100000">
                      <a:schemeClr val="tx2"/>
                    </a:gs>
                  </a:gsLst>
                  <a:lin ang="5400000" scaled="0"/>
                </a:gradFill>
                <a:effectLst/>
                <a:latin typeface="+mn-lt"/>
                <a:ea typeface="Calibri" panose="020F0502020204030204" pitchFamily="34" charset="0"/>
                <a:cs typeface="Times New Roman" panose="02020603050405020304" pitchFamily="18" charset="0"/>
              </a:rPr>
              <a:t> |  </a:t>
            </a:r>
            <a:r>
              <a:rPr lang="en-US" sz="2800" dirty="0" smtClean="0">
                <a:gradFill>
                  <a:gsLst>
                    <a:gs pos="0">
                      <a:schemeClr val="tx2"/>
                    </a:gs>
                    <a:gs pos="100000">
                      <a:schemeClr val="tx2"/>
                    </a:gs>
                  </a:gsLst>
                  <a:lin ang="5400000" scaled="0"/>
                </a:gradFill>
                <a:effectLst/>
                <a:latin typeface="+mn-lt"/>
                <a:ea typeface="Calibri" panose="020F0502020204030204" pitchFamily="34" charset="0"/>
                <a:cs typeface="Times New Roman" panose="02020603050405020304" pitchFamily="18" charset="0"/>
              </a:rPr>
              <a:t>February 2-5, 2014</a:t>
            </a:r>
            <a:endParaRPr lang="en-US" sz="2800" dirty="0">
              <a:gradFill>
                <a:gsLst>
                  <a:gs pos="0">
                    <a:schemeClr val="tx2"/>
                  </a:gs>
                  <a:gs pos="100000">
                    <a:schemeClr val="tx2"/>
                  </a:gs>
                </a:gsLst>
                <a:lin ang="5400000" scaled="0"/>
              </a:gradFill>
              <a:effectLst/>
              <a:latin typeface="+mn-lt"/>
              <a:ea typeface="Calibri" panose="020F0502020204030204" pitchFamily="34" charset="0"/>
              <a:cs typeface="Times New Roman" panose="02020603050405020304" pitchFamily="18" charset="0"/>
            </a:endParaRPr>
          </a:p>
        </p:txBody>
      </p:sp>
      <p:sp>
        <p:nvSpPr>
          <p:cNvPr id="9" name="Freeform 5"/>
          <p:cNvSpPr>
            <a:spLocks noEditPoints="1"/>
          </p:cNvSpPr>
          <p:nvPr userDrawn="1"/>
        </p:nvSpPr>
        <p:spPr bwMode="auto">
          <a:xfrm>
            <a:off x="457201" y="6245260"/>
            <a:ext cx="1463404" cy="269840"/>
          </a:xfrm>
          <a:custGeom>
            <a:avLst/>
            <a:gdLst>
              <a:gd name="T0" fmla="*/ 1326 w 2637"/>
              <a:gd name="T1" fmla="*/ 170 h 485"/>
              <a:gd name="T2" fmla="*/ 590 w 2637"/>
              <a:gd name="T3" fmla="*/ 0 h 485"/>
              <a:gd name="T4" fmla="*/ 699 w 2637"/>
              <a:gd name="T5" fmla="*/ 274 h 485"/>
              <a:gd name="T6" fmla="*/ 0 w 2637"/>
              <a:gd name="T7" fmla="*/ 40 h 485"/>
              <a:gd name="T8" fmla="*/ 2631 w 2637"/>
              <a:gd name="T9" fmla="*/ 412 h 485"/>
              <a:gd name="T10" fmla="*/ 2612 w 2637"/>
              <a:gd name="T11" fmla="*/ 434 h 485"/>
              <a:gd name="T12" fmla="*/ 2514 w 2637"/>
              <a:gd name="T13" fmla="*/ 485 h 485"/>
              <a:gd name="T14" fmla="*/ 2597 w 2637"/>
              <a:gd name="T15" fmla="*/ 454 h 485"/>
              <a:gd name="T16" fmla="*/ 2539 w 2637"/>
              <a:gd name="T17" fmla="*/ 412 h 485"/>
              <a:gd name="T18" fmla="*/ 2492 w 2637"/>
              <a:gd name="T19" fmla="*/ 413 h 485"/>
              <a:gd name="T20" fmla="*/ 2440 w 2637"/>
              <a:gd name="T21" fmla="*/ 399 h 485"/>
              <a:gd name="T22" fmla="*/ 2402 w 2637"/>
              <a:gd name="T23" fmla="*/ 480 h 485"/>
              <a:gd name="T24" fmla="*/ 2321 w 2637"/>
              <a:gd name="T25" fmla="*/ 483 h 485"/>
              <a:gd name="T26" fmla="*/ 2422 w 2637"/>
              <a:gd name="T27" fmla="*/ 415 h 485"/>
              <a:gd name="T28" fmla="*/ 2392 w 2637"/>
              <a:gd name="T29" fmla="*/ 433 h 485"/>
              <a:gd name="T30" fmla="*/ 2226 w 2637"/>
              <a:gd name="T31" fmla="*/ 435 h 485"/>
              <a:gd name="T32" fmla="*/ 2225 w 2637"/>
              <a:gd name="T33" fmla="*/ 472 h 485"/>
              <a:gd name="T34" fmla="*/ 2209 w 2637"/>
              <a:gd name="T35" fmla="*/ 415 h 485"/>
              <a:gd name="T36" fmla="*/ 2187 w 2637"/>
              <a:gd name="T37" fmla="*/ 437 h 485"/>
              <a:gd name="T38" fmla="*/ 2104 w 2637"/>
              <a:gd name="T39" fmla="*/ 399 h 485"/>
              <a:gd name="T40" fmla="*/ 2119 w 2637"/>
              <a:gd name="T41" fmla="*/ 414 h 485"/>
              <a:gd name="T42" fmla="*/ 2076 w 2637"/>
              <a:gd name="T43" fmla="*/ 406 h 485"/>
              <a:gd name="T44" fmla="*/ 1968 w 2637"/>
              <a:gd name="T45" fmla="*/ 483 h 485"/>
              <a:gd name="T46" fmla="*/ 1977 w 2637"/>
              <a:gd name="T47" fmla="*/ 406 h 485"/>
              <a:gd name="T48" fmla="*/ 2063 w 2637"/>
              <a:gd name="T49" fmla="*/ 399 h 485"/>
              <a:gd name="T50" fmla="*/ 1889 w 2637"/>
              <a:gd name="T51" fmla="*/ 421 h 485"/>
              <a:gd name="T52" fmla="*/ 1881 w 2637"/>
              <a:gd name="T53" fmla="*/ 471 h 485"/>
              <a:gd name="T54" fmla="*/ 1850 w 2637"/>
              <a:gd name="T55" fmla="*/ 465 h 485"/>
              <a:gd name="T56" fmla="*/ 1773 w 2637"/>
              <a:gd name="T57" fmla="*/ 413 h 485"/>
              <a:gd name="T58" fmla="*/ 1686 w 2637"/>
              <a:gd name="T59" fmla="*/ 401 h 485"/>
              <a:gd name="T60" fmla="*/ 1606 w 2637"/>
              <a:gd name="T61" fmla="*/ 419 h 485"/>
              <a:gd name="T62" fmla="*/ 1645 w 2637"/>
              <a:gd name="T63" fmla="*/ 485 h 485"/>
              <a:gd name="T64" fmla="*/ 1674 w 2637"/>
              <a:gd name="T65" fmla="*/ 399 h 485"/>
              <a:gd name="T66" fmla="*/ 1489 w 2637"/>
              <a:gd name="T67" fmla="*/ 435 h 485"/>
              <a:gd name="T68" fmla="*/ 1488 w 2637"/>
              <a:gd name="T69" fmla="*/ 472 h 485"/>
              <a:gd name="T70" fmla="*/ 1472 w 2637"/>
              <a:gd name="T71" fmla="*/ 415 h 485"/>
              <a:gd name="T72" fmla="*/ 1410 w 2637"/>
              <a:gd name="T73" fmla="*/ 484 h 485"/>
              <a:gd name="T74" fmla="*/ 1411 w 2637"/>
              <a:gd name="T75" fmla="*/ 461 h 485"/>
              <a:gd name="T76" fmla="*/ 1332 w 2637"/>
              <a:gd name="T77" fmla="*/ 484 h 485"/>
              <a:gd name="T78" fmla="*/ 1289 w 2637"/>
              <a:gd name="T79" fmla="*/ 399 h 485"/>
              <a:gd name="T80" fmla="*/ 1298 w 2637"/>
              <a:gd name="T81" fmla="*/ 413 h 485"/>
              <a:gd name="T82" fmla="*/ 1327 w 2637"/>
              <a:gd name="T83" fmla="*/ 466 h 485"/>
              <a:gd name="T84" fmla="*/ 1227 w 2637"/>
              <a:gd name="T85" fmla="*/ 480 h 485"/>
              <a:gd name="T86" fmla="*/ 1146 w 2637"/>
              <a:gd name="T87" fmla="*/ 483 h 485"/>
              <a:gd name="T88" fmla="*/ 1246 w 2637"/>
              <a:gd name="T89" fmla="*/ 415 h 485"/>
              <a:gd name="T90" fmla="*/ 1217 w 2637"/>
              <a:gd name="T91" fmla="*/ 433 h 485"/>
              <a:gd name="T92" fmla="*/ 1031 w 2637"/>
              <a:gd name="T93" fmla="*/ 483 h 485"/>
              <a:gd name="T94" fmla="*/ 1131 w 2637"/>
              <a:gd name="T95" fmla="*/ 415 h 485"/>
              <a:gd name="T96" fmla="*/ 1100 w 2637"/>
              <a:gd name="T97" fmla="*/ 433 h 485"/>
              <a:gd name="T98" fmla="*/ 892 w 2637"/>
              <a:gd name="T99" fmla="*/ 480 h 485"/>
              <a:gd name="T100" fmla="*/ 811 w 2637"/>
              <a:gd name="T101" fmla="*/ 483 h 485"/>
              <a:gd name="T102" fmla="*/ 911 w 2637"/>
              <a:gd name="T103" fmla="*/ 415 h 485"/>
              <a:gd name="T104" fmla="*/ 882 w 2637"/>
              <a:gd name="T105" fmla="*/ 433 h 485"/>
              <a:gd name="T106" fmla="*/ 679 w 2637"/>
              <a:gd name="T107" fmla="*/ 483 h 485"/>
              <a:gd name="T108" fmla="*/ 700 w 2637"/>
              <a:gd name="T109" fmla="*/ 471 h 485"/>
              <a:gd name="T110" fmla="*/ 793 w 2637"/>
              <a:gd name="T111" fmla="*/ 401 h 485"/>
              <a:gd name="T112" fmla="*/ 547 w 2637"/>
              <a:gd name="T113" fmla="*/ 472 h 485"/>
              <a:gd name="T114" fmla="*/ 666 w 2637"/>
              <a:gd name="T115" fmla="*/ 415 h 485"/>
              <a:gd name="T116" fmla="*/ 572 w 2637"/>
              <a:gd name="T117" fmla="*/ 466 h 485"/>
              <a:gd name="T118" fmla="*/ 547 w 2637"/>
              <a:gd name="T119" fmla="*/ 428 h 485"/>
              <a:gd name="T120" fmla="*/ 451 w 2637"/>
              <a:gd name="T121" fmla="*/ 428 h 485"/>
              <a:gd name="T122" fmla="*/ 526 w 2637"/>
              <a:gd name="T123" fmla="*/ 425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37" h="485">
                <a:moveTo>
                  <a:pt x="1135" y="1"/>
                </a:moveTo>
                <a:cubicBezTo>
                  <a:pt x="1694" y="1"/>
                  <a:pt x="1694" y="1"/>
                  <a:pt x="1694" y="1"/>
                </a:cubicBezTo>
                <a:cubicBezTo>
                  <a:pt x="1681" y="40"/>
                  <a:pt x="1681" y="40"/>
                  <a:pt x="1681" y="40"/>
                </a:cubicBezTo>
                <a:cubicBezTo>
                  <a:pt x="1297" y="40"/>
                  <a:pt x="1297" y="40"/>
                  <a:pt x="1297" y="40"/>
                </a:cubicBezTo>
                <a:cubicBezTo>
                  <a:pt x="1233" y="235"/>
                  <a:pt x="1233" y="235"/>
                  <a:pt x="1233" y="235"/>
                </a:cubicBezTo>
                <a:cubicBezTo>
                  <a:pt x="1440" y="235"/>
                  <a:pt x="1440" y="235"/>
                  <a:pt x="1440" y="235"/>
                </a:cubicBezTo>
                <a:cubicBezTo>
                  <a:pt x="1454" y="192"/>
                  <a:pt x="1454" y="192"/>
                  <a:pt x="1454" y="192"/>
                </a:cubicBezTo>
                <a:cubicBezTo>
                  <a:pt x="1438" y="170"/>
                  <a:pt x="1438" y="170"/>
                  <a:pt x="1438" y="170"/>
                </a:cubicBezTo>
                <a:cubicBezTo>
                  <a:pt x="1326" y="170"/>
                  <a:pt x="1326" y="170"/>
                  <a:pt x="1326" y="170"/>
                </a:cubicBezTo>
                <a:cubicBezTo>
                  <a:pt x="1339" y="130"/>
                  <a:pt x="1339" y="130"/>
                  <a:pt x="1339" y="130"/>
                </a:cubicBezTo>
                <a:cubicBezTo>
                  <a:pt x="1629" y="130"/>
                  <a:pt x="1629" y="130"/>
                  <a:pt x="1629" y="130"/>
                </a:cubicBezTo>
                <a:cubicBezTo>
                  <a:pt x="1644" y="153"/>
                  <a:pt x="1644" y="153"/>
                  <a:pt x="1644" y="153"/>
                </a:cubicBezTo>
                <a:cubicBezTo>
                  <a:pt x="1605" y="274"/>
                  <a:pt x="1605" y="274"/>
                  <a:pt x="1605" y="274"/>
                </a:cubicBezTo>
                <a:cubicBezTo>
                  <a:pt x="1046" y="274"/>
                  <a:pt x="1046" y="274"/>
                  <a:pt x="1046" y="274"/>
                </a:cubicBezTo>
                <a:cubicBezTo>
                  <a:pt x="1030" y="251"/>
                  <a:pt x="1030" y="251"/>
                  <a:pt x="1030" y="251"/>
                </a:cubicBezTo>
                <a:cubicBezTo>
                  <a:pt x="1104" y="23"/>
                  <a:pt x="1104" y="23"/>
                  <a:pt x="1104" y="23"/>
                </a:cubicBezTo>
                <a:lnTo>
                  <a:pt x="1135" y="1"/>
                </a:lnTo>
                <a:close/>
                <a:moveTo>
                  <a:pt x="590" y="0"/>
                </a:moveTo>
                <a:cubicBezTo>
                  <a:pt x="578" y="40"/>
                  <a:pt x="578" y="40"/>
                  <a:pt x="578" y="40"/>
                </a:cubicBezTo>
                <a:cubicBezTo>
                  <a:pt x="846" y="40"/>
                  <a:pt x="846" y="40"/>
                  <a:pt x="846" y="40"/>
                </a:cubicBezTo>
                <a:cubicBezTo>
                  <a:pt x="862" y="62"/>
                  <a:pt x="862" y="62"/>
                  <a:pt x="862" y="62"/>
                </a:cubicBezTo>
                <a:cubicBezTo>
                  <a:pt x="847" y="107"/>
                  <a:pt x="847" y="107"/>
                  <a:pt x="847" y="107"/>
                </a:cubicBezTo>
                <a:cubicBezTo>
                  <a:pt x="816" y="130"/>
                  <a:pt x="816" y="130"/>
                  <a:pt x="816" y="130"/>
                </a:cubicBezTo>
                <a:cubicBezTo>
                  <a:pt x="548" y="130"/>
                  <a:pt x="548" y="130"/>
                  <a:pt x="548" y="130"/>
                </a:cubicBezTo>
                <a:cubicBezTo>
                  <a:pt x="509" y="251"/>
                  <a:pt x="509" y="251"/>
                  <a:pt x="509" y="251"/>
                </a:cubicBezTo>
                <a:cubicBezTo>
                  <a:pt x="524" y="274"/>
                  <a:pt x="524" y="274"/>
                  <a:pt x="524" y="274"/>
                </a:cubicBezTo>
                <a:cubicBezTo>
                  <a:pt x="699" y="274"/>
                  <a:pt x="699" y="274"/>
                  <a:pt x="699" y="274"/>
                </a:cubicBezTo>
                <a:cubicBezTo>
                  <a:pt x="733" y="170"/>
                  <a:pt x="733" y="170"/>
                  <a:pt x="733" y="170"/>
                </a:cubicBezTo>
                <a:cubicBezTo>
                  <a:pt x="998" y="170"/>
                  <a:pt x="998" y="170"/>
                  <a:pt x="998" y="170"/>
                </a:cubicBezTo>
                <a:cubicBezTo>
                  <a:pt x="1029" y="146"/>
                  <a:pt x="1029" y="146"/>
                  <a:pt x="1029" y="146"/>
                </a:cubicBezTo>
                <a:cubicBezTo>
                  <a:pt x="1069" y="23"/>
                  <a:pt x="1069" y="23"/>
                  <a:pt x="1069" y="23"/>
                </a:cubicBezTo>
                <a:cubicBezTo>
                  <a:pt x="1053" y="0"/>
                  <a:pt x="1053" y="0"/>
                  <a:pt x="1053" y="0"/>
                </a:cubicBezTo>
                <a:lnTo>
                  <a:pt x="590" y="0"/>
                </a:lnTo>
                <a:close/>
                <a:moveTo>
                  <a:pt x="555" y="1"/>
                </a:moveTo>
                <a:cubicBezTo>
                  <a:pt x="13" y="0"/>
                  <a:pt x="13" y="0"/>
                  <a:pt x="13" y="0"/>
                </a:cubicBezTo>
                <a:cubicBezTo>
                  <a:pt x="0" y="40"/>
                  <a:pt x="0" y="40"/>
                  <a:pt x="0" y="40"/>
                </a:cubicBezTo>
                <a:cubicBezTo>
                  <a:pt x="222" y="40"/>
                  <a:pt x="222" y="40"/>
                  <a:pt x="222" y="40"/>
                </a:cubicBezTo>
                <a:cubicBezTo>
                  <a:pt x="154" y="251"/>
                  <a:pt x="154" y="251"/>
                  <a:pt x="154" y="251"/>
                </a:cubicBezTo>
                <a:cubicBezTo>
                  <a:pt x="169" y="274"/>
                  <a:pt x="169" y="274"/>
                  <a:pt x="169" y="274"/>
                </a:cubicBezTo>
                <a:cubicBezTo>
                  <a:pt x="345" y="274"/>
                  <a:pt x="345" y="274"/>
                  <a:pt x="345" y="274"/>
                </a:cubicBezTo>
                <a:cubicBezTo>
                  <a:pt x="421" y="40"/>
                  <a:pt x="421" y="40"/>
                  <a:pt x="421" y="40"/>
                </a:cubicBezTo>
                <a:cubicBezTo>
                  <a:pt x="542" y="40"/>
                  <a:pt x="542" y="40"/>
                  <a:pt x="542" y="40"/>
                </a:cubicBezTo>
                <a:lnTo>
                  <a:pt x="555" y="1"/>
                </a:lnTo>
                <a:close/>
                <a:moveTo>
                  <a:pt x="2634" y="410"/>
                </a:moveTo>
                <a:cubicBezTo>
                  <a:pt x="2633" y="411"/>
                  <a:pt x="2633" y="412"/>
                  <a:pt x="2631" y="412"/>
                </a:cubicBezTo>
                <a:cubicBezTo>
                  <a:pt x="2570" y="412"/>
                  <a:pt x="2570" y="412"/>
                  <a:pt x="2570" y="412"/>
                </a:cubicBezTo>
                <a:cubicBezTo>
                  <a:pt x="2569" y="412"/>
                  <a:pt x="2567" y="412"/>
                  <a:pt x="2566" y="413"/>
                </a:cubicBezTo>
                <a:cubicBezTo>
                  <a:pt x="2561" y="417"/>
                  <a:pt x="2561" y="417"/>
                  <a:pt x="2561" y="417"/>
                </a:cubicBezTo>
                <a:cubicBezTo>
                  <a:pt x="2560" y="418"/>
                  <a:pt x="2559" y="419"/>
                  <a:pt x="2559" y="420"/>
                </a:cubicBezTo>
                <a:cubicBezTo>
                  <a:pt x="2556" y="427"/>
                  <a:pt x="2556" y="427"/>
                  <a:pt x="2556" y="427"/>
                </a:cubicBezTo>
                <a:cubicBezTo>
                  <a:pt x="2556" y="428"/>
                  <a:pt x="2556" y="428"/>
                  <a:pt x="2557" y="429"/>
                </a:cubicBezTo>
                <a:cubicBezTo>
                  <a:pt x="2560" y="434"/>
                  <a:pt x="2560" y="434"/>
                  <a:pt x="2560" y="434"/>
                </a:cubicBezTo>
                <a:cubicBezTo>
                  <a:pt x="2560" y="434"/>
                  <a:pt x="2561" y="434"/>
                  <a:pt x="2561" y="434"/>
                </a:cubicBezTo>
                <a:cubicBezTo>
                  <a:pt x="2612" y="434"/>
                  <a:pt x="2612" y="434"/>
                  <a:pt x="2612" y="434"/>
                </a:cubicBezTo>
                <a:cubicBezTo>
                  <a:pt x="2614" y="434"/>
                  <a:pt x="2615" y="435"/>
                  <a:pt x="2616" y="436"/>
                </a:cubicBezTo>
                <a:cubicBezTo>
                  <a:pt x="2622" y="446"/>
                  <a:pt x="2622" y="446"/>
                  <a:pt x="2622" y="446"/>
                </a:cubicBezTo>
                <a:cubicBezTo>
                  <a:pt x="2623" y="447"/>
                  <a:pt x="2623" y="448"/>
                  <a:pt x="2622" y="450"/>
                </a:cubicBezTo>
                <a:cubicBezTo>
                  <a:pt x="2616" y="469"/>
                  <a:pt x="2616" y="469"/>
                  <a:pt x="2616" y="469"/>
                </a:cubicBezTo>
                <a:cubicBezTo>
                  <a:pt x="2615" y="470"/>
                  <a:pt x="2614" y="471"/>
                  <a:pt x="2613" y="472"/>
                </a:cubicBezTo>
                <a:cubicBezTo>
                  <a:pt x="2598" y="483"/>
                  <a:pt x="2598" y="483"/>
                  <a:pt x="2598" y="483"/>
                </a:cubicBezTo>
                <a:cubicBezTo>
                  <a:pt x="2597" y="484"/>
                  <a:pt x="2596" y="485"/>
                  <a:pt x="2595" y="485"/>
                </a:cubicBezTo>
                <a:cubicBezTo>
                  <a:pt x="2594" y="485"/>
                  <a:pt x="2594" y="485"/>
                  <a:pt x="2593" y="485"/>
                </a:cubicBezTo>
                <a:cubicBezTo>
                  <a:pt x="2514" y="485"/>
                  <a:pt x="2514" y="485"/>
                  <a:pt x="2514" y="485"/>
                </a:cubicBezTo>
                <a:cubicBezTo>
                  <a:pt x="2513" y="485"/>
                  <a:pt x="2512" y="485"/>
                  <a:pt x="2513" y="483"/>
                </a:cubicBezTo>
                <a:cubicBezTo>
                  <a:pt x="2516" y="474"/>
                  <a:pt x="2516" y="474"/>
                  <a:pt x="2516" y="474"/>
                </a:cubicBezTo>
                <a:cubicBezTo>
                  <a:pt x="2516" y="473"/>
                  <a:pt x="2517" y="472"/>
                  <a:pt x="2518" y="472"/>
                </a:cubicBezTo>
                <a:cubicBezTo>
                  <a:pt x="2584" y="472"/>
                  <a:pt x="2584" y="472"/>
                  <a:pt x="2584" y="472"/>
                </a:cubicBezTo>
                <a:cubicBezTo>
                  <a:pt x="2585" y="472"/>
                  <a:pt x="2586" y="472"/>
                  <a:pt x="2587" y="471"/>
                </a:cubicBezTo>
                <a:cubicBezTo>
                  <a:pt x="2592" y="467"/>
                  <a:pt x="2592" y="467"/>
                  <a:pt x="2592" y="467"/>
                </a:cubicBezTo>
                <a:cubicBezTo>
                  <a:pt x="2593" y="466"/>
                  <a:pt x="2594" y="466"/>
                  <a:pt x="2594" y="465"/>
                </a:cubicBezTo>
                <a:cubicBezTo>
                  <a:pt x="2597" y="455"/>
                  <a:pt x="2597" y="455"/>
                  <a:pt x="2597" y="455"/>
                </a:cubicBezTo>
                <a:cubicBezTo>
                  <a:pt x="2597" y="455"/>
                  <a:pt x="2597" y="454"/>
                  <a:pt x="2597" y="454"/>
                </a:cubicBezTo>
                <a:cubicBezTo>
                  <a:pt x="2594" y="449"/>
                  <a:pt x="2594" y="449"/>
                  <a:pt x="2594" y="449"/>
                </a:cubicBezTo>
                <a:cubicBezTo>
                  <a:pt x="2593" y="449"/>
                  <a:pt x="2592" y="448"/>
                  <a:pt x="2591" y="448"/>
                </a:cubicBezTo>
                <a:cubicBezTo>
                  <a:pt x="2539" y="448"/>
                  <a:pt x="2539" y="448"/>
                  <a:pt x="2539" y="448"/>
                </a:cubicBezTo>
                <a:cubicBezTo>
                  <a:pt x="2538" y="448"/>
                  <a:pt x="2538" y="448"/>
                  <a:pt x="2537" y="447"/>
                </a:cubicBezTo>
                <a:cubicBezTo>
                  <a:pt x="2531" y="437"/>
                  <a:pt x="2531" y="437"/>
                  <a:pt x="2531" y="437"/>
                </a:cubicBezTo>
                <a:cubicBezTo>
                  <a:pt x="2531" y="436"/>
                  <a:pt x="2531" y="436"/>
                  <a:pt x="2531" y="435"/>
                </a:cubicBezTo>
                <a:cubicBezTo>
                  <a:pt x="2530" y="435"/>
                  <a:pt x="2531" y="434"/>
                  <a:pt x="2531" y="433"/>
                </a:cubicBezTo>
                <a:cubicBezTo>
                  <a:pt x="2537" y="414"/>
                  <a:pt x="2537" y="414"/>
                  <a:pt x="2537" y="414"/>
                </a:cubicBezTo>
                <a:cubicBezTo>
                  <a:pt x="2538" y="413"/>
                  <a:pt x="2538" y="413"/>
                  <a:pt x="2539" y="412"/>
                </a:cubicBezTo>
                <a:cubicBezTo>
                  <a:pt x="2539" y="412"/>
                  <a:pt x="2540" y="411"/>
                  <a:pt x="2541" y="410"/>
                </a:cubicBezTo>
                <a:cubicBezTo>
                  <a:pt x="2555" y="400"/>
                  <a:pt x="2555" y="400"/>
                  <a:pt x="2555" y="400"/>
                </a:cubicBezTo>
                <a:cubicBezTo>
                  <a:pt x="2556" y="399"/>
                  <a:pt x="2558" y="399"/>
                  <a:pt x="2559" y="399"/>
                </a:cubicBezTo>
                <a:cubicBezTo>
                  <a:pt x="2636" y="399"/>
                  <a:pt x="2636" y="399"/>
                  <a:pt x="2636" y="399"/>
                </a:cubicBezTo>
                <a:cubicBezTo>
                  <a:pt x="2637" y="399"/>
                  <a:pt x="2637" y="400"/>
                  <a:pt x="2637" y="401"/>
                </a:cubicBezTo>
                <a:lnTo>
                  <a:pt x="2634" y="410"/>
                </a:lnTo>
                <a:close/>
                <a:moveTo>
                  <a:pt x="2527" y="411"/>
                </a:moveTo>
                <a:cubicBezTo>
                  <a:pt x="2527" y="412"/>
                  <a:pt x="2526" y="413"/>
                  <a:pt x="2525" y="413"/>
                </a:cubicBezTo>
                <a:cubicBezTo>
                  <a:pt x="2492" y="413"/>
                  <a:pt x="2492" y="413"/>
                  <a:pt x="2492" y="413"/>
                </a:cubicBezTo>
                <a:cubicBezTo>
                  <a:pt x="2469" y="483"/>
                  <a:pt x="2469" y="483"/>
                  <a:pt x="2469" y="483"/>
                </a:cubicBezTo>
                <a:cubicBezTo>
                  <a:pt x="2468" y="485"/>
                  <a:pt x="2467" y="485"/>
                  <a:pt x="2466" y="485"/>
                </a:cubicBezTo>
                <a:cubicBezTo>
                  <a:pt x="2446" y="485"/>
                  <a:pt x="2446" y="485"/>
                  <a:pt x="2446" y="485"/>
                </a:cubicBezTo>
                <a:cubicBezTo>
                  <a:pt x="2445" y="485"/>
                  <a:pt x="2444" y="485"/>
                  <a:pt x="2445" y="483"/>
                </a:cubicBezTo>
                <a:cubicBezTo>
                  <a:pt x="2468" y="413"/>
                  <a:pt x="2468" y="413"/>
                  <a:pt x="2468" y="413"/>
                </a:cubicBezTo>
                <a:cubicBezTo>
                  <a:pt x="2436" y="413"/>
                  <a:pt x="2436" y="413"/>
                  <a:pt x="2436" y="413"/>
                </a:cubicBezTo>
                <a:cubicBezTo>
                  <a:pt x="2434" y="413"/>
                  <a:pt x="2434" y="412"/>
                  <a:pt x="2434" y="411"/>
                </a:cubicBezTo>
                <a:cubicBezTo>
                  <a:pt x="2438" y="401"/>
                  <a:pt x="2438" y="401"/>
                  <a:pt x="2438" y="401"/>
                </a:cubicBezTo>
                <a:cubicBezTo>
                  <a:pt x="2438" y="400"/>
                  <a:pt x="2439" y="399"/>
                  <a:pt x="2440" y="399"/>
                </a:cubicBezTo>
                <a:cubicBezTo>
                  <a:pt x="2529" y="399"/>
                  <a:pt x="2529" y="399"/>
                  <a:pt x="2529" y="399"/>
                </a:cubicBezTo>
                <a:cubicBezTo>
                  <a:pt x="2531" y="399"/>
                  <a:pt x="2531" y="400"/>
                  <a:pt x="2531" y="401"/>
                </a:cubicBezTo>
                <a:lnTo>
                  <a:pt x="2527" y="411"/>
                </a:lnTo>
                <a:close/>
                <a:moveTo>
                  <a:pt x="2422" y="415"/>
                </a:moveTo>
                <a:cubicBezTo>
                  <a:pt x="2415" y="435"/>
                  <a:pt x="2415" y="435"/>
                  <a:pt x="2415" y="435"/>
                </a:cubicBezTo>
                <a:cubicBezTo>
                  <a:pt x="2415" y="436"/>
                  <a:pt x="2414" y="438"/>
                  <a:pt x="2412" y="439"/>
                </a:cubicBezTo>
                <a:cubicBezTo>
                  <a:pt x="2398" y="449"/>
                  <a:pt x="2398" y="449"/>
                  <a:pt x="2398" y="449"/>
                </a:cubicBezTo>
                <a:cubicBezTo>
                  <a:pt x="2402" y="478"/>
                  <a:pt x="2402" y="478"/>
                  <a:pt x="2402" y="478"/>
                </a:cubicBezTo>
                <a:cubicBezTo>
                  <a:pt x="2402" y="479"/>
                  <a:pt x="2403" y="479"/>
                  <a:pt x="2402" y="480"/>
                </a:cubicBezTo>
                <a:cubicBezTo>
                  <a:pt x="2402" y="480"/>
                  <a:pt x="2402" y="481"/>
                  <a:pt x="2402" y="482"/>
                </a:cubicBezTo>
                <a:cubicBezTo>
                  <a:pt x="2402" y="483"/>
                  <a:pt x="2402" y="483"/>
                  <a:pt x="2402" y="483"/>
                </a:cubicBezTo>
                <a:cubicBezTo>
                  <a:pt x="2401" y="484"/>
                  <a:pt x="2401" y="484"/>
                  <a:pt x="2401" y="485"/>
                </a:cubicBezTo>
                <a:cubicBezTo>
                  <a:pt x="2400" y="485"/>
                  <a:pt x="2400" y="485"/>
                  <a:pt x="2399" y="485"/>
                </a:cubicBezTo>
                <a:cubicBezTo>
                  <a:pt x="2380" y="485"/>
                  <a:pt x="2380" y="485"/>
                  <a:pt x="2380" y="485"/>
                </a:cubicBezTo>
                <a:cubicBezTo>
                  <a:pt x="2379" y="485"/>
                  <a:pt x="2379" y="485"/>
                  <a:pt x="2378" y="484"/>
                </a:cubicBezTo>
                <a:cubicBezTo>
                  <a:pt x="2376" y="454"/>
                  <a:pt x="2376" y="454"/>
                  <a:pt x="2376" y="454"/>
                </a:cubicBezTo>
                <a:cubicBezTo>
                  <a:pt x="2331" y="454"/>
                  <a:pt x="2331" y="454"/>
                  <a:pt x="2331" y="454"/>
                </a:cubicBezTo>
                <a:cubicBezTo>
                  <a:pt x="2321" y="483"/>
                  <a:pt x="2321" y="483"/>
                  <a:pt x="2321" y="483"/>
                </a:cubicBezTo>
                <a:cubicBezTo>
                  <a:pt x="2321" y="485"/>
                  <a:pt x="2320" y="485"/>
                  <a:pt x="2319" y="485"/>
                </a:cubicBezTo>
                <a:cubicBezTo>
                  <a:pt x="2299" y="485"/>
                  <a:pt x="2299" y="485"/>
                  <a:pt x="2299" y="485"/>
                </a:cubicBezTo>
                <a:cubicBezTo>
                  <a:pt x="2298" y="485"/>
                  <a:pt x="2297" y="485"/>
                  <a:pt x="2298" y="483"/>
                </a:cubicBezTo>
                <a:cubicBezTo>
                  <a:pt x="2325" y="402"/>
                  <a:pt x="2325" y="402"/>
                  <a:pt x="2325" y="402"/>
                </a:cubicBezTo>
                <a:cubicBezTo>
                  <a:pt x="2326" y="400"/>
                  <a:pt x="2327" y="399"/>
                  <a:pt x="2330" y="399"/>
                </a:cubicBezTo>
                <a:cubicBezTo>
                  <a:pt x="2410" y="399"/>
                  <a:pt x="2410" y="399"/>
                  <a:pt x="2410" y="399"/>
                </a:cubicBezTo>
                <a:cubicBezTo>
                  <a:pt x="2412" y="399"/>
                  <a:pt x="2413" y="399"/>
                  <a:pt x="2414" y="400"/>
                </a:cubicBezTo>
                <a:cubicBezTo>
                  <a:pt x="2422" y="412"/>
                  <a:pt x="2422" y="412"/>
                  <a:pt x="2422" y="412"/>
                </a:cubicBezTo>
                <a:cubicBezTo>
                  <a:pt x="2422" y="413"/>
                  <a:pt x="2422" y="413"/>
                  <a:pt x="2422" y="415"/>
                </a:cubicBezTo>
                <a:close/>
                <a:moveTo>
                  <a:pt x="2396" y="418"/>
                </a:moveTo>
                <a:cubicBezTo>
                  <a:pt x="2392" y="413"/>
                  <a:pt x="2392" y="413"/>
                  <a:pt x="2392" y="413"/>
                </a:cubicBezTo>
                <a:cubicBezTo>
                  <a:pt x="2392" y="412"/>
                  <a:pt x="2391" y="412"/>
                  <a:pt x="2391" y="412"/>
                </a:cubicBezTo>
                <a:cubicBezTo>
                  <a:pt x="2347" y="412"/>
                  <a:pt x="2347" y="412"/>
                  <a:pt x="2347" y="412"/>
                </a:cubicBezTo>
                <a:cubicBezTo>
                  <a:pt x="2346" y="412"/>
                  <a:pt x="2345" y="413"/>
                  <a:pt x="2344" y="414"/>
                </a:cubicBezTo>
                <a:cubicBezTo>
                  <a:pt x="2335" y="441"/>
                  <a:pt x="2335" y="441"/>
                  <a:pt x="2335" y="441"/>
                </a:cubicBezTo>
                <a:cubicBezTo>
                  <a:pt x="2381" y="441"/>
                  <a:pt x="2381" y="441"/>
                  <a:pt x="2381" y="441"/>
                </a:cubicBezTo>
                <a:cubicBezTo>
                  <a:pt x="2391" y="434"/>
                  <a:pt x="2391" y="434"/>
                  <a:pt x="2391" y="434"/>
                </a:cubicBezTo>
                <a:cubicBezTo>
                  <a:pt x="2392" y="434"/>
                  <a:pt x="2392" y="433"/>
                  <a:pt x="2392" y="433"/>
                </a:cubicBezTo>
                <a:cubicBezTo>
                  <a:pt x="2396" y="420"/>
                  <a:pt x="2396" y="420"/>
                  <a:pt x="2396" y="420"/>
                </a:cubicBezTo>
                <a:cubicBezTo>
                  <a:pt x="2397" y="420"/>
                  <a:pt x="2397" y="419"/>
                  <a:pt x="2396" y="418"/>
                </a:cubicBezTo>
                <a:close/>
                <a:moveTo>
                  <a:pt x="2301" y="410"/>
                </a:moveTo>
                <a:cubicBezTo>
                  <a:pt x="2301" y="411"/>
                  <a:pt x="2300" y="412"/>
                  <a:pt x="2299" y="412"/>
                </a:cubicBezTo>
                <a:cubicBezTo>
                  <a:pt x="2243" y="412"/>
                  <a:pt x="2243" y="412"/>
                  <a:pt x="2243" y="412"/>
                </a:cubicBezTo>
                <a:cubicBezTo>
                  <a:pt x="2242" y="412"/>
                  <a:pt x="2241" y="412"/>
                  <a:pt x="2240" y="413"/>
                </a:cubicBezTo>
                <a:cubicBezTo>
                  <a:pt x="2233" y="418"/>
                  <a:pt x="2233" y="418"/>
                  <a:pt x="2233" y="418"/>
                </a:cubicBezTo>
                <a:cubicBezTo>
                  <a:pt x="2232" y="419"/>
                  <a:pt x="2231" y="420"/>
                  <a:pt x="2231" y="421"/>
                </a:cubicBezTo>
                <a:cubicBezTo>
                  <a:pt x="2226" y="435"/>
                  <a:pt x="2226" y="435"/>
                  <a:pt x="2226" y="435"/>
                </a:cubicBezTo>
                <a:cubicBezTo>
                  <a:pt x="2290" y="435"/>
                  <a:pt x="2290" y="435"/>
                  <a:pt x="2290" y="435"/>
                </a:cubicBezTo>
                <a:cubicBezTo>
                  <a:pt x="2292" y="435"/>
                  <a:pt x="2292" y="435"/>
                  <a:pt x="2292" y="437"/>
                </a:cubicBezTo>
                <a:cubicBezTo>
                  <a:pt x="2289" y="445"/>
                  <a:pt x="2289" y="445"/>
                  <a:pt x="2289" y="445"/>
                </a:cubicBezTo>
                <a:cubicBezTo>
                  <a:pt x="2288" y="447"/>
                  <a:pt x="2287" y="447"/>
                  <a:pt x="2286" y="447"/>
                </a:cubicBezTo>
                <a:cubicBezTo>
                  <a:pt x="2222" y="447"/>
                  <a:pt x="2222" y="447"/>
                  <a:pt x="2222" y="447"/>
                </a:cubicBezTo>
                <a:cubicBezTo>
                  <a:pt x="2217" y="462"/>
                  <a:pt x="2217" y="462"/>
                  <a:pt x="2217" y="462"/>
                </a:cubicBezTo>
                <a:cubicBezTo>
                  <a:pt x="2217" y="462"/>
                  <a:pt x="2217" y="463"/>
                  <a:pt x="2218" y="464"/>
                </a:cubicBezTo>
                <a:cubicBezTo>
                  <a:pt x="2223" y="471"/>
                  <a:pt x="2223" y="471"/>
                  <a:pt x="2223" y="471"/>
                </a:cubicBezTo>
                <a:cubicBezTo>
                  <a:pt x="2223" y="472"/>
                  <a:pt x="2224" y="472"/>
                  <a:pt x="2225" y="472"/>
                </a:cubicBezTo>
                <a:cubicBezTo>
                  <a:pt x="2279" y="472"/>
                  <a:pt x="2279" y="472"/>
                  <a:pt x="2279" y="472"/>
                </a:cubicBezTo>
                <a:cubicBezTo>
                  <a:pt x="2280" y="472"/>
                  <a:pt x="2281" y="473"/>
                  <a:pt x="2280" y="474"/>
                </a:cubicBezTo>
                <a:cubicBezTo>
                  <a:pt x="2277" y="483"/>
                  <a:pt x="2277" y="483"/>
                  <a:pt x="2277" y="483"/>
                </a:cubicBezTo>
                <a:cubicBezTo>
                  <a:pt x="2277" y="485"/>
                  <a:pt x="2276" y="485"/>
                  <a:pt x="2274" y="485"/>
                </a:cubicBezTo>
                <a:cubicBezTo>
                  <a:pt x="2207" y="485"/>
                  <a:pt x="2207" y="485"/>
                  <a:pt x="2207" y="485"/>
                </a:cubicBezTo>
                <a:cubicBezTo>
                  <a:pt x="2206" y="485"/>
                  <a:pt x="2205" y="485"/>
                  <a:pt x="2204" y="484"/>
                </a:cubicBezTo>
                <a:cubicBezTo>
                  <a:pt x="2192" y="468"/>
                  <a:pt x="2192" y="468"/>
                  <a:pt x="2192" y="468"/>
                </a:cubicBezTo>
                <a:cubicBezTo>
                  <a:pt x="2192" y="467"/>
                  <a:pt x="2192" y="467"/>
                  <a:pt x="2192" y="465"/>
                </a:cubicBezTo>
                <a:cubicBezTo>
                  <a:pt x="2209" y="415"/>
                  <a:pt x="2209" y="415"/>
                  <a:pt x="2209" y="415"/>
                </a:cubicBezTo>
                <a:cubicBezTo>
                  <a:pt x="2210" y="414"/>
                  <a:pt x="2210" y="413"/>
                  <a:pt x="2211" y="412"/>
                </a:cubicBezTo>
                <a:cubicBezTo>
                  <a:pt x="2227" y="400"/>
                  <a:pt x="2227" y="400"/>
                  <a:pt x="2227" y="400"/>
                </a:cubicBezTo>
                <a:cubicBezTo>
                  <a:pt x="2229" y="399"/>
                  <a:pt x="2230" y="399"/>
                  <a:pt x="2231" y="399"/>
                </a:cubicBezTo>
                <a:cubicBezTo>
                  <a:pt x="2303" y="399"/>
                  <a:pt x="2303" y="399"/>
                  <a:pt x="2303" y="399"/>
                </a:cubicBezTo>
                <a:cubicBezTo>
                  <a:pt x="2305" y="399"/>
                  <a:pt x="2305" y="400"/>
                  <a:pt x="2305" y="401"/>
                </a:cubicBezTo>
                <a:lnTo>
                  <a:pt x="2301" y="410"/>
                </a:lnTo>
                <a:close/>
                <a:moveTo>
                  <a:pt x="2196" y="415"/>
                </a:moveTo>
                <a:cubicBezTo>
                  <a:pt x="2189" y="434"/>
                  <a:pt x="2189" y="434"/>
                  <a:pt x="2189" y="434"/>
                </a:cubicBezTo>
                <a:cubicBezTo>
                  <a:pt x="2189" y="435"/>
                  <a:pt x="2188" y="436"/>
                  <a:pt x="2187" y="437"/>
                </a:cubicBezTo>
                <a:cubicBezTo>
                  <a:pt x="2166" y="452"/>
                  <a:pt x="2166" y="452"/>
                  <a:pt x="2166" y="452"/>
                </a:cubicBezTo>
                <a:cubicBezTo>
                  <a:pt x="2165" y="453"/>
                  <a:pt x="2163" y="454"/>
                  <a:pt x="2161" y="454"/>
                </a:cubicBezTo>
                <a:cubicBezTo>
                  <a:pt x="2105" y="454"/>
                  <a:pt x="2105" y="454"/>
                  <a:pt x="2105" y="454"/>
                </a:cubicBezTo>
                <a:cubicBezTo>
                  <a:pt x="2095" y="483"/>
                  <a:pt x="2095" y="483"/>
                  <a:pt x="2095" y="483"/>
                </a:cubicBezTo>
                <a:cubicBezTo>
                  <a:pt x="2095" y="485"/>
                  <a:pt x="2094" y="485"/>
                  <a:pt x="2093" y="485"/>
                </a:cubicBezTo>
                <a:cubicBezTo>
                  <a:pt x="2073" y="485"/>
                  <a:pt x="2073" y="485"/>
                  <a:pt x="2073" y="485"/>
                </a:cubicBezTo>
                <a:cubicBezTo>
                  <a:pt x="2072" y="485"/>
                  <a:pt x="2071" y="485"/>
                  <a:pt x="2072" y="483"/>
                </a:cubicBezTo>
                <a:cubicBezTo>
                  <a:pt x="2099" y="402"/>
                  <a:pt x="2099" y="402"/>
                  <a:pt x="2099" y="402"/>
                </a:cubicBezTo>
                <a:cubicBezTo>
                  <a:pt x="2100" y="400"/>
                  <a:pt x="2101" y="399"/>
                  <a:pt x="2104" y="399"/>
                </a:cubicBezTo>
                <a:cubicBezTo>
                  <a:pt x="2184" y="399"/>
                  <a:pt x="2184" y="399"/>
                  <a:pt x="2184" y="399"/>
                </a:cubicBezTo>
                <a:cubicBezTo>
                  <a:pt x="2186" y="399"/>
                  <a:pt x="2187" y="399"/>
                  <a:pt x="2187" y="400"/>
                </a:cubicBezTo>
                <a:cubicBezTo>
                  <a:pt x="2196" y="412"/>
                  <a:pt x="2196" y="412"/>
                  <a:pt x="2196" y="412"/>
                </a:cubicBezTo>
                <a:cubicBezTo>
                  <a:pt x="2196" y="413"/>
                  <a:pt x="2196" y="414"/>
                  <a:pt x="2196" y="415"/>
                </a:cubicBezTo>
                <a:close/>
                <a:moveTo>
                  <a:pt x="2170" y="418"/>
                </a:moveTo>
                <a:cubicBezTo>
                  <a:pt x="2166" y="413"/>
                  <a:pt x="2166" y="413"/>
                  <a:pt x="2166" y="413"/>
                </a:cubicBezTo>
                <a:cubicBezTo>
                  <a:pt x="2166" y="412"/>
                  <a:pt x="2165" y="412"/>
                  <a:pt x="2164" y="412"/>
                </a:cubicBezTo>
                <a:cubicBezTo>
                  <a:pt x="2121" y="412"/>
                  <a:pt x="2121" y="412"/>
                  <a:pt x="2121" y="412"/>
                </a:cubicBezTo>
                <a:cubicBezTo>
                  <a:pt x="2120" y="412"/>
                  <a:pt x="2119" y="413"/>
                  <a:pt x="2119" y="414"/>
                </a:cubicBezTo>
                <a:cubicBezTo>
                  <a:pt x="2109" y="441"/>
                  <a:pt x="2109" y="441"/>
                  <a:pt x="2109" y="441"/>
                </a:cubicBezTo>
                <a:cubicBezTo>
                  <a:pt x="2152" y="441"/>
                  <a:pt x="2152" y="441"/>
                  <a:pt x="2152" y="441"/>
                </a:cubicBezTo>
                <a:cubicBezTo>
                  <a:pt x="2153" y="441"/>
                  <a:pt x="2154" y="441"/>
                  <a:pt x="2156" y="440"/>
                </a:cubicBezTo>
                <a:cubicBezTo>
                  <a:pt x="2165" y="433"/>
                  <a:pt x="2165" y="433"/>
                  <a:pt x="2165" y="433"/>
                </a:cubicBezTo>
                <a:cubicBezTo>
                  <a:pt x="2166" y="432"/>
                  <a:pt x="2167" y="432"/>
                  <a:pt x="2167" y="430"/>
                </a:cubicBezTo>
                <a:cubicBezTo>
                  <a:pt x="2170" y="421"/>
                  <a:pt x="2170" y="421"/>
                  <a:pt x="2170" y="421"/>
                </a:cubicBezTo>
                <a:cubicBezTo>
                  <a:pt x="2171" y="420"/>
                  <a:pt x="2170" y="419"/>
                  <a:pt x="2170" y="418"/>
                </a:cubicBezTo>
                <a:close/>
                <a:moveTo>
                  <a:pt x="2077" y="404"/>
                </a:moveTo>
                <a:cubicBezTo>
                  <a:pt x="2077" y="405"/>
                  <a:pt x="2077" y="405"/>
                  <a:pt x="2076" y="406"/>
                </a:cubicBezTo>
                <a:cubicBezTo>
                  <a:pt x="2029" y="440"/>
                  <a:pt x="2029" y="440"/>
                  <a:pt x="2029" y="440"/>
                </a:cubicBezTo>
                <a:cubicBezTo>
                  <a:pt x="2053" y="478"/>
                  <a:pt x="2053" y="478"/>
                  <a:pt x="2053" y="478"/>
                </a:cubicBezTo>
                <a:cubicBezTo>
                  <a:pt x="2054" y="479"/>
                  <a:pt x="2054" y="480"/>
                  <a:pt x="2053" y="480"/>
                </a:cubicBezTo>
                <a:cubicBezTo>
                  <a:pt x="2052" y="483"/>
                  <a:pt x="2052" y="483"/>
                  <a:pt x="2052" y="483"/>
                </a:cubicBezTo>
                <a:cubicBezTo>
                  <a:pt x="2052" y="485"/>
                  <a:pt x="2051" y="485"/>
                  <a:pt x="2050" y="485"/>
                </a:cubicBezTo>
                <a:cubicBezTo>
                  <a:pt x="2029" y="485"/>
                  <a:pt x="2029" y="485"/>
                  <a:pt x="2029" y="485"/>
                </a:cubicBezTo>
                <a:cubicBezTo>
                  <a:pt x="2027" y="485"/>
                  <a:pt x="2026" y="485"/>
                  <a:pt x="2025" y="484"/>
                </a:cubicBezTo>
                <a:cubicBezTo>
                  <a:pt x="2007" y="453"/>
                  <a:pt x="2007" y="453"/>
                  <a:pt x="2007" y="453"/>
                </a:cubicBezTo>
                <a:cubicBezTo>
                  <a:pt x="1968" y="483"/>
                  <a:pt x="1968" y="483"/>
                  <a:pt x="1968" y="483"/>
                </a:cubicBezTo>
                <a:cubicBezTo>
                  <a:pt x="1967" y="484"/>
                  <a:pt x="1967" y="484"/>
                  <a:pt x="1966" y="485"/>
                </a:cubicBezTo>
                <a:cubicBezTo>
                  <a:pt x="1965" y="485"/>
                  <a:pt x="1965" y="485"/>
                  <a:pt x="1964" y="485"/>
                </a:cubicBezTo>
                <a:cubicBezTo>
                  <a:pt x="1949" y="485"/>
                  <a:pt x="1949" y="485"/>
                  <a:pt x="1949" y="485"/>
                </a:cubicBezTo>
                <a:cubicBezTo>
                  <a:pt x="1948" y="485"/>
                  <a:pt x="1947" y="485"/>
                  <a:pt x="1947" y="485"/>
                </a:cubicBezTo>
                <a:cubicBezTo>
                  <a:pt x="1947" y="485"/>
                  <a:pt x="1947" y="484"/>
                  <a:pt x="1947" y="483"/>
                </a:cubicBezTo>
                <a:cubicBezTo>
                  <a:pt x="1948" y="480"/>
                  <a:pt x="1948" y="480"/>
                  <a:pt x="1948" y="480"/>
                </a:cubicBezTo>
                <a:cubicBezTo>
                  <a:pt x="1949" y="479"/>
                  <a:pt x="1949" y="478"/>
                  <a:pt x="1950" y="478"/>
                </a:cubicBezTo>
                <a:cubicBezTo>
                  <a:pt x="2000" y="442"/>
                  <a:pt x="2000" y="442"/>
                  <a:pt x="2000" y="442"/>
                </a:cubicBezTo>
                <a:cubicBezTo>
                  <a:pt x="1977" y="406"/>
                  <a:pt x="1977" y="406"/>
                  <a:pt x="1977" y="406"/>
                </a:cubicBezTo>
                <a:cubicBezTo>
                  <a:pt x="1977" y="405"/>
                  <a:pt x="1977" y="405"/>
                  <a:pt x="1977" y="404"/>
                </a:cubicBezTo>
                <a:cubicBezTo>
                  <a:pt x="1978" y="401"/>
                  <a:pt x="1978" y="401"/>
                  <a:pt x="1978" y="401"/>
                </a:cubicBezTo>
                <a:cubicBezTo>
                  <a:pt x="1978" y="400"/>
                  <a:pt x="1979" y="399"/>
                  <a:pt x="1981" y="399"/>
                </a:cubicBezTo>
                <a:cubicBezTo>
                  <a:pt x="2001" y="399"/>
                  <a:pt x="2001" y="399"/>
                  <a:pt x="2001" y="399"/>
                </a:cubicBezTo>
                <a:cubicBezTo>
                  <a:pt x="2002" y="399"/>
                  <a:pt x="2003" y="399"/>
                  <a:pt x="2004" y="399"/>
                </a:cubicBezTo>
                <a:cubicBezTo>
                  <a:pt x="2004" y="400"/>
                  <a:pt x="2005" y="400"/>
                  <a:pt x="2005" y="401"/>
                </a:cubicBezTo>
                <a:cubicBezTo>
                  <a:pt x="2022" y="428"/>
                  <a:pt x="2022" y="428"/>
                  <a:pt x="2022" y="428"/>
                </a:cubicBezTo>
                <a:cubicBezTo>
                  <a:pt x="2059" y="400"/>
                  <a:pt x="2059" y="400"/>
                  <a:pt x="2059" y="400"/>
                </a:cubicBezTo>
                <a:cubicBezTo>
                  <a:pt x="2060" y="399"/>
                  <a:pt x="2062" y="399"/>
                  <a:pt x="2063" y="399"/>
                </a:cubicBezTo>
                <a:cubicBezTo>
                  <a:pt x="2077" y="399"/>
                  <a:pt x="2077" y="399"/>
                  <a:pt x="2077" y="399"/>
                </a:cubicBezTo>
                <a:cubicBezTo>
                  <a:pt x="2078" y="399"/>
                  <a:pt x="2079" y="399"/>
                  <a:pt x="2078" y="401"/>
                </a:cubicBezTo>
                <a:lnTo>
                  <a:pt x="2077" y="404"/>
                </a:lnTo>
                <a:close/>
                <a:moveTo>
                  <a:pt x="1959" y="410"/>
                </a:moveTo>
                <a:cubicBezTo>
                  <a:pt x="1959" y="411"/>
                  <a:pt x="1958" y="412"/>
                  <a:pt x="1957" y="412"/>
                </a:cubicBezTo>
                <a:cubicBezTo>
                  <a:pt x="1900" y="412"/>
                  <a:pt x="1900" y="412"/>
                  <a:pt x="1900" y="412"/>
                </a:cubicBezTo>
                <a:cubicBezTo>
                  <a:pt x="1900" y="412"/>
                  <a:pt x="1899" y="412"/>
                  <a:pt x="1898" y="413"/>
                </a:cubicBezTo>
                <a:cubicBezTo>
                  <a:pt x="1891" y="418"/>
                  <a:pt x="1891" y="418"/>
                  <a:pt x="1891" y="418"/>
                </a:cubicBezTo>
                <a:cubicBezTo>
                  <a:pt x="1890" y="419"/>
                  <a:pt x="1889" y="420"/>
                  <a:pt x="1889" y="421"/>
                </a:cubicBezTo>
                <a:cubicBezTo>
                  <a:pt x="1884" y="435"/>
                  <a:pt x="1884" y="435"/>
                  <a:pt x="1884" y="435"/>
                </a:cubicBezTo>
                <a:cubicBezTo>
                  <a:pt x="1948" y="435"/>
                  <a:pt x="1948" y="435"/>
                  <a:pt x="1948" y="435"/>
                </a:cubicBezTo>
                <a:cubicBezTo>
                  <a:pt x="1950" y="435"/>
                  <a:pt x="1950" y="435"/>
                  <a:pt x="1950" y="437"/>
                </a:cubicBezTo>
                <a:cubicBezTo>
                  <a:pt x="1947" y="445"/>
                  <a:pt x="1947" y="445"/>
                  <a:pt x="1947" y="445"/>
                </a:cubicBezTo>
                <a:cubicBezTo>
                  <a:pt x="1946" y="447"/>
                  <a:pt x="1945" y="447"/>
                  <a:pt x="1944" y="447"/>
                </a:cubicBezTo>
                <a:cubicBezTo>
                  <a:pt x="1880" y="447"/>
                  <a:pt x="1880" y="447"/>
                  <a:pt x="1880" y="447"/>
                </a:cubicBezTo>
                <a:cubicBezTo>
                  <a:pt x="1875" y="462"/>
                  <a:pt x="1875" y="462"/>
                  <a:pt x="1875" y="462"/>
                </a:cubicBezTo>
                <a:cubicBezTo>
                  <a:pt x="1875" y="462"/>
                  <a:pt x="1875" y="463"/>
                  <a:pt x="1875" y="464"/>
                </a:cubicBezTo>
                <a:cubicBezTo>
                  <a:pt x="1881" y="471"/>
                  <a:pt x="1881" y="471"/>
                  <a:pt x="1881" y="471"/>
                </a:cubicBezTo>
                <a:cubicBezTo>
                  <a:pt x="1881" y="472"/>
                  <a:pt x="1882" y="472"/>
                  <a:pt x="1883" y="472"/>
                </a:cubicBezTo>
                <a:cubicBezTo>
                  <a:pt x="1937" y="472"/>
                  <a:pt x="1937" y="472"/>
                  <a:pt x="1937" y="472"/>
                </a:cubicBezTo>
                <a:cubicBezTo>
                  <a:pt x="1938" y="472"/>
                  <a:pt x="1938" y="473"/>
                  <a:pt x="1938" y="474"/>
                </a:cubicBezTo>
                <a:cubicBezTo>
                  <a:pt x="1935" y="483"/>
                  <a:pt x="1935" y="483"/>
                  <a:pt x="1935" y="483"/>
                </a:cubicBezTo>
                <a:cubicBezTo>
                  <a:pt x="1934" y="485"/>
                  <a:pt x="1934" y="485"/>
                  <a:pt x="1932" y="485"/>
                </a:cubicBezTo>
                <a:cubicBezTo>
                  <a:pt x="1865" y="485"/>
                  <a:pt x="1865" y="485"/>
                  <a:pt x="1865" y="485"/>
                </a:cubicBezTo>
                <a:cubicBezTo>
                  <a:pt x="1864" y="485"/>
                  <a:pt x="1862" y="485"/>
                  <a:pt x="1862" y="484"/>
                </a:cubicBezTo>
                <a:cubicBezTo>
                  <a:pt x="1850" y="468"/>
                  <a:pt x="1850" y="468"/>
                  <a:pt x="1850" y="468"/>
                </a:cubicBezTo>
                <a:cubicBezTo>
                  <a:pt x="1850" y="467"/>
                  <a:pt x="1850" y="467"/>
                  <a:pt x="1850" y="465"/>
                </a:cubicBezTo>
                <a:cubicBezTo>
                  <a:pt x="1867" y="415"/>
                  <a:pt x="1867" y="415"/>
                  <a:pt x="1867" y="415"/>
                </a:cubicBezTo>
                <a:cubicBezTo>
                  <a:pt x="1867" y="414"/>
                  <a:pt x="1868" y="413"/>
                  <a:pt x="1869" y="412"/>
                </a:cubicBezTo>
                <a:cubicBezTo>
                  <a:pt x="1885" y="400"/>
                  <a:pt x="1885" y="400"/>
                  <a:pt x="1885" y="400"/>
                </a:cubicBezTo>
                <a:cubicBezTo>
                  <a:pt x="1886" y="399"/>
                  <a:pt x="1888" y="399"/>
                  <a:pt x="1889" y="399"/>
                </a:cubicBezTo>
                <a:cubicBezTo>
                  <a:pt x="1961" y="399"/>
                  <a:pt x="1961" y="399"/>
                  <a:pt x="1961" y="399"/>
                </a:cubicBezTo>
                <a:cubicBezTo>
                  <a:pt x="1962" y="399"/>
                  <a:pt x="1963" y="400"/>
                  <a:pt x="1962" y="401"/>
                </a:cubicBezTo>
                <a:lnTo>
                  <a:pt x="1959" y="410"/>
                </a:lnTo>
                <a:close/>
                <a:moveTo>
                  <a:pt x="1776" y="411"/>
                </a:moveTo>
                <a:cubicBezTo>
                  <a:pt x="1776" y="412"/>
                  <a:pt x="1775" y="413"/>
                  <a:pt x="1773" y="413"/>
                </a:cubicBezTo>
                <a:cubicBezTo>
                  <a:pt x="1741" y="413"/>
                  <a:pt x="1741" y="413"/>
                  <a:pt x="1741" y="413"/>
                </a:cubicBezTo>
                <a:cubicBezTo>
                  <a:pt x="1717" y="483"/>
                  <a:pt x="1717" y="483"/>
                  <a:pt x="1717" y="483"/>
                </a:cubicBezTo>
                <a:cubicBezTo>
                  <a:pt x="1717" y="485"/>
                  <a:pt x="1716" y="485"/>
                  <a:pt x="1715" y="485"/>
                </a:cubicBezTo>
                <a:cubicBezTo>
                  <a:pt x="1695" y="485"/>
                  <a:pt x="1695" y="485"/>
                  <a:pt x="1695" y="485"/>
                </a:cubicBezTo>
                <a:cubicBezTo>
                  <a:pt x="1693" y="485"/>
                  <a:pt x="1693" y="485"/>
                  <a:pt x="1693" y="483"/>
                </a:cubicBezTo>
                <a:cubicBezTo>
                  <a:pt x="1717" y="413"/>
                  <a:pt x="1717" y="413"/>
                  <a:pt x="1717" y="413"/>
                </a:cubicBezTo>
                <a:cubicBezTo>
                  <a:pt x="1684" y="413"/>
                  <a:pt x="1684" y="413"/>
                  <a:pt x="1684" y="413"/>
                </a:cubicBezTo>
                <a:cubicBezTo>
                  <a:pt x="1683" y="413"/>
                  <a:pt x="1683" y="412"/>
                  <a:pt x="1683" y="411"/>
                </a:cubicBezTo>
                <a:cubicBezTo>
                  <a:pt x="1686" y="401"/>
                  <a:pt x="1686" y="401"/>
                  <a:pt x="1686" y="401"/>
                </a:cubicBezTo>
                <a:cubicBezTo>
                  <a:pt x="1687" y="400"/>
                  <a:pt x="1688" y="399"/>
                  <a:pt x="1689" y="399"/>
                </a:cubicBezTo>
                <a:cubicBezTo>
                  <a:pt x="1778" y="399"/>
                  <a:pt x="1778" y="399"/>
                  <a:pt x="1778" y="399"/>
                </a:cubicBezTo>
                <a:cubicBezTo>
                  <a:pt x="1779" y="399"/>
                  <a:pt x="1780" y="400"/>
                  <a:pt x="1779" y="401"/>
                </a:cubicBezTo>
                <a:lnTo>
                  <a:pt x="1776" y="411"/>
                </a:lnTo>
                <a:close/>
                <a:moveTo>
                  <a:pt x="1673" y="410"/>
                </a:moveTo>
                <a:cubicBezTo>
                  <a:pt x="1672" y="411"/>
                  <a:pt x="1671" y="412"/>
                  <a:pt x="1670" y="412"/>
                </a:cubicBezTo>
                <a:cubicBezTo>
                  <a:pt x="1616" y="412"/>
                  <a:pt x="1616" y="412"/>
                  <a:pt x="1616" y="412"/>
                </a:cubicBezTo>
                <a:cubicBezTo>
                  <a:pt x="1615" y="412"/>
                  <a:pt x="1615" y="412"/>
                  <a:pt x="1614" y="413"/>
                </a:cubicBezTo>
                <a:cubicBezTo>
                  <a:pt x="1606" y="419"/>
                  <a:pt x="1606" y="419"/>
                  <a:pt x="1606" y="419"/>
                </a:cubicBezTo>
                <a:cubicBezTo>
                  <a:pt x="1605" y="419"/>
                  <a:pt x="1605" y="420"/>
                  <a:pt x="1605" y="420"/>
                </a:cubicBezTo>
                <a:cubicBezTo>
                  <a:pt x="1591" y="462"/>
                  <a:pt x="1591" y="462"/>
                  <a:pt x="1591" y="462"/>
                </a:cubicBezTo>
                <a:cubicBezTo>
                  <a:pt x="1590" y="463"/>
                  <a:pt x="1590" y="463"/>
                  <a:pt x="1591" y="464"/>
                </a:cubicBezTo>
                <a:cubicBezTo>
                  <a:pt x="1596" y="471"/>
                  <a:pt x="1596" y="471"/>
                  <a:pt x="1596" y="471"/>
                </a:cubicBezTo>
                <a:cubicBezTo>
                  <a:pt x="1597" y="472"/>
                  <a:pt x="1597" y="472"/>
                  <a:pt x="1598" y="472"/>
                </a:cubicBezTo>
                <a:cubicBezTo>
                  <a:pt x="1650" y="472"/>
                  <a:pt x="1650" y="472"/>
                  <a:pt x="1650" y="472"/>
                </a:cubicBezTo>
                <a:cubicBezTo>
                  <a:pt x="1651" y="472"/>
                  <a:pt x="1652" y="473"/>
                  <a:pt x="1651" y="474"/>
                </a:cubicBezTo>
                <a:cubicBezTo>
                  <a:pt x="1648" y="483"/>
                  <a:pt x="1648" y="483"/>
                  <a:pt x="1648" y="483"/>
                </a:cubicBezTo>
                <a:cubicBezTo>
                  <a:pt x="1648" y="485"/>
                  <a:pt x="1647" y="485"/>
                  <a:pt x="1645" y="485"/>
                </a:cubicBezTo>
                <a:cubicBezTo>
                  <a:pt x="1580" y="485"/>
                  <a:pt x="1580" y="485"/>
                  <a:pt x="1580" y="485"/>
                </a:cubicBezTo>
                <a:cubicBezTo>
                  <a:pt x="1579" y="485"/>
                  <a:pt x="1578" y="485"/>
                  <a:pt x="1577" y="484"/>
                </a:cubicBezTo>
                <a:cubicBezTo>
                  <a:pt x="1566" y="468"/>
                  <a:pt x="1566" y="468"/>
                  <a:pt x="1566" y="468"/>
                </a:cubicBezTo>
                <a:cubicBezTo>
                  <a:pt x="1565" y="467"/>
                  <a:pt x="1565" y="467"/>
                  <a:pt x="1566" y="465"/>
                </a:cubicBezTo>
                <a:cubicBezTo>
                  <a:pt x="1583" y="415"/>
                  <a:pt x="1583" y="415"/>
                  <a:pt x="1583" y="415"/>
                </a:cubicBezTo>
                <a:cubicBezTo>
                  <a:pt x="1583" y="414"/>
                  <a:pt x="1584" y="413"/>
                  <a:pt x="1585" y="412"/>
                </a:cubicBezTo>
                <a:cubicBezTo>
                  <a:pt x="1601" y="400"/>
                  <a:pt x="1601" y="400"/>
                  <a:pt x="1601" y="400"/>
                </a:cubicBezTo>
                <a:cubicBezTo>
                  <a:pt x="1602" y="399"/>
                  <a:pt x="1603" y="399"/>
                  <a:pt x="1605" y="399"/>
                </a:cubicBezTo>
                <a:cubicBezTo>
                  <a:pt x="1674" y="399"/>
                  <a:pt x="1674" y="399"/>
                  <a:pt x="1674" y="399"/>
                </a:cubicBezTo>
                <a:cubicBezTo>
                  <a:pt x="1676" y="399"/>
                  <a:pt x="1676" y="400"/>
                  <a:pt x="1676" y="401"/>
                </a:cubicBezTo>
                <a:lnTo>
                  <a:pt x="1673" y="410"/>
                </a:lnTo>
                <a:close/>
                <a:moveTo>
                  <a:pt x="1564" y="410"/>
                </a:moveTo>
                <a:cubicBezTo>
                  <a:pt x="1564" y="411"/>
                  <a:pt x="1563" y="412"/>
                  <a:pt x="1562" y="412"/>
                </a:cubicBezTo>
                <a:cubicBezTo>
                  <a:pt x="1505" y="412"/>
                  <a:pt x="1505" y="412"/>
                  <a:pt x="1505" y="412"/>
                </a:cubicBezTo>
                <a:cubicBezTo>
                  <a:pt x="1505" y="412"/>
                  <a:pt x="1504" y="412"/>
                  <a:pt x="1503" y="413"/>
                </a:cubicBezTo>
                <a:cubicBezTo>
                  <a:pt x="1495" y="418"/>
                  <a:pt x="1495" y="418"/>
                  <a:pt x="1495" y="418"/>
                </a:cubicBezTo>
                <a:cubicBezTo>
                  <a:pt x="1495" y="419"/>
                  <a:pt x="1494" y="420"/>
                  <a:pt x="1494" y="421"/>
                </a:cubicBezTo>
                <a:cubicBezTo>
                  <a:pt x="1489" y="435"/>
                  <a:pt x="1489" y="435"/>
                  <a:pt x="1489" y="435"/>
                </a:cubicBezTo>
                <a:cubicBezTo>
                  <a:pt x="1553" y="435"/>
                  <a:pt x="1553" y="435"/>
                  <a:pt x="1553" y="435"/>
                </a:cubicBezTo>
                <a:cubicBezTo>
                  <a:pt x="1555" y="435"/>
                  <a:pt x="1555" y="435"/>
                  <a:pt x="1555" y="437"/>
                </a:cubicBezTo>
                <a:cubicBezTo>
                  <a:pt x="1552" y="445"/>
                  <a:pt x="1552" y="445"/>
                  <a:pt x="1552" y="445"/>
                </a:cubicBezTo>
                <a:cubicBezTo>
                  <a:pt x="1551" y="447"/>
                  <a:pt x="1550" y="447"/>
                  <a:pt x="1549" y="447"/>
                </a:cubicBezTo>
                <a:cubicBezTo>
                  <a:pt x="1485" y="447"/>
                  <a:pt x="1485" y="447"/>
                  <a:pt x="1485" y="447"/>
                </a:cubicBezTo>
                <a:cubicBezTo>
                  <a:pt x="1480" y="462"/>
                  <a:pt x="1480" y="462"/>
                  <a:pt x="1480" y="462"/>
                </a:cubicBezTo>
                <a:cubicBezTo>
                  <a:pt x="1480" y="462"/>
                  <a:pt x="1480" y="463"/>
                  <a:pt x="1480" y="464"/>
                </a:cubicBezTo>
                <a:cubicBezTo>
                  <a:pt x="1486" y="471"/>
                  <a:pt x="1486" y="471"/>
                  <a:pt x="1486" y="471"/>
                </a:cubicBezTo>
                <a:cubicBezTo>
                  <a:pt x="1486" y="472"/>
                  <a:pt x="1487" y="472"/>
                  <a:pt x="1488" y="472"/>
                </a:cubicBezTo>
                <a:cubicBezTo>
                  <a:pt x="1542" y="472"/>
                  <a:pt x="1542" y="472"/>
                  <a:pt x="1542" y="472"/>
                </a:cubicBezTo>
                <a:cubicBezTo>
                  <a:pt x="1543" y="472"/>
                  <a:pt x="1543" y="473"/>
                  <a:pt x="1543" y="474"/>
                </a:cubicBezTo>
                <a:cubicBezTo>
                  <a:pt x="1540" y="483"/>
                  <a:pt x="1540" y="483"/>
                  <a:pt x="1540" y="483"/>
                </a:cubicBezTo>
                <a:cubicBezTo>
                  <a:pt x="1539" y="485"/>
                  <a:pt x="1539" y="485"/>
                  <a:pt x="1537" y="485"/>
                </a:cubicBezTo>
                <a:cubicBezTo>
                  <a:pt x="1470" y="485"/>
                  <a:pt x="1470" y="485"/>
                  <a:pt x="1470" y="485"/>
                </a:cubicBezTo>
                <a:cubicBezTo>
                  <a:pt x="1469" y="485"/>
                  <a:pt x="1467" y="485"/>
                  <a:pt x="1467" y="484"/>
                </a:cubicBezTo>
                <a:cubicBezTo>
                  <a:pt x="1455" y="468"/>
                  <a:pt x="1455" y="468"/>
                  <a:pt x="1455" y="468"/>
                </a:cubicBezTo>
                <a:cubicBezTo>
                  <a:pt x="1455" y="467"/>
                  <a:pt x="1455" y="467"/>
                  <a:pt x="1455" y="465"/>
                </a:cubicBezTo>
                <a:cubicBezTo>
                  <a:pt x="1472" y="415"/>
                  <a:pt x="1472" y="415"/>
                  <a:pt x="1472" y="415"/>
                </a:cubicBezTo>
                <a:cubicBezTo>
                  <a:pt x="1472" y="414"/>
                  <a:pt x="1473" y="413"/>
                  <a:pt x="1474" y="412"/>
                </a:cubicBezTo>
                <a:cubicBezTo>
                  <a:pt x="1490" y="400"/>
                  <a:pt x="1490" y="400"/>
                  <a:pt x="1490" y="400"/>
                </a:cubicBezTo>
                <a:cubicBezTo>
                  <a:pt x="1491" y="399"/>
                  <a:pt x="1493" y="399"/>
                  <a:pt x="1494" y="399"/>
                </a:cubicBezTo>
                <a:cubicBezTo>
                  <a:pt x="1566" y="399"/>
                  <a:pt x="1566" y="399"/>
                  <a:pt x="1566" y="399"/>
                </a:cubicBezTo>
                <a:cubicBezTo>
                  <a:pt x="1567" y="399"/>
                  <a:pt x="1568" y="400"/>
                  <a:pt x="1567" y="401"/>
                </a:cubicBezTo>
                <a:lnTo>
                  <a:pt x="1564" y="410"/>
                </a:lnTo>
                <a:close/>
                <a:moveTo>
                  <a:pt x="1434" y="465"/>
                </a:moveTo>
                <a:cubicBezTo>
                  <a:pt x="1433" y="467"/>
                  <a:pt x="1433" y="467"/>
                  <a:pt x="1432" y="468"/>
                </a:cubicBezTo>
                <a:cubicBezTo>
                  <a:pt x="1410" y="484"/>
                  <a:pt x="1410" y="484"/>
                  <a:pt x="1410" y="484"/>
                </a:cubicBezTo>
                <a:cubicBezTo>
                  <a:pt x="1408" y="485"/>
                  <a:pt x="1407" y="485"/>
                  <a:pt x="1406" y="485"/>
                </a:cubicBezTo>
                <a:cubicBezTo>
                  <a:pt x="1359" y="485"/>
                  <a:pt x="1359" y="485"/>
                  <a:pt x="1359" y="485"/>
                </a:cubicBezTo>
                <a:cubicBezTo>
                  <a:pt x="1357" y="485"/>
                  <a:pt x="1357" y="485"/>
                  <a:pt x="1357" y="483"/>
                </a:cubicBezTo>
                <a:cubicBezTo>
                  <a:pt x="1361" y="473"/>
                  <a:pt x="1361" y="473"/>
                  <a:pt x="1361" y="473"/>
                </a:cubicBezTo>
                <a:cubicBezTo>
                  <a:pt x="1361" y="472"/>
                  <a:pt x="1362" y="471"/>
                  <a:pt x="1363" y="471"/>
                </a:cubicBezTo>
                <a:cubicBezTo>
                  <a:pt x="1397" y="471"/>
                  <a:pt x="1397" y="471"/>
                  <a:pt x="1397" y="471"/>
                </a:cubicBezTo>
                <a:cubicBezTo>
                  <a:pt x="1398" y="471"/>
                  <a:pt x="1399" y="471"/>
                  <a:pt x="1399" y="470"/>
                </a:cubicBezTo>
                <a:cubicBezTo>
                  <a:pt x="1410" y="463"/>
                  <a:pt x="1410" y="463"/>
                  <a:pt x="1410" y="463"/>
                </a:cubicBezTo>
                <a:cubicBezTo>
                  <a:pt x="1410" y="463"/>
                  <a:pt x="1411" y="462"/>
                  <a:pt x="1411" y="461"/>
                </a:cubicBezTo>
                <a:cubicBezTo>
                  <a:pt x="1431" y="401"/>
                  <a:pt x="1431" y="401"/>
                  <a:pt x="1431" y="401"/>
                </a:cubicBezTo>
                <a:cubicBezTo>
                  <a:pt x="1432" y="400"/>
                  <a:pt x="1433" y="399"/>
                  <a:pt x="1434" y="399"/>
                </a:cubicBezTo>
                <a:cubicBezTo>
                  <a:pt x="1454" y="399"/>
                  <a:pt x="1454" y="399"/>
                  <a:pt x="1454" y="399"/>
                </a:cubicBezTo>
                <a:cubicBezTo>
                  <a:pt x="1455" y="399"/>
                  <a:pt x="1456" y="400"/>
                  <a:pt x="1455" y="401"/>
                </a:cubicBezTo>
                <a:lnTo>
                  <a:pt x="1434" y="465"/>
                </a:lnTo>
                <a:close/>
                <a:moveTo>
                  <a:pt x="1369" y="415"/>
                </a:moveTo>
                <a:cubicBezTo>
                  <a:pt x="1350" y="469"/>
                  <a:pt x="1350" y="469"/>
                  <a:pt x="1350" y="469"/>
                </a:cubicBezTo>
                <a:cubicBezTo>
                  <a:pt x="1350" y="470"/>
                  <a:pt x="1349" y="472"/>
                  <a:pt x="1348" y="472"/>
                </a:cubicBezTo>
                <a:cubicBezTo>
                  <a:pt x="1332" y="484"/>
                  <a:pt x="1332" y="484"/>
                  <a:pt x="1332" y="484"/>
                </a:cubicBezTo>
                <a:cubicBezTo>
                  <a:pt x="1331" y="485"/>
                  <a:pt x="1330" y="485"/>
                  <a:pt x="1329" y="485"/>
                </a:cubicBezTo>
                <a:cubicBezTo>
                  <a:pt x="1260" y="485"/>
                  <a:pt x="1260" y="485"/>
                  <a:pt x="1260" y="485"/>
                </a:cubicBezTo>
                <a:cubicBezTo>
                  <a:pt x="1259" y="485"/>
                  <a:pt x="1258" y="485"/>
                  <a:pt x="1258" y="484"/>
                </a:cubicBezTo>
                <a:cubicBezTo>
                  <a:pt x="1250" y="472"/>
                  <a:pt x="1250" y="472"/>
                  <a:pt x="1250" y="472"/>
                </a:cubicBezTo>
                <a:cubicBezTo>
                  <a:pt x="1249" y="472"/>
                  <a:pt x="1249" y="470"/>
                  <a:pt x="1249" y="469"/>
                </a:cubicBezTo>
                <a:cubicBezTo>
                  <a:pt x="1267" y="415"/>
                  <a:pt x="1267" y="415"/>
                  <a:pt x="1267" y="415"/>
                </a:cubicBezTo>
                <a:cubicBezTo>
                  <a:pt x="1268" y="414"/>
                  <a:pt x="1269" y="413"/>
                  <a:pt x="1270" y="412"/>
                </a:cubicBezTo>
                <a:cubicBezTo>
                  <a:pt x="1286" y="400"/>
                  <a:pt x="1286" y="400"/>
                  <a:pt x="1286" y="400"/>
                </a:cubicBezTo>
                <a:cubicBezTo>
                  <a:pt x="1287" y="399"/>
                  <a:pt x="1288" y="399"/>
                  <a:pt x="1289" y="399"/>
                </a:cubicBezTo>
                <a:cubicBezTo>
                  <a:pt x="1357" y="399"/>
                  <a:pt x="1357" y="399"/>
                  <a:pt x="1357" y="399"/>
                </a:cubicBezTo>
                <a:cubicBezTo>
                  <a:pt x="1359" y="399"/>
                  <a:pt x="1360" y="399"/>
                  <a:pt x="1360" y="400"/>
                </a:cubicBezTo>
                <a:cubicBezTo>
                  <a:pt x="1368" y="412"/>
                  <a:pt x="1368" y="412"/>
                  <a:pt x="1368" y="412"/>
                </a:cubicBezTo>
                <a:cubicBezTo>
                  <a:pt x="1369" y="413"/>
                  <a:pt x="1369" y="414"/>
                  <a:pt x="1369" y="415"/>
                </a:cubicBezTo>
                <a:close/>
                <a:moveTo>
                  <a:pt x="1343" y="419"/>
                </a:moveTo>
                <a:cubicBezTo>
                  <a:pt x="1339" y="413"/>
                  <a:pt x="1339" y="413"/>
                  <a:pt x="1339" y="413"/>
                </a:cubicBezTo>
                <a:cubicBezTo>
                  <a:pt x="1339" y="412"/>
                  <a:pt x="1338" y="412"/>
                  <a:pt x="1337" y="412"/>
                </a:cubicBezTo>
                <a:cubicBezTo>
                  <a:pt x="1301" y="412"/>
                  <a:pt x="1301" y="412"/>
                  <a:pt x="1301" y="412"/>
                </a:cubicBezTo>
                <a:cubicBezTo>
                  <a:pt x="1300" y="412"/>
                  <a:pt x="1299" y="412"/>
                  <a:pt x="1298" y="413"/>
                </a:cubicBezTo>
                <a:cubicBezTo>
                  <a:pt x="1291" y="419"/>
                  <a:pt x="1291" y="419"/>
                  <a:pt x="1291" y="419"/>
                </a:cubicBezTo>
                <a:cubicBezTo>
                  <a:pt x="1290" y="419"/>
                  <a:pt x="1289" y="420"/>
                  <a:pt x="1289" y="421"/>
                </a:cubicBezTo>
                <a:cubicBezTo>
                  <a:pt x="1275" y="463"/>
                  <a:pt x="1275" y="463"/>
                  <a:pt x="1275" y="463"/>
                </a:cubicBezTo>
                <a:cubicBezTo>
                  <a:pt x="1274" y="464"/>
                  <a:pt x="1275" y="465"/>
                  <a:pt x="1275" y="466"/>
                </a:cubicBezTo>
                <a:cubicBezTo>
                  <a:pt x="1279" y="471"/>
                  <a:pt x="1279" y="471"/>
                  <a:pt x="1279" y="471"/>
                </a:cubicBezTo>
                <a:cubicBezTo>
                  <a:pt x="1279" y="472"/>
                  <a:pt x="1280" y="472"/>
                  <a:pt x="1281" y="472"/>
                </a:cubicBezTo>
                <a:cubicBezTo>
                  <a:pt x="1317" y="472"/>
                  <a:pt x="1317" y="472"/>
                  <a:pt x="1317" y="472"/>
                </a:cubicBezTo>
                <a:cubicBezTo>
                  <a:pt x="1318" y="472"/>
                  <a:pt x="1319" y="472"/>
                  <a:pt x="1320" y="471"/>
                </a:cubicBezTo>
                <a:cubicBezTo>
                  <a:pt x="1327" y="466"/>
                  <a:pt x="1327" y="466"/>
                  <a:pt x="1327" y="466"/>
                </a:cubicBezTo>
                <a:cubicBezTo>
                  <a:pt x="1328" y="465"/>
                  <a:pt x="1329" y="464"/>
                  <a:pt x="1329" y="463"/>
                </a:cubicBezTo>
                <a:cubicBezTo>
                  <a:pt x="1343" y="421"/>
                  <a:pt x="1343" y="421"/>
                  <a:pt x="1343" y="421"/>
                </a:cubicBezTo>
                <a:cubicBezTo>
                  <a:pt x="1343" y="420"/>
                  <a:pt x="1343" y="419"/>
                  <a:pt x="1343" y="419"/>
                </a:cubicBezTo>
                <a:close/>
                <a:moveTo>
                  <a:pt x="1246" y="415"/>
                </a:moveTo>
                <a:cubicBezTo>
                  <a:pt x="1240" y="435"/>
                  <a:pt x="1240" y="435"/>
                  <a:pt x="1240" y="435"/>
                </a:cubicBezTo>
                <a:cubicBezTo>
                  <a:pt x="1239" y="436"/>
                  <a:pt x="1238" y="438"/>
                  <a:pt x="1237" y="439"/>
                </a:cubicBezTo>
                <a:cubicBezTo>
                  <a:pt x="1223" y="449"/>
                  <a:pt x="1223" y="449"/>
                  <a:pt x="1223" y="449"/>
                </a:cubicBezTo>
                <a:cubicBezTo>
                  <a:pt x="1227" y="478"/>
                  <a:pt x="1227" y="478"/>
                  <a:pt x="1227" y="478"/>
                </a:cubicBezTo>
                <a:cubicBezTo>
                  <a:pt x="1227" y="479"/>
                  <a:pt x="1227" y="479"/>
                  <a:pt x="1227" y="480"/>
                </a:cubicBezTo>
                <a:cubicBezTo>
                  <a:pt x="1227" y="480"/>
                  <a:pt x="1227" y="481"/>
                  <a:pt x="1227" y="482"/>
                </a:cubicBezTo>
                <a:cubicBezTo>
                  <a:pt x="1226" y="483"/>
                  <a:pt x="1226" y="483"/>
                  <a:pt x="1226" y="483"/>
                </a:cubicBezTo>
                <a:cubicBezTo>
                  <a:pt x="1226" y="484"/>
                  <a:pt x="1226" y="484"/>
                  <a:pt x="1225" y="485"/>
                </a:cubicBezTo>
                <a:cubicBezTo>
                  <a:pt x="1225" y="485"/>
                  <a:pt x="1224" y="485"/>
                  <a:pt x="1223" y="485"/>
                </a:cubicBezTo>
                <a:cubicBezTo>
                  <a:pt x="1204" y="485"/>
                  <a:pt x="1204" y="485"/>
                  <a:pt x="1204" y="485"/>
                </a:cubicBezTo>
                <a:cubicBezTo>
                  <a:pt x="1204" y="485"/>
                  <a:pt x="1203" y="485"/>
                  <a:pt x="1203" y="484"/>
                </a:cubicBezTo>
                <a:cubicBezTo>
                  <a:pt x="1200" y="454"/>
                  <a:pt x="1200" y="454"/>
                  <a:pt x="1200" y="454"/>
                </a:cubicBezTo>
                <a:cubicBezTo>
                  <a:pt x="1156" y="454"/>
                  <a:pt x="1156" y="454"/>
                  <a:pt x="1156" y="454"/>
                </a:cubicBezTo>
                <a:cubicBezTo>
                  <a:pt x="1146" y="483"/>
                  <a:pt x="1146" y="483"/>
                  <a:pt x="1146" y="483"/>
                </a:cubicBezTo>
                <a:cubicBezTo>
                  <a:pt x="1145" y="485"/>
                  <a:pt x="1145" y="485"/>
                  <a:pt x="1143" y="485"/>
                </a:cubicBezTo>
                <a:cubicBezTo>
                  <a:pt x="1124" y="485"/>
                  <a:pt x="1124" y="485"/>
                  <a:pt x="1124" y="485"/>
                </a:cubicBezTo>
                <a:cubicBezTo>
                  <a:pt x="1122" y="485"/>
                  <a:pt x="1122" y="485"/>
                  <a:pt x="1122" y="483"/>
                </a:cubicBezTo>
                <a:cubicBezTo>
                  <a:pt x="1149" y="402"/>
                  <a:pt x="1149" y="402"/>
                  <a:pt x="1149" y="402"/>
                </a:cubicBezTo>
                <a:cubicBezTo>
                  <a:pt x="1150" y="400"/>
                  <a:pt x="1152" y="399"/>
                  <a:pt x="1154" y="399"/>
                </a:cubicBezTo>
                <a:cubicBezTo>
                  <a:pt x="1235" y="399"/>
                  <a:pt x="1235" y="399"/>
                  <a:pt x="1235" y="399"/>
                </a:cubicBezTo>
                <a:cubicBezTo>
                  <a:pt x="1236" y="399"/>
                  <a:pt x="1237" y="399"/>
                  <a:pt x="1238" y="400"/>
                </a:cubicBezTo>
                <a:cubicBezTo>
                  <a:pt x="1246" y="412"/>
                  <a:pt x="1246" y="412"/>
                  <a:pt x="1246" y="412"/>
                </a:cubicBezTo>
                <a:cubicBezTo>
                  <a:pt x="1247" y="413"/>
                  <a:pt x="1247" y="413"/>
                  <a:pt x="1246" y="415"/>
                </a:cubicBezTo>
                <a:close/>
                <a:moveTo>
                  <a:pt x="1221" y="418"/>
                </a:moveTo>
                <a:cubicBezTo>
                  <a:pt x="1217" y="413"/>
                  <a:pt x="1217" y="413"/>
                  <a:pt x="1217" y="413"/>
                </a:cubicBezTo>
                <a:cubicBezTo>
                  <a:pt x="1217" y="412"/>
                  <a:pt x="1216" y="412"/>
                  <a:pt x="1215" y="412"/>
                </a:cubicBezTo>
                <a:cubicBezTo>
                  <a:pt x="1172" y="412"/>
                  <a:pt x="1172" y="412"/>
                  <a:pt x="1172" y="412"/>
                </a:cubicBezTo>
                <a:cubicBezTo>
                  <a:pt x="1170" y="412"/>
                  <a:pt x="1169" y="413"/>
                  <a:pt x="1169" y="414"/>
                </a:cubicBezTo>
                <a:cubicBezTo>
                  <a:pt x="1160" y="441"/>
                  <a:pt x="1160" y="441"/>
                  <a:pt x="1160" y="441"/>
                </a:cubicBezTo>
                <a:cubicBezTo>
                  <a:pt x="1205" y="441"/>
                  <a:pt x="1205" y="441"/>
                  <a:pt x="1205" y="441"/>
                </a:cubicBezTo>
                <a:cubicBezTo>
                  <a:pt x="1215" y="434"/>
                  <a:pt x="1215" y="434"/>
                  <a:pt x="1215" y="434"/>
                </a:cubicBezTo>
                <a:cubicBezTo>
                  <a:pt x="1216" y="434"/>
                  <a:pt x="1217" y="433"/>
                  <a:pt x="1217" y="433"/>
                </a:cubicBezTo>
                <a:cubicBezTo>
                  <a:pt x="1221" y="420"/>
                  <a:pt x="1221" y="420"/>
                  <a:pt x="1221" y="420"/>
                </a:cubicBezTo>
                <a:cubicBezTo>
                  <a:pt x="1221" y="420"/>
                  <a:pt x="1221" y="419"/>
                  <a:pt x="1221" y="418"/>
                </a:cubicBezTo>
                <a:close/>
                <a:moveTo>
                  <a:pt x="1131" y="415"/>
                </a:moveTo>
                <a:cubicBezTo>
                  <a:pt x="1124" y="434"/>
                  <a:pt x="1124" y="434"/>
                  <a:pt x="1124" y="434"/>
                </a:cubicBezTo>
                <a:cubicBezTo>
                  <a:pt x="1124" y="435"/>
                  <a:pt x="1123" y="436"/>
                  <a:pt x="1122" y="437"/>
                </a:cubicBezTo>
                <a:cubicBezTo>
                  <a:pt x="1102" y="452"/>
                  <a:pt x="1102" y="452"/>
                  <a:pt x="1102" y="452"/>
                </a:cubicBezTo>
                <a:cubicBezTo>
                  <a:pt x="1100" y="453"/>
                  <a:pt x="1098" y="454"/>
                  <a:pt x="1096" y="454"/>
                </a:cubicBezTo>
                <a:cubicBezTo>
                  <a:pt x="1040" y="454"/>
                  <a:pt x="1040" y="454"/>
                  <a:pt x="1040" y="454"/>
                </a:cubicBezTo>
                <a:cubicBezTo>
                  <a:pt x="1031" y="483"/>
                  <a:pt x="1031" y="483"/>
                  <a:pt x="1031" y="483"/>
                </a:cubicBezTo>
                <a:cubicBezTo>
                  <a:pt x="1030" y="485"/>
                  <a:pt x="1029" y="485"/>
                  <a:pt x="1028" y="485"/>
                </a:cubicBezTo>
                <a:cubicBezTo>
                  <a:pt x="1008" y="485"/>
                  <a:pt x="1008" y="485"/>
                  <a:pt x="1008" y="485"/>
                </a:cubicBezTo>
                <a:cubicBezTo>
                  <a:pt x="1007" y="485"/>
                  <a:pt x="1007" y="485"/>
                  <a:pt x="1007" y="483"/>
                </a:cubicBezTo>
                <a:cubicBezTo>
                  <a:pt x="1034" y="402"/>
                  <a:pt x="1034" y="402"/>
                  <a:pt x="1034" y="402"/>
                </a:cubicBezTo>
                <a:cubicBezTo>
                  <a:pt x="1035" y="400"/>
                  <a:pt x="1036" y="399"/>
                  <a:pt x="1039" y="399"/>
                </a:cubicBezTo>
                <a:cubicBezTo>
                  <a:pt x="1119" y="399"/>
                  <a:pt x="1119" y="399"/>
                  <a:pt x="1119" y="399"/>
                </a:cubicBezTo>
                <a:cubicBezTo>
                  <a:pt x="1121" y="399"/>
                  <a:pt x="1122" y="399"/>
                  <a:pt x="1123" y="400"/>
                </a:cubicBezTo>
                <a:cubicBezTo>
                  <a:pt x="1131" y="412"/>
                  <a:pt x="1131" y="412"/>
                  <a:pt x="1131" y="412"/>
                </a:cubicBezTo>
                <a:cubicBezTo>
                  <a:pt x="1131" y="413"/>
                  <a:pt x="1131" y="414"/>
                  <a:pt x="1131" y="415"/>
                </a:cubicBezTo>
                <a:close/>
                <a:moveTo>
                  <a:pt x="1105" y="418"/>
                </a:moveTo>
                <a:cubicBezTo>
                  <a:pt x="1101" y="413"/>
                  <a:pt x="1101" y="413"/>
                  <a:pt x="1101" y="413"/>
                </a:cubicBezTo>
                <a:cubicBezTo>
                  <a:pt x="1101" y="412"/>
                  <a:pt x="1100" y="412"/>
                  <a:pt x="1099" y="412"/>
                </a:cubicBezTo>
                <a:cubicBezTo>
                  <a:pt x="1056" y="412"/>
                  <a:pt x="1056" y="412"/>
                  <a:pt x="1056" y="412"/>
                </a:cubicBezTo>
                <a:cubicBezTo>
                  <a:pt x="1055" y="412"/>
                  <a:pt x="1054" y="413"/>
                  <a:pt x="1054" y="414"/>
                </a:cubicBezTo>
                <a:cubicBezTo>
                  <a:pt x="1045" y="441"/>
                  <a:pt x="1045" y="441"/>
                  <a:pt x="1045" y="441"/>
                </a:cubicBezTo>
                <a:cubicBezTo>
                  <a:pt x="1087" y="441"/>
                  <a:pt x="1087" y="441"/>
                  <a:pt x="1087" y="441"/>
                </a:cubicBezTo>
                <a:cubicBezTo>
                  <a:pt x="1088" y="441"/>
                  <a:pt x="1090" y="441"/>
                  <a:pt x="1091" y="440"/>
                </a:cubicBezTo>
                <a:cubicBezTo>
                  <a:pt x="1100" y="433"/>
                  <a:pt x="1100" y="433"/>
                  <a:pt x="1100" y="433"/>
                </a:cubicBezTo>
                <a:cubicBezTo>
                  <a:pt x="1101" y="432"/>
                  <a:pt x="1102" y="432"/>
                  <a:pt x="1102" y="430"/>
                </a:cubicBezTo>
                <a:cubicBezTo>
                  <a:pt x="1105" y="421"/>
                  <a:pt x="1105" y="421"/>
                  <a:pt x="1105" y="421"/>
                </a:cubicBezTo>
                <a:cubicBezTo>
                  <a:pt x="1106" y="420"/>
                  <a:pt x="1106" y="419"/>
                  <a:pt x="1105" y="418"/>
                </a:cubicBezTo>
                <a:close/>
                <a:moveTo>
                  <a:pt x="911" y="415"/>
                </a:moveTo>
                <a:cubicBezTo>
                  <a:pt x="905" y="435"/>
                  <a:pt x="905" y="435"/>
                  <a:pt x="905" y="435"/>
                </a:cubicBezTo>
                <a:cubicBezTo>
                  <a:pt x="904" y="436"/>
                  <a:pt x="903" y="438"/>
                  <a:pt x="902" y="439"/>
                </a:cubicBezTo>
                <a:cubicBezTo>
                  <a:pt x="888" y="449"/>
                  <a:pt x="888" y="449"/>
                  <a:pt x="888" y="449"/>
                </a:cubicBezTo>
                <a:cubicBezTo>
                  <a:pt x="892" y="478"/>
                  <a:pt x="892" y="478"/>
                  <a:pt x="892" y="478"/>
                </a:cubicBezTo>
                <a:cubicBezTo>
                  <a:pt x="892" y="479"/>
                  <a:pt x="892" y="479"/>
                  <a:pt x="892" y="480"/>
                </a:cubicBezTo>
                <a:cubicBezTo>
                  <a:pt x="892" y="480"/>
                  <a:pt x="892" y="481"/>
                  <a:pt x="892" y="482"/>
                </a:cubicBezTo>
                <a:cubicBezTo>
                  <a:pt x="891" y="483"/>
                  <a:pt x="891" y="483"/>
                  <a:pt x="891" y="483"/>
                </a:cubicBezTo>
                <a:cubicBezTo>
                  <a:pt x="891" y="484"/>
                  <a:pt x="891" y="484"/>
                  <a:pt x="890" y="485"/>
                </a:cubicBezTo>
                <a:cubicBezTo>
                  <a:pt x="890" y="485"/>
                  <a:pt x="889" y="485"/>
                  <a:pt x="888" y="485"/>
                </a:cubicBezTo>
                <a:cubicBezTo>
                  <a:pt x="869" y="485"/>
                  <a:pt x="869" y="485"/>
                  <a:pt x="869" y="485"/>
                </a:cubicBezTo>
                <a:cubicBezTo>
                  <a:pt x="869" y="485"/>
                  <a:pt x="868" y="485"/>
                  <a:pt x="868" y="484"/>
                </a:cubicBezTo>
                <a:cubicBezTo>
                  <a:pt x="865" y="454"/>
                  <a:pt x="865" y="454"/>
                  <a:pt x="865" y="454"/>
                </a:cubicBezTo>
                <a:cubicBezTo>
                  <a:pt x="821" y="454"/>
                  <a:pt x="821" y="454"/>
                  <a:pt x="821" y="454"/>
                </a:cubicBezTo>
                <a:cubicBezTo>
                  <a:pt x="811" y="483"/>
                  <a:pt x="811" y="483"/>
                  <a:pt x="811" y="483"/>
                </a:cubicBezTo>
                <a:cubicBezTo>
                  <a:pt x="810" y="485"/>
                  <a:pt x="810" y="485"/>
                  <a:pt x="808" y="485"/>
                </a:cubicBezTo>
                <a:cubicBezTo>
                  <a:pt x="789" y="485"/>
                  <a:pt x="789" y="485"/>
                  <a:pt x="789" y="485"/>
                </a:cubicBezTo>
                <a:cubicBezTo>
                  <a:pt x="787" y="485"/>
                  <a:pt x="787" y="485"/>
                  <a:pt x="787" y="483"/>
                </a:cubicBezTo>
                <a:cubicBezTo>
                  <a:pt x="814" y="402"/>
                  <a:pt x="814" y="402"/>
                  <a:pt x="814" y="402"/>
                </a:cubicBezTo>
                <a:cubicBezTo>
                  <a:pt x="815" y="400"/>
                  <a:pt x="817" y="399"/>
                  <a:pt x="819" y="399"/>
                </a:cubicBezTo>
                <a:cubicBezTo>
                  <a:pt x="900" y="399"/>
                  <a:pt x="900" y="399"/>
                  <a:pt x="900" y="399"/>
                </a:cubicBezTo>
                <a:cubicBezTo>
                  <a:pt x="901" y="399"/>
                  <a:pt x="902" y="399"/>
                  <a:pt x="903" y="400"/>
                </a:cubicBezTo>
                <a:cubicBezTo>
                  <a:pt x="911" y="412"/>
                  <a:pt x="911" y="412"/>
                  <a:pt x="911" y="412"/>
                </a:cubicBezTo>
                <a:cubicBezTo>
                  <a:pt x="912" y="413"/>
                  <a:pt x="912" y="413"/>
                  <a:pt x="911" y="415"/>
                </a:cubicBezTo>
                <a:close/>
                <a:moveTo>
                  <a:pt x="886" y="418"/>
                </a:moveTo>
                <a:cubicBezTo>
                  <a:pt x="882" y="413"/>
                  <a:pt x="882" y="413"/>
                  <a:pt x="882" y="413"/>
                </a:cubicBezTo>
                <a:cubicBezTo>
                  <a:pt x="881" y="412"/>
                  <a:pt x="881" y="412"/>
                  <a:pt x="880" y="412"/>
                </a:cubicBezTo>
                <a:cubicBezTo>
                  <a:pt x="837" y="412"/>
                  <a:pt x="837" y="412"/>
                  <a:pt x="837" y="412"/>
                </a:cubicBezTo>
                <a:cubicBezTo>
                  <a:pt x="835" y="412"/>
                  <a:pt x="834" y="413"/>
                  <a:pt x="834" y="414"/>
                </a:cubicBezTo>
                <a:cubicBezTo>
                  <a:pt x="825" y="441"/>
                  <a:pt x="825" y="441"/>
                  <a:pt x="825" y="441"/>
                </a:cubicBezTo>
                <a:cubicBezTo>
                  <a:pt x="870" y="441"/>
                  <a:pt x="870" y="441"/>
                  <a:pt x="870" y="441"/>
                </a:cubicBezTo>
                <a:cubicBezTo>
                  <a:pt x="880" y="434"/>
                  <a:pt x="880" y="434"/>
                  <a:pt x="880" y="434"/>
                </a:cubicBezTo>
                <a:cubicBezTo>
                  <a:pt x="881" y="434"/>
                  <a:pt x="882" y="433"/>
                  <a:pt x="882" y="433"/>
                </a:cubicBezTo>
                <a:cubicBezTo>
                  <a:pt x="886" y="420"/>
                  <a:pt x="886" y="420"/>
                  <a:pt x="886" y="420"/>
                </a:cubicBezTo>
                <a:cubicBezTo>
                  <a:pt x="886" y="420"/>
                  <a:pt x="886" y="419"/>
                  <a:pt x="886" y="418"/>
                </a:cubicBezTo>
                <a:close/>
                <a:moveTo>
                  <a:pt x="770" y="468"/>
                </a:moveTo>
                <a:cubicBezTo>
                  <a:pt x="770" y="469"/>
                  <a:pt x="769" y="470"/>
                  <a:pt x="768" y="470"/>
                </a:cubicBezTo>
                <a:cubicBezTo>
                  <a:pt x="751" y="483"/>
                  <a:pt x="751" y="483"/>
                  <a:pt x="751" y="483"/>
                </a:cubicBezTo>
                <a:cubicBezTo>
                  <a:pt x="750" y="484"/>
                  <a:pt x="749" y="485"/>
                  <a:pt x="748" y="485"/>
                </a:cubicBezTo>
                <a:cubicBezTo>
                  <a:pt x="747" y="485"/>
                  <a:pt x="746" y="485"/>
                  <a:pt x="745" y="485"/>
                </a:cubicBezTo>
                <a:cubicBezTo>
                  <a:pt x="683" y="485"/>
                  <a:pt x="683" y="485"/>
                  <a:pt x="683" y="485"/>
                </a:cubicBezTo>
                <a:cubicBezTo>
                  <a:pt x="681" y="485"/>
                  <a:pt x="680" y="485"/>
                  <a:pt x="679" y="483"/>
                </a:cubicBezTo>
                <a:cubicBezTo>
                  <a:pt x="670" y="470"/>
                  <a:pt x="670" y="470"/>
                  <a:pt x="670" y="470"/>
                </a:cubicBezTo>
                <a:cubicBezTo>
                  <a:pt x="669" y="470"/>
                  <a:pt x="669" y="469"/>
                  <a:pt x="669" y="468"/>
                </a:cubicBezTo>
                <a:cubicBezTo>
                  <a:pt x="692" y="401"/>
                  <a:pt x="692" y="401"/>
                  <a:pt x="692" y="401"/>
                </a:cubicBezTo>
                <a:cubicBezTo>
                  <a:pt x="692" y="400"/>
                  <a:pt x="693" y="399"/>
                  <a:pt x="695" y="399"/>
                </a:cubicBezTo>
                <a:cubicBezTo>
                  <a:pt x="714" y="399"/>
                  <a:pt x="714" y="399"/>
                  <a:pt x="714" y="399"/>
                </a:cubicBezTo>
                <a:cubicBezTo>
                  <a:pt x="716" y="399"/>
                  <a:pt x="716" y="400"/>
                  <a:pt x="716" y="401"/>
                </a:cubicBezTo>
                <a:cubicBezTo>
                  <a:pt x="695" y="463"/>
                  <a:pt x="695" y="463"/>
                  <a:pt x="695" y="463"/>
                </a:cubicBezTo>
                <a:cubicBezTo>
                  <a:pt x="695" y="464"/>
                  <a:pt x="695" y="464"/>
                  <a:pt x="695" y="465"/>
                </a:cubicBezTo>
                <a:cubicBezTo>
                  <a:pt x="700" y="471"/>
                  <a:pt x="700" y="471"/>
                  <a:pt x="700" y="471"/>
                </a:cubicBezTo>
                <a:cubicBezTo>
                  <a:pt x="700" y="472"/>
                  <a:pt x="701" y="472"/>
                  <a:pt x="701" y="472"/>
                </a:cubicBezTo>
                <a:cubicBezTo>
                  <a:pt x="736" y="472"/>
                  <a:pt x="736" y="472"/>
                  <a:pt x="736" y="472"/>
                </a:cubicBezTo>
                <a:cubicBezTo>
                  <a:pt x="737" y="472"/>
                  <a:pt x="737" y="472"/>
                  <a:pt x="738" y="471"/>
                </a:cubicBezTo>
                <a:cubicBezTo>
                  <a:pt x="747" y="465"/>
                  <a:pt x="747" y="465"/>
                  <a:pt x="747" y="465"/>
                </a:cubicBezTo>
                <a:cubicBezTo>
                  <a:pt x="748" y="464"/>
                  <a:pt x="748" y="464"/>
                  <a:pt x="749" y="463"/>
                </a:cubicBezTo>
                <a:cubicBezTo>
                  <a:pt x="770" y="401"/>
                  <a:pt x="770" y="401"/>
                  <a:pt x="770" y="401"/>
                </a:cubicBezTo>
                <a:cubicBezTo>
                  <a:pt x="770" y="400"/>
                  <a:pt x="771" y="399"/>
                  <a:pt x="772" y="399"/>
                </a:cubicBezTo>
                <a:cubicBezTo>
                  <a:pt x="792" y="399"/>
                  <a:pt x="792" y="399"/>
                  <a:pt x="792" y="399"/>
                </a:cubicBezTo>
                <a:cubicBezTo>
                  <a:pt x="793" y="399"/>
                  <a:pt x="793" y="400"/>
                  <a:pt x="793" y="401"/>
                </a:cubicBezTo>
                <a:lnTo>
                  <a:pt x="770" y="468"/>
                </a:lnTo>
                <a:close/>
                <a:moveTo>
                  <a:pt x="666" y="415"/>
                </a:moveTo>
                <a:cubicBezTo>
                  <a:pt x="648" y="469"/>
                  <a:pt x="648" y="469"/>
                  <a:pt x="648" y="469"/>
                </a:cubicBezTo>
                <a:cubicBezTo>
                  <a:pt x="647" y="470"/>
                  <a:pt x="647" y="472"/>
                  <a:pt x="645" y="472"/>
                </a:cubicBezTo>
                <a:cubicBezTo>
                  <a:pt x="629" y="484"/>
                  <a:pt x="629" y="484"/>
                  <a:pt x="629" y="484"/>
                </a:cubicBezTo>
                <a:cubicBezTo>
                  <a:pt x="628" y="485"/>
                  <a:pt x="627" y="485"/>
                  <a:pt x="626" y="485"/>
                </a:cubicBezTo>
                <a:cubicBezTo>
                  <a:pt x="558" y="485"/>
                  <a:pt x="558" y="485"/>
                  <a:pt x="558" y="485"/>
                </a:cubicBezTo>
                <a:cubicBezTo>
                  <a:pt x="556" y="485"/>
                  <a:pt x="556" y="485"/>
                  <a:pt x="555" y="484"/>
                </a:cubicBezTo>
                <a:cubicBezTo>
                  <a:pt x="547" y="472"/>
                  <a:pt x="547" y="472"/>
                  <a:pt x="547" y="472"/>
                </a:cubicBezTo>
                <a:cubicBezTo>
                  <a:pt x="546" y="472"/>
                  <a:pt x="546" y="470"/>
                  <a:pt x="547" y="469"/>
                </a:cubicBezTo>
                <a:cubicBezTo>
                  <a:pt x="565" y="415"/>
                  <a:pt x="565" y="415"/>
                  <a:pt x="565" y="415"/>
                </a:cubicBezTo>
                <a:cubicBezTo>
                  <a:pt x="565" y="414"/>
                  <a:pt x="566" y="413"/>
                  <a:pt x="567" y="412"/>
                </a:cubicBezTo>
                <a:cubicBezTo>
                  <a:pt x="583" y="400"/>
                  <a:pt x="583" y="400"/>
                  <a:pt x="583" y="400"/>
                </a:cubicBezTo>
                <a:cubicBezTo>
                  <a:pt x="584" y="399"/>
                  <a:pt x="585" y="399"/>
                  <a:pt x="587" y="399"/>
                </a:cubicBezTo>
                <a:cubicBezTo>
                  <a:pt x="655" y="399"/>
                  <a:pt x="655" y="399"/>
                  <a:pt x="655" y="399"/>
                </a:cubicBezTo>
                <a:cubicBezTo>
                  <a:pt x="656" y="399"/>
                  <a:pt x="657" y="399"/>
                  <a:pt x="657" y="400"/>
                </a:cubicBezTo>
                <a:cubicBezTo>
                  <a:pt x="666" y="412"/>
                  <a:pt x="666" y="412"/>
                  <a:pt x="666" y="412"/>
                </a:cubicBezTo>
                <a:cubicBezTo>
                  <a:pt x="666" y="413"/>
                  <a:pt x="666" y="414"/>
                  <a:pt x="666" y="415"/>
                </a:cubicBezTo>
                <a:close/>
                <a:moveTo>
                  <a:pt x="640" y="419"/>
                </a:moveTo>
                <a:cubicBezTo>
                  <a:pt x="637" y="413"/>
                  <a:pt x="637" y="413"/>
                  <a:pt x="637" y="413"/>
                </a:cubicBezTo>
                <a:cubicBezTo>
                  <a:pt x="636" y="412"/>
                  <a:pt x="635" y="412"/>
                  <a:pt x="635" y="412"/>
                </a:cubicBezTo>
                <a:cubicBezTo>
                  <a:pt x="598" y="412"/>
                  <a:pt x="598" y="412"/>
                  <a:pt x="598" y="412"/>
                </a:cubicBezTo>
                <a:cubicBezTo>
                  <a:pt x="597" y="412"/>
                  <a:pt x="596" y="412"/>
                  <a:pt x="595" y="413"/>
                </a:cubicBezTo>
                <a:cubicBezTo>
                  <a:pt x="588" y="419"/>
                  <a:pt x="588" y="419"/>
                  <a:pt x="588" y="419"/>
                </a:cubicBezTo>
                <a:cubicBezTo>
                  <a:pt x="587" y="419"/>
                  <a:pt x="587" y="420"/>
                  <a:pt x="586" y="421"/>
                </a:cubicBezTo>
                <a:cubicBezTo>
                  <a:pt x="572" y="463"/>
                  <a:pt x="572" y="463"/>
                  <a:pt x="572" y="463"/>
                </a:cubicBezTo>
                <a:cubicBezTo>
                  <a:pt x="572" y="464"/>
                  <a:pt x="572" y="465"/>
                  <a:pt x="572" y="466"/>
                </a:cubicBezTo>
                <a:cubicBezTo>
                  <a:pt x="576" y="471"/>
                  <a:pt x="576" y="471"/>
                  <a:pt x="576" y="471"/>
                </a:cubicBezTo>
                <a:cubicBezTo>
                  <a:pt x="576" y="472"/>
                  <a:pt x="577" y="472"/>
                  <a:pt x="578" y="472"/>
                </a:cubicBezTo>
                <a:cubicBezTo>
                  <a:pt x="614" y="472"/>
                  <a:pt x="614" y="472"/>
                  <a:pt x="614" y="472"/>
                </a:cubicBezTo>
                <a:cubicBezTo>
                  <a:pt x="615" y="472"/>
                  <a:pt x="616" y="472"/>
                  <a:pt x="617" y="471"/>
                </a:cubicBezTo>
                <a:cubicBezTo>
                  <a:pt x="625" y="466"/>
                  <a:pt x="625" y="466"/>
                  <a:pt x="625" y="466"/>
                </a:cubicBezTo>
                <a:cubicBezTo>
                  <a:pt x="625" y="465"/>
                  <a:pt x="626" y="464"/>
                  <a:pt x="626" y="463"/>
                </a:cubicBezTo>
                <a:cubicBezTo>
                  <a:pt x="640" y="421"/>
                  <a:pt x="640" y="421"/>
                  <a:pt x="640" y="421"/>
                </a:cubicBezTo>
                <a:cubicBezTo>
                  <a:pt x="641" y="420"/>
                  <a:pt x="641" y="419"/>
                  <a:pt x="640" y="419"/>
                </a:cubicBezTo>
                <a:close/>
                <a:moveTo>
                  <a:pt x="547" y="428"/>
                </a:moveTo>
                <a:cubicBezTo>
                  <a:pt x="546" y="429"/>
                  <a:pt x="546" y="429"/>
                  <a:pt x="545" y="430"/>
                </a:cubicBezTo>
                <a:cubicBezTo>
                  <a:pt x="501" y="456"/>
                  <a:pt x="501" y="456"/>
                  <a:pt x="501" y="456"/>
                </a:cubicBezTo>
                <a:cubicBezTo>
                  <a:pt x="492" y="483"/>
                  <a:pt x="492" y="483"/>
                  <a:pt x="492" y="483"/>
                </a:cubicBezTo>
                <a:cubicBezTo>
                  <a:pt x="492" y="485"/>
                  <a:pt x="491" y="485"/>
                  <a:pt x="489" y="485"/>
                </a:cubicBezTo>
                <a:cubicBezTo>
                  <a:pt x="470" y="485"/>
                  <a:pt x="470" y="485"/>
                  <a:pt x="470" y="485"/>
                </a:cubicBezTo>
                <a:cubicBezTo>
                  <a:pt x="468" y="485"/>
                  <a:pt x="468" y="485"/>
                  <a:pt x="468" y="483"/>
                </a:cubicBezTo>
                <a:cubicBezTo>
                  <a:pt x="477" y="456"/>
                  <a:pt x="477" y="456"/>
                  <a:pt x="477" y="456"/>
                </a:cubicBezTo>
                <a:cubicBezTo>
                  <a:pt x="451" y="430"/>
                  <a:pt x="451" y="430"/>
                  <a:pt x="451" y="430"/>
                </a:cubicBezTo>
                <a:cubicBezTo>
                  <a:pt x="451" y="429"/>
                  <a:pt x="450" y="429"/>
                  <a:pt x="451" y="428"/>
                </a:cubicBezTo>
                <a:cubicBezTo>
                  <a:pt x="460" y="401"/>
                  <a:pt x="460" y="401"/>
                  <a:pt x="460" y="401"/>
                </a:cubicBezTo>
                <a:cubicBezTo>
                  <a:pt x="460" y="400"/>
                  <a:pt x="461" y="399"/>
                  <a:pt x="462" y="399"/>
                </a:cubicBezTo>
                <a:cubicBezTo>
                  <a:pt x="481" y="399"/>
                  <a:pt x="481" y="399"/>
                  <a:pt x="481" y="399"/>
                </a:cubicBezTo>
                <a:cubicBezTo>
                  <a:pt x="482" y="399"/>
                  <a:pt x="483" y="400"/>
                  <a:pt x="482" y="401"/>
                </a:cubicBezTo>
                <a:cubicBezTo>
                  <a:pt x="474" y="425"/>
                  <a:pt x="474" y="425"/>
                  <a:pt x="474" y="425"/>
                </a:cubicBezTo>
                <a:cubicBezTo>
                  <a:pt x="474" y="426"/>
                  <a:pt x="474" y="427"/>
                  <a:pt x="474" y="427"/>
                </a:cubicBezTo>
                <a:cubicBezTo>
                  <a:pt x="493" y="446"/>
                  <a:pt x="493" y="446"/>
                  <a:pt x="493" y="446"/>
                </a:cubicBezTo>
                <a:cubicBezTo>
                  <a:pt x="524" y="427"/>
                  <a:pt x="524" y="427"/>
                  <a:pt x="524" y="427"/>
                </a:cubicBezTo>
                <a:cubicBezTo>
                  <a:pt x="524" y="427"/>
                  <a:pt x="525" y="426"/>
                  <a:pt x="526" y="425"/>
                </a:cubicBezTo>
                <a:cubicBezTo>
                  <a:pt x="534" y="401"/>
                  <a:pt x="534" y="401"/>
                  <a:pt x="534" y="401"/>
                </a:cubicBezTo>
                <a:cubicBezTo>
                  <a:pt x="534" y="400"/>
                  <a:pt x="535" y="399"/>
                  <a:pt x="536" y="399"/>
                </a:cubicBezTo>
                <a:cubicBezTo>
                  <a:pt x="554" y="399"/>
                  <a:pt x="554" y="399"/>
                  <a:pt x="554" y="399"/>
                </a:cubicBezTo>
                <a:cubicBezTo>
                  <a:pt x="556" y="399"/>
                  <a:pt x="556" y="400"/>
                  <a:pt x="556" y="401"/>
                </a:cubicBezTo>
                <a:lnTo>
                  <a:pt x="547" y="428"/>
                </a:lnTo>
                <a:close/>
              </a:path>
            </a:pathLst>
          </a:custGeom>
          <a:solidFill>
            <a:srgbClr val="777777"/>
          </a:solidFill>
          <a:ln>
            <a:noFill/>
          </a:ln>
        </p:spPr>
        <p:txBody>
          <a:bodyPr vert="horz" wrap="square" lIns="91440" tIns="45720" rIns="91440" bIns="45720" numCol="1" anchor="t" anchorCtr="0" compatLnSpc="1">
            <a:prstTxWarp prst="textNoShape">
              <a:avLst/>
            </a:prstTxWarp>
          </a:bodyPr>
          <a:lstStyle/>
          <a:p>
            <a:endParaRPr lang="en-US" dirty="0"/>
          </a:p>
        </p:txBody>
      </p:sp>
    </p:spTree>
    <p:extLst>
      <p:ext uri="{BB962C8B-B14F-4D97-AF65-F5344CB8AC3E}">
        <p14:creationId xmlns:p14="http://schemas.microsoft.com/office/powerpoint/2010/main" val="3432282617"/>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302" userDrawn="1">
          <p15:clr>
            <a:srgbClr val="C35EA4"/>
          </p15:clr>
        </p15:guide>
        <p15:guide id="2" pos="288" userDrawn="1">
          <p15:clr>
            <a:srgbClr val="C35EA4"/>
          </p15:clr>
        </p15:guide>
        <p15:guide id="3" pos="7546" userDrawn="1">
          <p15:clr>
            <a:srgbClr val="C35EA4"/>
          </p15:clr>
        </p15:guide>
        <p15:guide id="4" orient="horz" pos="4104" userDrawn="1">
          <p15:clr>
            <a:srgbClr val="C35E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92881"/>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sz="2000"/>
            </a:lvl3pPr>
            <a:lvl4pPr marL="457200" indent="0">
              <a:buNone/>
              <a:defRPr sz="1800"/>
            </a:lvl4pPr>
            <a:lvl5pPr marL="685800"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
        <p:nvSpPr>
          <p:cNvPr id="7" name="Content Placeholder 6"/>
          <p:cNvSpPr>
            <a:spLocks noGrp="1"/>
          </p:cNvSpPr>
          <p:nvPr>
            <p:ph sz="quarter" idx="10"/>
          </p:nvPr>
        </p:nvSpPr>
        <p:spPr>
          <a:xfrm>
            <a:off x="274638" y="1214438"/>
            <a:ext cx="11887200" cy="54832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lvl1pPr>
              <a:defRPr>
                <a:gradFill>
                  <a:gsLst>
                    <a:gs pos="1250">
                      <a:schemeClr val="tx2"/>
                    </a:gs>
                    <a:gs pos="99000">
                      <a:schemeClr val="tx2"/>
                    </a:gs>
                  </a:gsLst>
                  <a:lin ang="5400000" scaled="0"/>
                </a:gra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229941979"/>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968534032"/>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000"/>
            </a:lvl2pPr>
            <a:lvl3pPr marL="699585" indent="-168419">
              <a:tabLst/>
              <a:defRPr sz="2000"/>
            </a:lvl3pPr>
            <a:lvl4pPr marL="880958" indent="-181374">
              <a:defRPr sz="1800"/>
            </a:lvl4pPr>
            <a:lvl5pPr marL="1049377" indent="-168419">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000"/>
            </a:lvl2pPr>
            <a:lvl3pPr marL="699585" indent="-168419">
              <a:tabLst/>
              <a:defRPr sz="2000"/>
            </a:lvl3pPr>
            <a:lvl4pPr marL="880958" indent="-181374">
              <a:defRPr sz="1800"/>
            </a:lvl4pPr>
            <a:lvl5pPr marL="1049377" indent="-168419">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71501"/>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4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71501"/>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4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98371309"/>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1">
    <p:bg>
      <p:bgRef idx="1001">
        <a:schemeClr val="bg2"/>
      </p:bgRef>
    </p:bg>
    <p:spTree>
      <p:nvGrpSpPr>
        <p:cNvPr id="1" name=""/>
        <p:cNvGrpSpPr/>
        <p:nvPr/>
      </p:nvGrpSpPr>
      <p:grpSpPr>
        <a:xfrm>
          <a:off x="0" y="0"/>
          <a:ext cx="0" cy="0"/>
          <a:chOff x="0" y="0"/>
          <a:chExt cx="0" cy="0"/>
        </a:xfrm>
      </p:grpSpPr>
      <p:sp>
        <p:nvSpPr>
          <p:cNvPr id="5" name="Text Placeholder 4"/>
          <p:cNvSpPr>
            <a:spLocks noGrp="1"/>
          </p:cNvSpPr>
          <p:nvPr>
            <p:ph type="body" sz="quarter" idx="12" hasCustomPrompt="1"/>
          </p:nvPr>
        </p:nvSpPr>
        <p:spPr>
          <a:xfrm>
            <a:off x="276540" y="3954457"/>
            <a:ext cx="6399213" cy="1830388"/>
          </a:xfrm>
          <a:noFill/>
        </p:spPr>
        <p:txBody>
          <a:bodyPr lIns="182880" tIns="146304" rIns="182880" bIns="146304">
            <a:noAutofit/>
          </a:bodyPr>
          <a:lstStyle>
            <a:lvl1pPr marL="0" indent="0">
              <a:spcBef>
                <a:spcPts val="0"/>
              </a:spcBef>
              <a:buNone/>
              <a:defRPr sz="3600" spc="0" baseline="0">
                <a:gradFill>
                  <a:gsLst>
                    <a:gs pos="0">
                      <a:schemeClr val="tx1"/>
                    </a:gs>
                    <a:gs pos="100000">
                      <a:schemeClr val="tx1"/>
                    </a:gs>
                  </a:gsLst>
                  <a:lin ang="5400000" scaled="0"/>
                </a:gradFill>
                <a:latin typeface="+mj-lt"/>
              </a:defRPr>
            </a:lvl1pPr>
          </a:lstStyle>
          <a:p>
            <a:pPr lvl="0"/>
            <a:r>
              <a:rPr lang="en-US" dirty="0" smtClean="0"/>
              <a:t>Speaker Name</a:t>
            </a:r>
          </a:p>
        </p:txBody>
      </p:sp>
      <p:sp>
        <p:nvSpPr>
          <p:cNvPr id="9" name="Title 1"/>
          <p:cNvSpPr>
            <a:spLocks noGrp="1"/>
          </p:cNvSpPr>
          <p:nvPr>
            <p:ph type="title" hasCustomPrompt="1"/>
          </p:nvPr>
        </p:nvSpPr>
        <p:spPr>
          <a:xfrm>
            <a:off x="274703" y="2125677"/>
            <a:ext cx="10058336" cy="1828800"/>
          </a:xfrm>
          <a:noFill/>
        </p:spPr>
        <p:txBody>
          <a:bodyPr lIns="146304" tIns="91440" rIns="146304" bIns="91440" anchor="t" anchorCtr="0"/>
          <a:lstStyle>
            <a:lvl1pPr>
              <a:defRPr sz="6000" spc="-100" baseline="0">
                <a:gradFill>
                  <a:gsLst>
                    <a:gs pos="3333">
                      <a:schemeClr val="tx1"/>
                    </a:gs>
                    <a:gs pos="39000">
                      <a:schemeClr val="tx1"/>
                    </a:gs>
                  </a:gsLst>
                  <a:lin ang="5400000" scaled="0"/>
                </a:gradFill>
              </a:defRPr>
            </a:lvl1pPr>
          </a:lstStyle>
          <a:p>
            <a:r>
              <a:rPr lang="en-US" dirty="0" smtClean="0"/>
              <a:t>Presentation title</a:t>
            </a:r>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58838" y="481459"/>
            <a:ext cx="1841945" cy="393192"/>
          </a:xfrm>
          <a:prstGeom prst="rect">
            <a:avLst/>
          </a:prstGeom>
        </p:spPr>
      </p:pic>
      <p:sp>
        <p:nvSpPr>
          <p:cNvPr id="10" name="Freeform 9"/>
          <p:cNvSpPr>
            <a:spLocks noEditPoints="1"/>
          </p:cNvSpPr>
          <p:nvPr userDrawn="1"/>
        </p:nvSpPr>
        <p:spPr bwMode="auto">
          <a:xfrm>
            <a:off x="10698748" y="6031428"/>
            <a:ext cx="1280527" cy="483672"/>
          </a:xfrm>
          <a:custGeom>
            <a:avLst/>
            <a:gdLst>
              <a:gd name="T0" fmla="*/ 78 w 582"/>
              <a:gd name="T1" fmla="*/ 103 h 218"/>
              <a:gd name="T2" fmla="*/ 63 w 582"/>
              <a:gd name="T3" fmla="*/ 112 h 218"/>
              <a:gd name="T4" fmla="*/ 63 w 582"/>
              <a:gd name="T5" fmla="*/ 81 h 218"/>
              <a:gd name="T6" fmla="*/ 78 w 582"/>
              <a:gd name="T7" fmla="*/ 89 h 218"/>
              <a:gd name="T8" fmla="*/ 322 w 582"/>
              <a:gd name="T9" fmla="*/ 112 h 218"/>
              <a:gd name="T10" fmla="*/ 292 w 582"/>
              <a:gd name="T11" fmla="*/ 147 h 218"/>
              <a:gd name="T12" fmla="*/ 304 w 582"/>
              <a:gd name="T13" fmla="*/ 71 h 218"/>
              <a:gd name="T14" fmla="*/ 302 w 582"/>
              <a:gd name="T15" fmla="*/ 79 h 218"/>
              <a:gd name="T16" fmla="*/ 301 w 582"/>
              <a:gd name="T17" fmla="*/ 110 h 218"/>
              <a:gd name="T18" fmla="*/ 354 w 582"/>
              <a:gd name="T19" fmla="*/ 95 h 218"/>
              <a:gd name="T20" fmla="*/ 349 w 582"/>
              <a:gd name="T21" fmla="*/ 93 h 218"/>
              <a:gd name="T22" fmla="*/ 349 w 582"/>
              <a:gd name="T23" fmla="*/ 147 h 218"/>
              <a:gd name="T24" fmla="*/ 362 w 582"/>
              <a:gd name="T25" fmla="*/ 100 h 218"/>
              <a:gd name="T26" fmla="*/ 363 w 582"/>
              <a:gd name="T27" fmla="*/ 92 h 218"/>
              <a:gd name="T28" fmla="*/ 396 w 582"/>
              <a:gd name="T29" fmla="*/ 149 h 218"/>
              <a:gd name="T30" fmla="*/ 377 w 582"/>
              <a:gd name="T31" fmla="*/ 99 h 218"/>
              <a:gd name="T32" fmla="*/ 423 w 582"/>
              <a:gd name="T33" fmla="*/ 120 h 218"/>
              <a:gd name="T34" fmla="*/ 409 w 582"/>
              <a:gd name="T35" fmla="*/ 104 h 218"/>
              <a:gd name="T36" fmla="*/ 378 w 582"/>
              <a:gd name="T37" fmla="*/ 120 h 218"/>
              <a:gd name="T38" fmla="*/ 409 w 582"/>
              <a:gd name="T39" fmla="*/ 136 h 218"/>
              <a:gd name="T40" fmla="*/ 434 w 582"/>
              <a:gd name="T41" fmla="*/ 69 h 218"/>
              <a:gd name="T42" fmla="*/ 438 w 582"/>
              <a:gd name="T43" fmla="*/ 79 h 218"/>
              <a:gd name="T44" fmla="*/ 442 w 582"/>
              <a:gd name="T45" fmla="*/ 69 h 218"/>
              <a:gd name="T46" fmla="*/ 422 w 582"/>
              <a:gd name="T47" fmla="*/ 166 h 218"/>
              <a:gd name="T48" fmla="*/ 421 w 582"/>
              <a:gd name="T49" fmla="*/ 173 h 218"/>
              <a:gd name="T50" fmla="*/ 442 w 582"/>
              <a:gd name="T51" fmla="*/ 93 h 218"/>
              <a:gd name="T52" fmla="*/ 494 w 582"/>
              <a:gd name="T53" fmla="*/ 98 h 218"/>
              <a:gd name="T54" fmla="*/ 462 w 582"/>
              <a:gd name="T55" fmla="*/ 122 h 218"/>
              <a:gd name="T56" fmla="*/ 497 w 582"/>
              <a:gd name="T57" fmla="*/ 135 h 218"/>
              <a:gd name="T58" fmla="*/ 459 w 582"/>
              <a:gd name="T59" fmla="*/ 141 h 218"/>
              <a:gd name="T60" fmla="*/ 465 w 582"/>
              <a:gd name="T61" fmla="*/ 95 h 218"/>
              <a:gd name="T62" fmla="*/ 491 w 582"/>
              <a:gd name="T63" fmla="*/ 115 h 218"/>
              <a:gd name="T64" fmla="*/ 467 w 582"/>
              <a:gd name="T65" fmla="*/ 103 h 218"/>
              <a:gd name="T66" fmla="*/ 514 w 582"/>
              <a:gd name="T67" fmla="*/ 100 h 218"/>
              <a:gd name="T68" fmla="*/ 519 w 582"/>
              <a:gd name="T69" fmla="*/ 145 h 218"/>
              <a:gd name="T70" fmla="*/ 547 w 582"/>
              <a:gd name="T71" fmla="*/ 137 h 218"/>
              <a:gd name="T72" fmla="*/ 515 w 582"/>
              <a:gd name="T73" fmla="*/ 121 h 218"/>
              <a:gd name="T74" fmla="*/ 547 w 582"/>
              <a:gd name="T75" fmla="*/ 103 h 218"/>
              <a:gd name="T76" fmla="*/ 514 w 582"/>
              <a:gd name="T77" fmla="*/ 100 h 218"/>
              <a:gd name="T78" fmla="*/ 569 w 582"/>
              <a:gd name="T79" fmla="*/ 93 h 218"/>
              <a:gd name="T80" fmla="*/ 560 w 582"/>
              <a:gd name="T81" fmla="*/ 93 h 218"/>
              <a:gd name="T82" fmla="*/ 560 w 582"/>
              <a:gd name="T83" fmla="*/ 100 h 218"/>
              <a:gd name="T84" fmla="*/ 582 w 582"/>
              <a:gd name="T85" fmla="*/ 147 h 218"/>
              <a:gd name="T86" fmla="*/ 571 w 582"/>
              <a:gd name="T87" fmla="*/ 139 h 218"/>
              <a:gd name="T88" fmla="*/ 582 w 582"/>
              <a:gd name="T89" fmla="*/ 100 h 218"/>
              <a:gd name="T90" fmla="*/ 206 w 582"/>
              <a:gd name="T91" fmla="*/ 200 h 218"/>
              <a:gd name="T92" fmla="*/ 0 w 582"/>
              <a:gd name="T93" fmla="*/ 195 h 218"/>
              <a:gd name="T94" fmla="*/ 127 w 582"/>
              <a:gd name="T95" fmla="*/ 18 h 218"/>
              <a:gd name="T96" fmla="*/ 100 w 582"/>
              <a:gd name="T97" fmla="*/ 94 h 218"/>
              <a:gd name="T98" fmla="*/ 81 w 582"/>
              <a:gd name="T99" fmla="*/ 64 h 218"/>
              <a:gd name="T100" fmla="*/ 37 w 582"/>
              <a:gd name="T101" fmla="*/ 161 h 218"/>
              <a:gd name="T102" fmla="*/ 65 w 582"/>
              <a:gd name="T103" fmla="*/ 129 h 218"/>
              <a:gd name="T104" fmla="*/ 85 w 582"/>
              <a:gd name="T105" fmla="*/ 123 h 218"/>
              <a:gd name="T106" fmla="*/ 98 w 582"/>
              <a:gd name="T107" fmla="*/ 108 h 218"/>
              <a:gd name="T108" fmla="*/ 209 w 582"/>
              <a:gd name="T109" fmla="*/ 31 h 218"/>
              <a:gd name="T110" fmla="*/ 127 w 582"/>
              <a:gd name="T111" fmla="*/ 45 h 218"/>
              <a:gd name="T112" fmla="*/ 181 w 582"/>
              <a:gd name="T113" fmla="*/ 100 h 218"/>
              <a:gd name="T114" fmla="*/ 172 w 582"/>
              <a:gd name="T115" fmla="*/ 136 h 218"/>
              <a:gd name="T116" fmla="*/ 163 w 582"/>
              <a:gd name="T117" fmla="*/ 100 h 218"/>
              <a:gd name="T118" fmla="*/ 127 w 582"/>
              <a:gd name="T119" fmla="*/ 136 h 218"/>
              <a:gd name="T120" fmla="*/ 136 w 582"/>
              <a:gd name="T121" fmla="*/ 181 h 218"/>
              <a:gd name="T122" fmla="*/ 206 w 582"/>
              <a:gd name="T123" fmla="*/ 190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82" h="218">
                <a:moveTo>
                  <a:pt x="78" y="89"/>
                </a:moveTo>
                <a:cubicBezTo>
                  <a:pt x="78" y="91"/>
                  <a:pt x="79" y="93"/>
                  <a:pt x="79" y="96"/>
                </a:cubicBezTo>
                <a:cubicBezTo>
                  <a:pt x="79" y="98"/>
                  <a:pt x="78" y="101"/>
                  <a:pt x="78" y="103"/>
                </a:cubicBezTo>
                <a:cubicBezTo>
                  <a:pt x="77" y="105"/>
                  <a:pt x="76" y="106"/>
                  <a:pt x="75" y="108"/>
                </a:cubicBezTo>
                <a:cubicBezTo>
                  <a:pt x="73" y="109"/>
                  <a:pt x="72" y="110"/>
                  <a:pt x="70" y="111"/>
                </a:cubicBezTo>
                <a:cubicBezTo>
                  <a:pt x="68" y="111"/>
                  <a:pt x="66" y="111"/>
                  <a:pt x="63" y="112"/>
                </a:cubicBezTo>
                <a:cubicBezTo>
                  <a:pt x="56" y="112"/>
                  <a:pt x="56" y="112"/>
                  <a:pt x="56" y="112"/>
                </a:cubicBezTo>
                <a:cubicBezTo>
                  <a:pt x="56" y="81"/>
                  <a:pt x="56" y="81"/>
                  <a:pt x="56" y="81"/>
                </a:cubicBezTo>
                <a:cubicBezTo>
                  <a:pt x="63" y="81"/>
                  <a:pt x="63" y="81"/>
                  <a:pt x="63" y="81"/>
                </a:cubicBezTo>
                <a:cubicBezTo>
                  <a:pt x="66" y="80"/>
                  <a:pt x="68" y="81"/>
                  <a:pt x="70" y="81"/>
                </a:cubicBezTo>
                <a:cubicBezTo>
                  <a:pt x="72" y="82"/>
                  <a:pt x="73" y="83"/>
                  <a:pt x="75" y="84"/>
                </a:cubicBezTo>
                <a:cubicBezTo>
                  <a:pt x="76" y="85"/>
                  <a:pt x="77" y="87"/>
                  <a:pt x="78" y="89"/>
                </a:cubicBezTo>
                <a:close/>
                <a:moveTo>
                  <a:pt x="323" y="77"/>
                </a:moveTo>
                <a:cubicBezTo>
                  <a:pt x="327" y="81"/>
                  <a:pt x="330" y="87"/>
                  <a:pt x="330" y="94"/>
                </a:cubicBezTo>
                <a:cubicBezTo>
                  <a:pt x="330" y="101"/>
                  <a:pt x="327" y="107"/>
                  <a:pt x="322" y="112"/>
                </a:cubicBezTo>
                <a:cubicBezTo>
                  <a:pt x="317" y="116"/>
                  <a:pt x="310" y="118"/>
                  <a:pt x="302" y="118"/>
                </a:cubicBezTo>
                <a:cubicBezTo>
                  <a:pt x="292" y="118"/>
                  <a:pt x="292" y="118"/>
                  <a:pt x="292" y="118"/>
                </a:cubicBezTo>
                <a:cubicBezTo>
                  <a:pt x="292" y="147"/>
                  <a:pt x="292" y="147"/>
                  <a:pt x="292" y="147"/>
                </a:cubicBezTo>
                <a:cubicBezTo>
                  <a:pt x="283" y="147"/>
                  <a:pt x="283" y="147"/>
                  <a:pt x="283" y="147"/>
                </a:cubicBezTo>
                <a:cubicBezTo>
                  <a:pt x="283" y="71"/>
                  <a:pt x="283" y="71"/>
                  <a:pt x="283" y="71"/>
                </a:cubicBezTo>
                <a:cubicBezTo>
                  <a:pt x="304" y="71"/>
                  <a:pt x="304" y="71"/>
                  <a:pt x="304" y="71"/>
                </a:cubicBezTo>
                <a:cubicBezTo>
                  <a:pt x="312" y="71"/>
                  <a:pt x="318" y="73"/>
                  <a:pt x="323" y="77"/>
                </a:cubicBezTo>
                <a:close/>
                <a:moveTo>
                  <a:pt x="320" y="94"/>
                </a:moveTo>
                <a:cubicBezTo>
                  <a:pt x="320" y="84"/>
                  <a:pt x="314" y="79"/>
                  <a:pt x="302" y="79"/>
                </a:cubicBezTo>
                <a:cubicBezTo>
                  <a:pt x="292" y="79"/>
                  <a:pt x="292" y="79"/>
                  <a:pt x="292" y="79"/>
                </a:cubicBezTo>
                <a:cubicBezTo>
                  <a:pt x="292" y="110"/>
                  <a:pt x="292" y="110"/>
                  <a:pt x="292" y="110"/>
                </a:cubicBezTo>
                <a:cubicBezTo>
                  <a:pt x="301" y="110"/>
                  <a:pt x="301" y="110"/>
                  <a:pt x="301" y="110"/>
                </a:cubicBezTo>
                <a:cubicBezTo>
                  <a:pt x="307" y="110"/>
                  <a:pt x="312" y="109"/>
                  <a:pt x="315" y="106"/>
                </a:cubicBezTo>
                <a:cubicBezTo>
                  <a:pt x="319" y="103"/>
                  <a:pt x="320" y="99"/>
                  <a:pt x="320" y="94"/>
                </a:cubicBezTo>
                <a:close/>
                <a:moveTo>
                  <a:pt x="354" y="95"/>
                </a:moveTo>
                <a:cubicBezTo>
                  <a:pt x="352" y="97"/>
                  <a:pt x="350" y="100"/>
                  <a:pt x="349" y="104"/>
                </a:cubicBezTo>
                <a:cubicBezTo>
                  <a:pt x="349" y="104"/>
                  <a:pt x="349" y="104"/>
                  <a:pt x="349" y="104"/>
                </a:cubicBezTo>
                <a:cubicBezTo>
                  <a:pt x="349" y="93"/>
                  <a:pt x="349" y="93"/>
                  <a:pt x="349" y="93"/>
                </a:cubicBezTo>
                <a:cubicBezTo>
                  <a:pt x="340" y="93"/>
                  <a:pt x="340" y="93"/>
                  <a:pt x="340" y="93"/>
                </a:cubicBezTo>
                <a:cubicBezTo>
                  <a:pt x="340" y="147"/>
                  <a:pt x="340" y="147"/>
                  <a:pt x="340" y="147"/>
                </a:cubicBezTo>
                <a:cubicBezTo>
                  <a:pt x="349" y="147"/>
                  <a:pt x="349" y="147"/>
                  <a:pt x="349" y="147"/>
                </a:cubicBezTo>
                <a:cubicBezTo>
                  <a:pt x="349" y="120"/>
                  <a:pt x="349" y="120"/>
                  <a:pt x="349" y="120"/>
                </a:cubicBezTo>
                <a:cubicBezTo>
                  <a:pt x="349" y="114"/>
                  <a:pt x="350" y="109"/>
                  <a:pt x="352" y="105"/>
                </a:cubicBezTo>
                <a:cubicBezTo>
                  <a:pt x="355" y="102"/>
                  <a:pt x="358" y="100"/>
                  <a:pt x="362" y="100"/>
                </a:cubicBezTo>
                <a:cubicBezTo>
                  <a:pt x="364" y="100"/>
                  <a:pt x="367" y="101"/>
                  <a:pt x="368" y="102"/>
                </a:cubicBezTo>
                <a:cubicBezTo>
                  <a:pt x="368" y="93"/>
                  <a:pt x="368" y="93"/>
                  <a:pt x="368" y="93"/>
                </a:cubicBezTo>
                <a:cubicBezTo>
                  <a:pt x="367" y="92"/>
                  <a:pt x="365" y="92"/>
                  <a:pt x="363" y="92"/>
                </a:cubicBezTo>
                <a:cubicBezTo>
                  <a:pt x="360" y="92"/>
                  <a:pt x="357" y="93"/>
                  <a:pt x="354" y="95"/>
                </a:cubicBezTo>
                <a:close/>
                <a:moveTo>
                  <a:pt x="416" y="141"/>
                </a:moveTo>
                <a:cubicBezTo>
                  <a:pt x="411" y="146"/>
                  <a:pt x="404" y="149"/>
                  <a:pt x="396" y="149"/>
                </a:cubicBezTo>
                <a:cubicBezTo>
                  <a:pt x="388" y="149"/>
                  <a:pt x="381" y="146"/>
                  <a:pt x="376" y="141"/>
                </a:cubicBezTo>
                <a:cubicBezTo>
                  <a:pt x="372" y="136"/>
                  <a:pt x="369" y="129"/>
                  <a:pt x="369" y="121"/>
                </a:cubicBezTo>
                <a:cubicBezTo>
                  <a:pt x="369" y="112"/>
                  <a:pt x="372" y="105"/>
                  <a:pt x="377" y="99"/>
                </a:cubicBezTo>
                <a:cubicBezTo>
                  <a:pt x="382" y="94"/>
                  <a:pt x="388" y="92"/>
                  <a:pt x="397" y="92"/>
                </a:cubicBezTo>
                <a:cubicBezTo>
                  <a:pt x="405" y="92"/>
                  <a:pt x="411" y="94"/>
                  <a:pt x="416" y="99"/>
                </a:cubicBezTo>
                <a:cubicBezTo>
                  <a:pt x="421" y="104"/>
                  <a:pt x="423" y="111"/>
                  <a:pt x="423" y="120"/>
                </a:cubicBezTo>
                <a:cubicBezTo>
                  <a:pt x="423" y="129"/>
                  <a:pt x="420" y="136"/>
                  <a:pt x="416" y="141"/>
                </a:cubicBezTo>
                <a:close/>
                <a:moveTo>
                  <a:pt x="414" y="120"/>
                </a:moveTo>
                <a:cubicBezTo>
                  <a:pt x="414" y="113"/>
                  <a:pt x="412" y="108"/>
                  <a:pt x="409" y="104"/>
                </a:cubicBezTo>
                <a:cubicBezTo>
                  <a:pt x="406" y="101"/>
                  <a:pt x="402" y="99"/>
                  <a:pt x="396" y="99"/>
                </a:cubicBezTo>
                <a:cubicBezTo>
                  <a:pt x="391" y="99"/>
                  <a:pt x="386" y="101"/>
                  <a:pt x="383" y="105"/>
                </a:cubicBezTo>
                <a:cubicBezTo>
                  <a:pt x="380" y="108"/>
                  <a:pt x="378" y="114"/>
                  <a:pt x="378" y="120"/>
                </a:cubicBezTo>
                <a:cubicBezTo>
                  <a:pt x="378" y="127"/>
                  <a:pt x="380" y="132"/>
                  <a:pt x="383" y="136"/>
                </a:cubicBezTo>
                <a:cubicBezTo>
                  <a:pt x="386" y="139"/>
                  <a:pt x="391" y="141"/>
                  <a:pt x="396" y="141"/>
                </a:cubicBezTo>
                <a:cubicBezTo>
                  <a:pt x="402" y="141"/>
                  <a:pt x="406" y="139"/>
                  <a:pt x="409" y="136"/>
                </a:cubicBezTo>
                <a:cubicBezTo>
                  <a:pt x="412" y="132"/>
                  <a:pt x="414" y="127"/>
                  <a:pt x="414" y="120"/>
                </a:cubicBezTo>
                <a:close/>
                <a:moveTo>
                  <a:pt x="438" y="68"/>
                </a:moveTo>
                <a:cubicBezTo>
                  <a:pt x="436" y="68"/>
                  <a:pt x="435" y="68"/>
                  <a:pt x="434" y="69"/>
                </a:cubicBezTo>
                <a:cubicBezTo>
                  <a:pt x="433" y="70"/>
                  <a:pt x="432" y="72"/>
                  <a:pt x="432" y="73"/>
                </a:cubicBezTo>
                <a:cubicBezTo>
                  <a:pt x="432" y="75"/>
                  <a:pt x="433" y="76"/>
                  <a:pt x="434" y="77"/>
                </a:cubicBezTo>
                <a:cubicBezTo>
                  <a:pt x="435" y="78"/>
                  <a:pt x="436" y="79"/>
                  <a:pt x="438" y="79"/>
                </a:cubicBezTo>
                <a:cubicBezTo>
                  <a:pt x="440" y="79"/>
                  <a:pt x="441" y="78"/>
                  <a:pt x="442" y="77"/>
                </a:cubicBezTo>
                <a:cubicBezTo>
                  <a:pt x="443" y="76"/>
                  <a:pt x="444" y="75"/>
                  <a:pt x="444" y="73"/>
                </a:cubicBezTo>
                <a:cubicBezTo>
                  <a:pt x="444" y="72"/>
                  <a:pt x="443" y="70"/>
                  <a:pt x="442" y="69"/>
                </a:cubicBezTo>
                <a:cubicBezTo>
                  <a:pt x="441" y="68"/>
                  <a:pt x="440" y="68"/>
                  <a:pt x="438" y="68"/>
                </a:cubicBezTo>
                <a:close/>
                <a:moveTo>
                  <a:pt x="434" y="147"/>
                </a:moveTo>
                <a:cubicBezTo>
                  <a:pt x="434" y="159"/>
                  <a:pt x="430" y="166"/>
                  <a:pt x="422" y="166"/>
                </a:cubicBezTo>
                <a:cubicBezTo>
                  <a:pt x="419" y="166"/>
                  <a:pt x="417" y="165"/>
                  <a:pt x="414" y="163"/>
                </a:cubicBezTo>
                <a:cubicBezTo>
                  <a:pt x="414" y="171"/>
                  <a:pt x="414" y="171"/>
                  <a:pt x="414" y="171"/>
                </a:cubicBezTo>
                <a:cubicBezTo>
                  <a:pt x="416" y="172"/>
                  <a:pt x="419" y="173"/>
                  <a:pt x="421" y="173"/>
                </a:cubicBezTo>
                <a:cubicBezTo>
                  <a:pt x="428" y="173"/>
                  <a:pt x="433" y="171"/>
                  <a:pt x="437" y="166"/>
                </a:cubicBezTo>
                <a:cubicBezTo>
                  <a:pt x="440" y="161"/>
                  <a:pt x="442" y="154"/>
                  <a:pt x="442" y="145"/>
                </a:cubicBezTo>
                <a:cubicBezTo>
                  <a:pt x="442" y="93"/>
                  <a:pt x="442" y="93"/>
                  <a:pt x="442" y="93"/>
                </a:cubicBezTo>
                <a:cubicBezTo>
                  <a:pt x="434" y="93"/>
                  <a:pt x="434" y="93"/>
                  <a:pt x="434" y="93"/>
                </a:cubicBezTo>
                <a:lnTo>
                  <a:pt x="434" y="147"/>
                </a:lnTo>
                <a:close/>
                <a:moveTo>
                  <a:pt x="494" y="98"/>
                </a:moveTo>
                <a:cubicBezTo>
                  <a:pt x="498" y="103"/>
                  <a:pt x="500" y="109"/>
                  <a:pt x="500" y="118"/>
                </a:cubicBezTo>
                <a:cubicBezTo>
                  <a:pt x="500" y="122"/>
                  <a:pt x="500" y="122"/>
                  <a:pt x="500" y="122"/>
                </a:cubicBezTo>
                <a:cubicBezTo>
                  <a:pt x="462" y="122"/>
                  <a:pt x="462" y="122"/>
                  <a:pt x="462" y="122"/>
                </a:cubicBezTo>
                <a:cubicBezTo>
                  <a:pt x="462" y="128"/>
                  <a:pt x="464" y="133"/>
                  <a:pt x="467" y="136"/>
                </a:cubicBezTo>
                <a:cubicBezTo>
                  <a:pt x="470" y="140"/>
                  <a:pt x="474" y="141"/>
                  <a:pt x="480" y="141"/>
                </a:cubicBezTo>
                <a:cubicBezTo>
                  <a:pt x="486" y="141"/>
                  <a:pt x="491" y="139"/>
                  <a:pt x="497" y="135"/>
                </a:cubicBezTo>
                <a:cubicBezTo>
                  <a:pt x="497" y="143"/>
                  <a:pt x="497" y="143"/>
                  <a:pt x="497" y="143"/>
                </a:cubicBezTo>
                <a:cubicBezTo>
                  <a:pt x="492" y="147"/>
                  <a:pt x="485" y="149"/>
                  <a:pt x="478" y="149"/>
                </a:cubicBezTo>
                <a:cubicBezTo>
                  <a:pt x="470" y="149"/>
                  <a:pt x="464" y="146"/>
                  <a:pt x="459" y="141"/>
                </a:cubicBezTo>
                <a:cubicBezTo>
                  <a:pt x="455" y="136"/>
                  <a:pt x="453" y="129"/>
                  <a:pt x="453" y="120"/>
                </a:cubicBezTo>
                <a:cubicBezTo>
                  <a:pt x="453" y="115"/>
                  <a:pt x="454" y="110"/>
                  <a:pt x="456" y="106"/>
                </a:cubicBezTo>
                <a:cubicBezTo>
                  <a:pt x="458" y="101"/>
                  <a:pt x="461" y="98"/>
                  <a:pt x="465" y="95"/>
                </a:cubicBezTo>
                <a:cubicBezTo>
                  <a:pt x="469" y="93"/>
                  <a:pt x="473" y="92"/>
                  <a:pt x="478" y="92"/>
                </a:cubicBezTo>
                <a:cubicBezTo>
                  <a:pt x="485" y="92"/>
                  <a:pt x="490" y="94"/>
                  <a:pt x="494" y="98"/>
                </a:cubicBezTo>
                <a:close/>
                <a:moveTo>
                  <a:pt x="491" y="115"/>
                </a:moveTo>
                <a:cubicBezTo>
                  <a:pt x="491" y="110"/>
                  <a:pt x="490" y="106"/>
                  <a:pt x="488" y="103"/>
                </a:cubicBezTo>
                <a:cubicBezTo>
                  <a:pt x="485" y="100"/>
                  <a:pt x="482" y="99"/>
                  <a:pt x="478" y="99"/>
                </a:cubicBezTo>
                <a:cubicBezTo>
                  <a:pt x="474" y="99"/>
                  <a:pt x="470" y="100"/>
                  <a:pt x="467" y="103"/>
                </a:cubicBezTo>
                <a:cubicBezTo>
                  <a:pt x="465" y="106"/>
                  <a:pt x="463" y="110"/>
                  <a:pt x="462" y="115"/>
                </a:cubicBezTo>
                <a:lnTo>
                  <a:pt x="491" y="115"/>
                </a:lnTo>
                <a:close/>
                <a:moveTo>
                  <a:pt x="514" y="100"/>
                </a:moveTo>
                <a:cubicBezTo>
                  <a:pt x="509" y="105"/>
                  <a:pt x="506" y="112"/>
                  <a:pt x="506" y="121"/>
                </a:cubicBezTo>
                <a:cubicBezTo>
                  <a:pt x="506" y="127"/>
                  <a:pt x="507" y="131"/>
                  <a:pt x="509" y="136"/>
                </a:cubicBezTo>
                <a:cubicBezTo>
                  <a:pt x="512" y="140"/>
                  <a:pt x="515" y="143"/>
                  <a:pt x="519" y="145"/>
                </a:cubicBezTo>
                <a:cubicBezTo>
                  <a:pt x="523" y="148"/>
                  <a:pt x="527" y="149"/>
                  <a:pt x="532" y="149"/>
                </a:cubicBezTo>
                <a:cubicBezTo>
                  <a:pt x="538" y="149"/>
                  <a:pt x="543" y="147"/>
                  <a:pt x="547" y="145"/>
                </a:cubicBezTo>
                <a:cubicBezTo>
                  <a:pt x="547" y="137"/>
                  <a:pt x="547" y="137"/>
                  <a:pt x="547" y="137"/>
                </a:cubicBezTo>
                <a:cubicBezTo>
                  <a:pt x="543" y="140"/>
                  <a:pt x="538" y="141"/>
                  <a:pt x="533" y="141"/>
                </a:cubicBezTo>
                <a:cubicBezTo>
                  <a:pt x="528" y="141"/>
                  <a:pt x="523" y="139"/>
                  <a:pt x="520" y="136"/>
                </a:cubicBezTo>
                <a:cubicBezTo>
                  <a:pt x="517" y="132"/>
                  <a:pt x="515" y="127"/>
                  <a:pt x="515" y="121"/>
                </a:cubicBezTo>
                <a:cubicBezTo>
                  <a:pt x="515" y="114"/>
                  <a:pt x="517" y="109"/>
                  <a:pt x="520" y="105"/>
                </a:cubicBezTo>
                <a:cubicBezTo>
                  <a:pt x="524" y="101"/>
                  <a:pt x="528" y="99"/>
                  <a:pt x="534" y="99"/>
                </a:cubicBezTo>
                <a:cubicBezTo>
                  <a:pt x="539" y="99"/>
                  <a:pt x="543" y="100"/>
                  <a:pt x="547" y="103"/>
                </a:cubicBezTo>
                <a:cubicBezTo>
                  <a:pt x="547" y="94"/>
                  <a:pt x="547" y="94"/>
                  <a:pt x="547" y="94"/>
                </a:cubicBezTo>
                <a:cubicBezTo>
                  <a:pt x="543" y="92"/>
                  <a:pt x="539" y="92"/>
                  <a:pt x="534" y="92"/>
                </a:cubicBezTo>
                <a:cubicBezTo>
                  <a:pt x="526" y="92"/>
                  <a:pt x="519" y="94"/>
                  <a:pt x="514" y="100"/>
                </a:cubicBezTo>
                <a:close/>
                <a:moveTo>
                  <a:pt x="582" y="100"/>
                </a:moveTo>
                <a:cubicBezTo>
                  <a:pt x="582" y="93"/>
                  <a:pt x="582" y="93"/>
                  <a:pt x="582" y="93"/>
                </a:cubicBezTo>
                <a:cubicBezTo>
                  <a:pt x="569" y="93"/>
                  <a:pt x="569" y="93"/>
                  <a:pt x="569" y="93"/>
                </a:cubicBezTo>
                <a:cubicBezTo>
                  <a:pt x="569" y="77"/>
                  <a:pt x="569" y="77"/>
                  <a:pt x="569" y="77"/>
                </a:cubicBezTo>
                <a:cubicBezTo>
                  <a:pt x="560" y="80"/>
                  <a:pt x="560" y="80"/>
                  <a:pt x="560" y="80"/>
                </a:cubicBezTo>
                <a:cubicBezTo>
                  <a:pt x="560" y="93"/>
                  <a:pt x="560" y="93"/>
                  <a:pt x="560" y="93"/>
                </a:cubicBezTo>
                <a:cubicBezTo>
                  <a:pt x="551" y="93"/>
                  <a:pt x="551" y="93"/>
                  <a:pt x="551" y="93"/>
                </a:cubicBezTo>
                <a:cubicBezTo>
                  <a:pt x="551" y="100"/>
                  <a:pt x="551" y="100"/>
                  <a:pt x="551" y="100"/>
                </a:cubicBezTo>
                <a:cubicBezTo>
                  <a:pt x="560" y="100"/>
                  <a:pt x="560" y="100"/>
                  <a:pt x="560" y="100"/>
                </a:cubicBezTo>
                <a:cubicBezTo>
                  <a:pt x="560" y="133"/>
                  <a:pt x="560" y="133"/>
                  <a:pt x="560" y="133"/>
                </a:cubicBezTo>
                <a:cubicBezTo>
                  <a:pt x="560" y="143"/>
                  <a:pt x="565" y="149"/>
                  <a:pt x="574" y="149"/>
                </a:cubicBezTo>
                <a:cubicBezTo>
                  <a:pt x="578" y="149"/>
                  <a:pt x="580" y="148"/>
                  <a:pt x="582" y="147"/>
                </a:cubicBezTo>
                <a:cubicBezTo>
                  <a:pt x="582" y="139"/>
                  <a:pt x="582" y="139"/>
                  <a:pt x="582" y="139"/>
                </a:cubicBezTo>
                <a:cubicBezTo>
                  <a:pt x="581" y="141"/>
                  <a:pt x="579" y="141"/>
                  <a:pt x="577" y="141"/>
                </a:cubicBezTo>
                <a:cubicBezTo>
                  <a:pt x="574" y="141"/>
                  <a:pt x="572" y="140"/>
                  <a:pt x="571" y="139"/>
                </a:cubicBezTo>
                <a:cubicBezTo>
                  <a:pt x="569" y="137"/>
                  <a:pt x="569" y="135"/>
                  <a:pt x="569" y="131"/>
                </a:cubicBezTo>
                <a:cubicBezTo>
                  <a:pt x="569" y="100"/>
                  <a:pt x="569" y="100"/>
                  <a:pt x="569" y="100"/>
                </a:cubicBezTo>
                <a:lnTo>
                  <a:pt x="582" y="100"/>
                </a:lnTo>
                <a:close/>
                <a:moveTo>
                  <a:pt x="218" y="31"/>
                </a:moveTo>
                <a:cubicBezTo>
                  <a:pt x="218" y="187"/>
                  <a:pt x="218" y="187"/>
                  <a:pt x="218" y="187"/>
                </a:cubicBezTo>
                <a:cubicBezTo>
                  <a:pt x="218" y="194"/>
                  <a:pt x="212" y="200"/>
                  <a:pt x="206" y="200"/>
                </a:cubicBezTo>
                <a:cubicBezTo>
                  <a:pt x="127" y="200"/>
                  <a:pt x="127" y="200"/>
                  <a:pt x="127" y="200"/>
                </a:cubicBezTo>
                <a:cubicBezTo>
                  <a:pt x="127" y="218"/>
                  <a:pt x="127" y="218"/>
                  <a:pt x="127" y="218"/>
                </a:cubicBezTo>
                <a:cubicBezTo>
                  <a:pt x="0" y="195"/>
                  <a:pt x="0" y="195"/>
                  <a:pt x="0" y="195"/>
                </a:cubicBezTo>
                <a:cubicBezTo>
                  <a:pt x="0" y="22"/>
                  <a:pt x="0" y="22"/>
                  <a:pt x="0" y="22"/>
                </a:cubicBezTo>
                <a:cubicBezTo>
                  <a:pt x="127" y="0"/>
                  <a:pt x="127" y="0"/>
                  <a:pt x="127" y="0"/>
                </a:cubicBezTo>
                <a:cubicBezTo>
                  <a:pt x="127" y="18"/>
                  <a:pt x="127" y="18"/>
                  <a:pt x="127" y="18"/>
                </a:cubicBezTo>
                <a:cubicBezTo>
                  <a:pt x="206" y="18"/>
                  <a:pt x="206" y="18"/>
                  <a:pt x="206" y="18"/>
                </a:cubicBezTo>
                <a:cubicBezTo>
                  <a:pt x="212" y="18"/>
                  <a:pt x="218" y="24"/>
                  <a:pt x="218" y="31"/>
                </a:cubicBezTo>
                <a:close/>
                <a:moveTo>
                  <a:pt x="100" y="94"/>
                </a:moveTo>
                <a:cubicBezTo>
                  <a:pt x="100" y="89"/>
                  <a:pt x="99" y="84"/>
                  <a:pt x="98" y="80"/>
                </a:cubicBezTo>
                <a:cubicBezTo>
                  <a:pt x="96" y="76"/>
                  <a:pt x="94" y="73"/>
                  <a:pt x="91" y="70"/>
                </a:cubicBezTo>
                <a:cubicBezTo>
                  <a:pt x="89" y="67"/>
                  <a:pt x="85" y="66"/>
                  <a:pt x="81" y="64"/>
                </a:cubicBezTo>
                <a:cubicBezTo>
                  <a:pt x="77" y="63"/>
                  <a:pt x="72" y="63"/>
                  <a:pt x="66" y="63"/>
                </a:cubicBezTo>
                <a:cubicBezTo>
                  <a:pt x="37" y="65"/>
                  <a:pt x="37" y="65"/>
                  <a:pt x="37" y="65"/>
                </a:cubicBezTo>
                <a:cubicBezTo>
                  <a:pt x="37" y="161"/>
                  <a:pt x="37" y="161"/>
                  <a:pt x="37" y="161"/>
                </a:cubicBezTo>
                <a:cubicBezTo>
                  <a:pt x="56" y="162"/>
                  <a:pt x="56" y="162"/>
                  <a:pt x="56" y="162"/>
                </a:cubicBezTo>
                <a:cubicBezTo>
                  <a:pt x="56" y="128"/>
                  <a:pt x="56" y="128"/>
                  <a:pt x="56" y="128"/>
                </a:cubicBezTo>
                <a:cubicBezTo>
                  <a:pt x="65" y="129"/>
                  <a:pt x="65" y="129"/>
                  <a:pt x="65" y="129"/>
                </a:cubicBezTo>
                <a:cubicBezTo>
                  <a:pt x="67" y="129"/>
                  <a:pt x="70" y="128"/>
                  <a:pt x="72" y="128"/>
                </a:cubicBezTo>
                <a:cubicBezTo>
                  <a:pt x="75" y="128"/>
                  <a:pt x="77" y="127"/>
                  <a:pt x="79" y="126"/>
                </a:cubicBezTo>
                <a:cubicBezTo>
                  <a:pt x="81" y="126"/>
                  <a:pt x="83" y="125"/>
                  <a:pt x="85" y="123"/>
                </a:cubicBezTo>
                <a:cubicBezTo>
                  <a:pt x="87" y="122"/>
                  <a:pt x="89" y="121"/>
                  <a:pt x="91" y="119"/>
                </a:cubicBezTo>
                <a:cubicBezTo>
                  <a:pt x="92" y="117"/>
                  <a:pt x="94" y="116"/>
                  <a:pt x="95" y="114"/>
                </a:cubicBezTo>
                <a:cubicBezTo>
                  <a:pt x="96" y="112"/>
                  <a:pt x="97" y="110"/>
                  <a:pt x="98" y="108"/>
                </a:cubicBezTo>
                <a:cubicBezTo>
                  <a:pt x="99" y="106"/>
                  <a:pt x="99" y="104"/>
                  <a:pt x="100" y="102"/>
                </a:cubicBezTo>
                <a:cubicBezTo>
                  <a:pt x="100" y="99"/>
                  <a:pt x="100" y="97"/>
                  <a:pt x="100" y="94"/>
                </a:cubicBezTo>
                <a:close/>
                <a:moveTo>
                  <a:pt x="209" y="31"/>
                </a:moveTo>
                <a:cubicBezTo>
                  <a:pt x="209" y="29"/>
                  <a:pt x="207" y="27"/>
                  <a:pt x="206" y="27"/>
                </a:cubicBezTo>
                <a:cubicBezTo>
                  <a:pt x="127" y="27"/>
                  <a:pt x="127" y="27"/>
                  <a:pt x="127" y="27"/>
                </a:cubicBezTo>
                <a:cubicBezTo>
                  <a:pt x="127" y="45"/>
                  <a:pt x="127" y="45"/>
                  <a:pt x="127" y="45"/>
                </a:cubicBezTo>
                <a:cubicBezTo>
                  <a:pt x="147" y="45"/>
                  <a:pt x="172" y="45"/>
                  <a:pt x="173" y="45"/>
                </a:cubicBezTo>
                <a:cubicBezTo>
                  <a:pt x="178" y="45"/>
                  <a:pt x="181" y="48"/>
                  <a:pt x="181" y="54"/>
                </a:cubicBezTo>
                <a:cubicBezTo>
                  <a:pt x="181" y="54"/>
                  <a:pt x="181" y="99"/>
                  <a:pt x="181" y="100"/>
                </a:cubicBezTo>
                <a:cubicBezTo>
                  <a:pt x="190" y="100"/>
                  <a:pt x="190" y="100"/>
                  <a:pt x="190" y="100"/>
                </a:cubicBezTo>
                <a:cubicBezTo>
                  <a:pt x="200" y="106"/>
                  <a:pt x="200" y="106"/>
                  <a:pt x="200" y="106"/>
                </a:cubicBezTo>
                <a:cubicBezTo>
                  <a:pt x="172" y="136"/>
                  <a:pt x="172" y="136"/>
                  <a:pt x="172" y="136"/>
                </a:cubicBezTo>
                <a:cubicBezTo>
                  <a:pt x="146" y="106"/>
                  <a:pt x="146" y="106"/>
                  <a:pt x="146" y="106"/>
                </a:cubicBezTo>
                <a:cubicBezTo>
                  <a:pt x="154" y="100"/>
                  <a:pt x="154" y="100"/>
                  <a:pt x="154" y="100"/>
                </a:cubicBezTo>
                <a:cubicBezTo>
                  <a:pt x="163" y="100"/>
                  <a:pt x="163" y="100"/>
                  <a:pt x="163" y="100"/>
                </a:cubicBezTo>
                <a:cubicBezTo>
                  <a:pt x="163" y="99"/>
                  <a:pt x="163" y="63"/>
                  <a:pt x="163" y="63"/>
                </a:cubicBezTo>
                <a:cubicBezTo>
                  <a:pt x="127" y="63"/>
                  <a:pt x="127" y="63"/>
                  <a:pt x="127" y="63"/>
                </a:cubicBezTo>
                <a:cubicBezTo>
                  <a:pt x="127" y="136"/>
                  <a:pt x="127" y="136"/>
                  <a:pt x="127" y="136"/>
                </a:cubicBezTo>
                <a:cubicBezTo>
                  <a:pt x="136" y="127"/>
                  <a:pt x="136" y="127"/>
                  <a:pt x="136" y="127"/>
                </a:cubicBezTo>
                <a:cubicBezTo>
                  <a:pt x="163" y="154"/>
                  <a:pt x="163" y="154"/>
                  <a:pt x="163" y="154"/>
                </a:cubicBezTo>
                <a:cubicBezTo>
                  <a:pt x="136" y="181"/>
                  <a:pt x="136" y="181"/>
                  <a:pt x="136" y="181"/>
                </a:cubicBezTo>
                <a:cubicBezTo>
                  <a:pt x="127" y="172"/>
                  <a:pt x="127" y="172"/>
                  <a:pt x="127" y="172"/>
                </a:cubicBezTo>
                <a:cubicBezTo>
                  <a:pt x="127" y="190"/>
                  <a:pt x="127" y="190"/>
                  <a:pt x="127" y="190"/>
                </a:cubicBezTo>
                <a:cubicBezTo>
                  <a:pt x="206" y="190"/>
                  <a:pt x="206" y="190"/>
                  <a:pt x="206" y="190"/>
                </a:cubicBezTo>
                <a:cubicBezTo>
                  <a:pt x="207" y="190"/>
                  <a:pt x="209" y="189"/>
                  <a:pt x="209" y="187"/>
                </a:cubicBezTo>
                <a:lnTo>
                  <a:pt x="209" y="3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 name="Freeform 5"/>
          <p:cNvSpPr>
            <a:spLocks noChangeAspect="1" noEditPoints="1"/>
          </p:cNvSpPr>
          <p:nvPr userDrawn="1"/>
        </p:nvSpPr>
        <p:spPr bwMode="auto">
          <a:xfrm>
            <a:off x="457200" y="6245327"/>
            <a:ext cx="1463040" cy="269773"/>
          </a:xfrm>
          <a:custGeom>
            <a:avLst/>
            <a:gdLst>
              <a:gd name="T0" fmla="*/ 1326 w 2637"/>
              <a:gd name="T1" fmla="*/ 170 h 485"/>
              <a:gd name="T2" fmla="*/ 590 w 2637"/>
              <a:gd name="T3" fmla="*/ 0 h 485"/>
              <a:gd name="T4" fmla="*/ 699 w 2637"/>
              <a:gd name="T5" fmla="*/ 274 h 485"/>
              <a:gd name="T6" fmla="*/ 0 w 2637"/>
              <a:gd name="T7" fmla="*/ 40 h 485"/>
              <a:gd name="T8" fmla="*/ 2631 w 2637"/>
              <a:gd name="T9" fmla="*/ 412 h 485"/>
              <a:gd name="T10" fmla="*/ 2612 w 2637"/>
              <a:gd name="T11" fmla="*/ 434 h 485"/>
              <a:gd name="T12" fmla="*/ 2514 w 2637"/>
              <a:gd name="T13" fmla="*/ 485 h 485"/>
              <a:gd name="T14" fmla="*/ 2597 w 2637"/>
              <a:gd name="T15" fmla="*/ 454 h 485"/>
              <a:gd name="T16" fmla="*/ 2539 w 2637"/>
              <a:gd name="T17" fmla="*/ 412 h 485"/>
              <a:gd name="T18" fmla="*/ 2492 w 2637"/>
              <a:gd name="T19" fmla="*/ 413 h 485"/>
              <a:gd name="T20" fmla="*/ 2440 w 2637"/>
              <a:gd name="T21" fmla="*/ 399 h 485"/>
              <a:gd name="T22" fmla="*/ 2402 w 2637"/>
              <a:gd name="T23" fmla="*/ 480 h 485"/>
              <a:gd name="T24" fmla="*/ 2321 w 2637"/>
              <a:gd name="T25" fmla="*/ 483 h 485"/>
              <a:gd name="T26" fmla="*/ 2422 w 2637"/>
              <a:gd name="T27" fmla="*/ 415 h 485"/>
              <a:gd name="T28" fmla="*/ 2392 w 2637"/>
              <a:gd name="T29" fmla="*/ 433 h 485"/>
              <a:gd name="T30" fmla="*/ 2226 w 2637"/>
              <a:gd name="T31" fmla="*/ 435 h 485"/>
              <a:gd name="T32" fmla="*/ 2225 w 2637"/>
              <a:gd name="T33" fmla="*/ 472 h 485"/>
              <a:gd name="T34" fmla="*/ 2209 w 2637"/>
              <a:gd name="T35" fmla="*/ 415 h 485"/>
              <a:gd name="T36" fmla="*/ 2187 w 2637"/>
              <a:gd name="T37" fmla="*/ 437 h 485"/>
              <a:gd name="T38" fmla="*/ 2104 w 2637"/>
              <a:gd name="T39" fmla="*/ 399 h 485"/>
              <a:gd name="T40" fmla="*/ 2119 w 2637"/>
              <a:gd name="T41" fmla="*/ 414 h 485"/>
              <a:gd name="T42" fmla="*/ 2076 w 2637"/>
              <a:gd name="T43" fmla="*/ 406 h 485"/>
              <a:gd name="T44" fmla="*/ 1968 w 2637"/>
              <a:gd name="T45" fmla="*/ 483 h 485"/>
              <a:gd name="T46" fmla="*/ 1977 w 2637"/>
              <a:gd name="T47" fmla="*/ 406 h 485"/>
              <a:gd name="T48" fmla="*/ 2063 w 2637"/>
              <a:gd name="T49" fmla="*/ 399 h 485"/>
              <a:gd name="T50" fmla="*/ 1889 w 2637"/>
              <a:gd name="T51" fmla="*/ 421 h 485"/>
              <a:gd name="T52" fmla="*/ 1881 w 2637"/>
              <a:gd name="T53" fmla="*/ 471 h 485"/>
              <a:gd name="T54" fmla="*/ 1850 w 2637"/>
              <a:gd name="T55" fmla="*/ 465 h 485"/>
              <a:gd name="T56" fmla="*/ 1773 w 2637"/>
              <a:gd name="T57" fmla="*/ 413 h 485"/>
              <a:gd name="T58" fmla="*/ 1686 w 2637"/>
              <a:gd name="T59" fmla="*/ 401 h 485"/>
              <a:gd name="T60" fmla="*/ 1606 w 2637"/>
              <a:gd name="T61" fmla="*/ 419 h 485"/>
              <a:gd name="T62" fmla="*/ 1645 w 2637"/>
              <a:gd name="T63" fmla="*/ 485 h 485"/>
              <a:gd name="T64" fmla="*/ 1674 w 2637"/>
              <a:gd name="T65" fmla="*/ 399 h 485"/>
              <a:gd name="T66" fmla="*/ 1489 w 2637"/>
              <a:gd name="T67" fmla="*/ 435 h 485"/>
              <a:gd name="T68" fmla="*/ 1488 w 2637"/>
              <a:gd name="T69" fmla="*/ 472 h 485"/>
              <a:gd name="T70" fmla="*/ 1472 w 2637"/>
              <a:gd name="T71" fmla="*/ 415 h 485"/>
              <a:gd name="T72" fmla="*/ 1410 w 2637"/>
              <a:gd name="T73" fmla="*/ 484 h 485"/>
              <a:gd name="T74" fmla="*/ 1411 w 2637"/>
              <a:gd name="T75" fmla="*/ 461 h 485"/>
              <a:gd name="T76" fmla="*/ 1332 w 2637"/>
              <a:gd name="T77" fmla="*/ 484 h 485"/>
              <a:gd name="T78" fmla="*/ 1289 w 2637"/>
              <a:gd name="T79" fmla="*/ 399 h 485"/>
              <a:gd name="T80" fmla="*/ 1298 w 2637"/>
              <a:gd name="T81" fmla="*/ 413 h 485"/>
              <a:gd name="T82" fmla="*/ 1327 w 2637"/>
              <a:gd name="T83" fmla="*/ 466 h 485"/>
              <a:gd name="T84" fmla="*/ 1227 w 2637"/>
              <a:gd name="T85" fmla="*/ 480 h 485"/>
              <a:gd name="T86" fmla="*/ 1146 w 2637"/>
              <a:gd name="T87" fmla="*/ 483 h 485"/>
              <a:gd name="T88" fmla="*/ 1246 w 2637"/>
              <a:gd name="T89" fmla="*/ 415 h 485"/>
              <a:gd name="T90" fmla="*/ 1217 w 2637"/>
              <a:gd name="T91" fmla="*/ 433 h 485"/>
              <a:gd name="T92" fmla="*/ 1031 w 2637"/>
              <a:gd name="T93" fmla="*/ 483 h 485"/>
              <a:gd name="T94" fmla="*/ 1131 w 2637"/>
              <a:gd name="T95" fmla="*/ 415 h 485"/>
              <a:gd name="T96" fmla="*/ 1100 w 2637"/>
              <a:gd name="T97" fmla="*/ 433 h 485"/>
              <a:gd name="T98" fmla="*/ 892 w 2637"/>
              <a:gd name="T99" fmla="*/ 480 h 485"/>
              <a:gd name="T100" fmla="*/ 811 w 2637"/>
              <a:gd name="T101" fmla="*/ 483 h 485"/>
              <a:gd name="T102" fmla="*/ 911 w 2637"/>
              <a:gd name="T103" fmla="*/ 415 h 485"/>
              <a:gd name="T104" fmla="*/ 882 w 2637"/>
              <a:gd name="T105" fmla="*/ 433 h 485"/>
              <a:gd name="T106" fmla="*/ 679 w 2637"/>
              <a:gd name="T107" fmla="*/ 483 h 485"/>
              <a:gd name="T108" fmla="*/ 700 w 2637"/>
              <a:gd name="T109" fmla="*/ 471 h 485"/>
              <a:gd name="T110" fmla="*/ 793 w 2637"/>
              <a:gd name="T111" fmla="*/ 401 h 485"/>
              <a:gd name="T112" fmla="*/ 547 w 2637"/>
              <a:gd name="T113" fmla="*/ 472 h 485"/>
              <a:gd name="T114" fmla="*/ 666 w 2637"/>
              <a:gd name="T115" fmla="*/ 415 h 485"/>
              <a:gd name="T116" fmla="*/ 572 w 2637"/>
              <a:gd name="T117" fmla="*/ 466 h 485"/>
              <a:gd name="T118" fmla="*/ 547 w 2637"/>
              <a:gd name="T119" fmla="*/ 428 h 485"/>
              <a:gd name="T120" fmla="*/ 451 w 2637"/>
              <a:gd name="T121" fmla="*/ 428 h 485"/>
              <a:gd name="T122" fmla="*/ 526 w 2637"/>
              <a:gd name="T123" fmla="*/ 425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37" h="485">
                <a:moveTo>
                  <a:pt x="1135" y="1"/>
                </a:moveTo>
                <a:cubicBezTo>
                  <a:pt x="1694" y="1"/>
                  <a:pt x="1694" y="1"/>
                  <a:pt x="1694" y="1"/>
                </a:cubicBezTo>
                <a:cubicBezTo>
                  <a:pt x="1681" y="40"/>
                  <a:pt x="1681" y="40"/>
                  <a:pt x="1681" y="40"/>
                </a:cubicBezTo>
                <a:cubicBezTo>
                  <a:pt x="1297" y="40"/>
                  <a:pt x="1297" y="40"/>
                  <a:pt x="1297" y="40"/>
                </a:cubicBezTo>
                <a:cubicBezTo>
                  <a:pt x="1233" y="235"/>
                  <a:pt x="1233" y="235"/>
                  <a:pt x="1233" y="235"/>
                </a:cubicBezTo>
                <a:cubicBezTo>
                  <a:pt x="1440" y="235"/>
                  <a:pt x="1440" y="235"/>
                  <a:pt x="1440" y="235"/>
                </a:cubicBezTo>
                <a:cubicBezTo>
                  <a:pt x="1454" y="192"/>
                  <a:pt x="1454" y="192"/>
                  <a:pt x="1454" y="192"/>
                </a:cubicBezTo>
                <a:cubicBezTo>
                  <a:pt x="1438" y="170"/>
                  <a:pt x="1438" y="170"/>
                  <a:pt x="1438" y="170"/>
                </a:cubicBezTo>
                <a:cubicBezTo>
                  <a:pt x="1326" y="170"/>
                  <a:pt x="1326" y="170"/>
                  <a:pt x="1326" y="170"/>
                </a:cubicBezTo>
                <a:cubicBezTo>
                  <a:pt x="1339" y="130"/>
                  <a:pt x="1339" y="130"/>
                  <a:pt x="1339" y="130"/>
                </a:cubicBezTo>
                <a:cubicBezTo>
                  <a:pt x="1629" y="130"/>
                  <a:pt x="1629" y="130"/>
                  <a:pt x="1629" y="130"/>
                </a:cubicBezTo>
                <a:cubicBezTo>
                  <a:pt x="1644" y="153"/>
                  <a:pt x="1644" y="153"/>
                  <a:pt x="1644" y="153"/>
                </a:cubicBezTo>
                <a:cubicBezTo>
                  <a:pt x="1605" y="274"/>
                  <a:pt x="1605" y="274"/>
                  <a:pt x="1605" y="274"/>
                </a:cubicBezTo>
                <a:cubicBezTo>
                  <a:pt x="1046" y="274"/>
                  <a:pt x="1046" y="274"/>
                  <a:pt x="1046" y="274"/>
                </a:cubicBezTo>
                <a:cubicBezTo>
                  <a:pt x="1030" y="251"/>
                  <a:pt x="1030" y="251"/>
                  <a:pt x="1030" y="251"/>
                </a:cubicBezTo>
                <a:cubicBezTo>
                  <a:pt x="1104" y="23"/>
                  <a:pt x="1104" y="23"/>
                  <a:pt x="1104" y="23"/>
                </a:cubicBezTo>
                <a:lnTo>
                  <a:pt x="1135" y="1"/>
                </a:lnTo>
                <a:close/>
                <a:moveTo>
                  <a:pt x="590" y="0"/>
                </a:moveTo>
                <a:cubicBezTo>
                  <a:pt x="578" y="40"/>
                  <a:pt x="578" y="40"/>
                  <a:pt x="578" y="40"/>
                </a:cubicBezTo>
                <a:cubicBezTo>
                  <a:pt x="846" y="40"/>
                  <a:pt x="846" y="40"/>
                  <a:pt x="846" y="40"/>
                </a:cubicBezTo>
                <a:cubicBezTo>
                  <a:pt x="862" y="62"/>
                  <a:pt x="862" y="62"/>
                  <a:pt x="862" y="62"/>
                </a:cubicBezTo>
                <a:cubicBezTo>
                  <a:pt x="847" y="107"/>
                  <a:pt x="847" y="107"/>
                  <a:pt x="847" y="107"/>
                </a:cubicBezTo>
                <a:cubicBezTo>
                  <a:pt x="816" y="130"/>
                  <a:pt x="816" y="130"/>
                  <a:pt x="816" y="130"/>
                </a:cubicBezTo>
                <a:cubicBezTo>
                  <a:pt x="548" y="130"/>
                  <a:pt x="548" y="130"/>
                  <a:pt x="548" y="130"/>
                </a:cubicBezTo>
                <a:cubicBezTo>
                  <a:pt x="509" y="251"/>
                  <a:pt x="509" y="251"/>
                  <a:pt x="509" y="251"/>
                </a:cubicBezTo>
                <a:cubicBezTo>
                  <a:pt x="524" y="274"/>
                  <a:pt x="524" y="274"/>
                  <a:pt x="524" y="274"/>
                </a:cubicBezTo>
                <a:cubicBezTo>
                  <a:pt x="699" y="274"/>
                  <a:pt x="699" y="274"/>
                  <a:pt x="699" y="274"/>
                </a:cubicBezTo>
                <a:cubicBezTo>
                  <a:pt x="733" y="170"/>
                  <a:pt x="733" y="170"/>
                  <a:pt x="733" y="170"/>
                </a:cubicBezTo>
                <a:cubicBezTo>
                  <a:pt x="998" y="170"/>
                  <a:pt x="998" y="170"/>
                  <a:pt x="998" y="170"/>
                </a:cubicBezTo>
                <a:cubicBezTo>
                  <a:pt x="1029" y="146"/>
                  <a:pt x="1029" y="146"/>
                  <a:pt x="1029" y="146"/>
                </a:cubicBezTo>
                <a:cubicBezTo>
                  <a:pt x="1069" y="23"/>
                  <a:pt x="1069" y="23"/>
                  <a:pt x="1069" y="23"/>
                </a:cubicBezTo>
                <a:cubicBezTo>
                  <a:pt x="1053" y="0"/>
                  <a:pt x="1053" y="0"/>
                  <a:pt x="1053" y="0"/>
                </a:cubicBezTo>
                <a:lnTo>
                  <a:pt x="590" y="0"/>
                </a:lnTo>
                <a:close/>
                <a:moveTo>
                  <a:pt x="555" y="1"/>
                </a:moveTo>
                <a:cubicBezTo>
                  <a:pt x="13" y="0"/>
                  <a:pt x="13" y="0"/>
                  <a:pt x="13" y="0"/>
                </a:cubicBezTo>
                <a:cubicBezTo>
                  <a:pt x="0" y="40"/>
                  <a:pt x="0" y="40"/>
                  <a:pt x="0" y="40"/>
                </a:cubicBezTo>
                <a:cubicBezTo>
                  <a:pt x="222" y="40"/>
                  <a:pt x="222" y="40"/>
                  <a:pt x="222" y="40"/>
                </a:cubicBezTo>
                <a:cubicBezTo>
                  <a:pt x="154" y="251"/>
                  <a:pt x="154" y="251"/>
                  <a:pt x="154" y="251"/>
                </a:cubicBezTo>
                <a:cubicBezTo>
                  <a:pt x="169" y="274"/>
                  <a:pt x="169" y="274"/>
                  <a:pt x="169" y="274"/>
                </a:cubicBezTo>
                <a:cubicBezTo>
                  <a:pt x="345" y="274"/>
                  <a:pt x="345" y="274"/>
                  <a:pt x="345" y="274"/>
                </a:cubicBezTo>
                <a:cubicBezTo>
                  <a:pt x="421" y="40"/>
                  <a:pt x="421" y="40"/>
                  <a:pt x="421" y="40"/>
                </a:cubicBezTo>
                <a:cubicBezTo>
                  <a:pt x="542" y="40"/>
                  <a:pt x="542" y="40"/>
                  <a:pt x="542" y="40"/>
                </a:cubicBezTo>
                <a:lnTo>
                  <a:pt x="555" y="1"/>
                </a:lnTo>
                <a:close/>
                <a:moveTo>
                  <a:pt x="2634" y="410"/>
                </a:moveTo>
                <a:cubicBezTo>
                  <a:pt x="2633" y="411"/>
                  <a:pt x="2633" y="412"/>
                  <a:pt x="2631" y="412"/>
                </a:cubicBezTo>
                <a:cubicBezTo>
                  <a:pt x="2570" y="412"/>
                  <a:pt x="2570" y="412"/>
                  <a:pt x="2570" y="412"/>
                </a:cubicBezTo>
                <a:cubicBezTo>
                  <a:pt x="2569" y="412"/>
                  <a:pt x="2567" y="412"/>
                  <a:pt x="2566" y="413"/>
                </a:cubicBezTo>
                <a:cubicBezTo>
                  <a:pt x="2561" y="417"/>
                  <a:pt x="2561" y="417"/>
                  <a:pt x="2561" y="417"/>
                </a:cubicBezTo>
                <a:cubicBezTo>
                  <a:pt x="2560" y="418"/>
                  <a:pt x="2559" y="419"/>
                  <a:pt x="2559" y="420"/>
                </a:cubicBezTo>
                <a:cubicBezTo>
                  <a:pt x="2556" y="427"/>
                  <a:pt x="2556" y="427"/>
                  <a:pt x="2556" y="427"/>
                </a:cubicBezTo>
                <a:cubicBezTo>
                  <a:pt x="2556" y="428"/>
                  <a:pt x="2556" y="428"/>
                  <a:pt x="2557" y="429"/>
                </a:cubicBezTo>
                <a:cubicBezTo>
                  <a:pt x="2560" y="434"/>
                  <a:pt x="2560" y="434"/>
                  <a:pt x="2560" y="434"/>
                </a:cubicBezTo>
                <a:cubicBezTo>
                  <a:pt x="2560" y="434"/>
                  <a:pt x="2561" y="434"/>
                  <a:pt x="2561" y="434"/>
                </a:cubicBezTo>
                <a:cubicBezTo>
                  <a:pt x="2612" y="434"/>
                  <a:pt x="2612" y="434"/>
                  <a:pt x="2612" y="434"/>
                </a:cubicBezTo>
                <a:cubicBezTo>
                  <a:pt x="2614" y="434"/>
                  <a:pt x="2615" y="435"/>
                  <a:pt x="2616" y="436"/>
                </a:cubicBezTo>
                <a:cubicBezTo>
                  <a:pt x="2622" y="446"/>
                  <a:pt x="2622" y="446"/>
                  <a:pt x="2622" y="446"/>
                </a:cubicBezTo>
                <a:cubicBezTo>
                  <a:pt x="2623" y="447"/>
                  <a:pt x="2623" y="448"/>
                  <a:pt x="2622" y="450"/>
                </a:cubicBezTo>
                <a:cubicBezTo>
                  <a:pt x="2616" y="469"/>
                  <a:pt x="2616" y="469"/>
                  <a:pt x="2616" y="469"/>
                </a:cubicBezTo>
                <a:cubicBezTo>
                  <a:pt x="2615" y="470"/>
                  <a:pt x="2614" y="471"/>
                  <a:pt x="2613" y="472"/>
                </a:cubicBezTo>
                <a:cubicBezTo>
                  <a:pt x="2598" y="483"/>
                  <a:pt x="2598" y="483"/>
                  <a:pt x="2598" y="483"/>
                </a:cubicBezTo>
                <a:cubicBezTo>
                  <a:pt x="2597" y="484"/>
                  <a:pt x="2596" y="485"/>
                  <a:pt x="2595" y="485"/>
                </a:cubicBezTo>
                <a:cubicBezTo>
                  <a:pt x="2594" y="485"/>
                  <a:pt x="2594" y="485"/>
                  <a:pt x="2593" y="485"/>
                </a:cubicBezTo>
                <a:cubicBezTo>
                  <a:pt x="2514" y="485"/>
                  <a:pt x="2514" y="485"/>
                  <a:pt x="2514" y="485"/>
                </a:cubicBezTo>
                <a:cubicBezTo>
                  <a:pt x="2513" y="485"/>
                  <a:pt x="2512" y="485"/>
                  <a:pt x="2513" y="483"/>
                </a:cubicBezTo>
                <a:cubicBezTo>
                  <a:pt x="2516" y="474"/>
                  <a:pt x="2516" y="474"/>
                  <a:pt x="2516" y="474"/>
                </a:cubicBezTo>
                <a:cubicBezTo>
                  <a:pt x="2516" y="473"/>
                  <a:pt x="2517" y="472"/>
                  <a:pt x="2518" y="472"/>
                </a:cubicBezTo>
                <a:cubicBezTo>
                  <a:pt x="2584" y="472"/>
                  <a:pt x="2584" y="472"/>
                  <a:pt x="2584" y="472"/>
                </a:cubicBezTo>
                <a:cubicBezTo>
                  <a:pt x="2585" y="472"/>
                  <a:pt x="2586" y="472"/>
                  <a:pt x="2587" y="471"/>
                </a:cubicBezTo>
                <a:cubicBezTo>
                  <a:pt x="2592" y="467"/>
                  <a:pt x="2592" y="467"/>
                  <a:pt x="2592" y="467"/>
                </a:cubicBezTo>
                <a:cubicBezTo>
                  <a:pt x="2593" y="466"/>
                  <a:pt x="2594" y="466"/>
                  <a:pt x="2594" y="465"/>
                </a:cubicBezTo>
                <a:cubicBezTo>
                  <a:pt x="2597" y="455"/>
                  <a:pt x="2597" y="455"/>
                  <a:pt x="2597" y="455"/>
                </a:cubicBezTo>
                <a:cubicBezTo>
                  <a:pt x="2597" y="455"/>
                  <a:pt x="2597" y="454"/>
                  <a:pt x="2597" y="454"/>
                </a:cubicBezTo>
                <a:cubicBezTo>
                  <a:pt x="2594" y="449"/>
                  <a:pt x="2594" y="449"/>
                  <a:pt x="2594" y="449"/>
                </a:cubicBezTo>
                <a:cubicBezTo>
                  <a:pt x="2593" y="449"/>
                  <a:pt x="2592" y="448"/>
                  <a:pt x="2591" y="448"/>
                </a:cubicBezTo>
                <a:cubicBezTo>
                  <a:pt x="2539" y="448"/>
                  <a:pt x="2539" y="448"/>
                  <a:pt x="2539" y="448"/>
                </a:cubicBezTo>
                <a:cubicBezTo>
                  <a:pt x="2538" y="448"/>
                  <a:pt x="2538" y="448"/>
                  <a:pt x="2537" y="447"/>
                </a:cubicBezTo>
                <a:cubicBezTo>
                  <a:pt x="2531" y="437"/>
                  <a:pt x="2531" y="437"/>
                  <a:pt x="2531" y="437"/>
                </a:cubicBezTo>
                <a:cubicBezTo>
                  <a:pt x="2531" y="436"/>
                  <a:pt x="2531" y="436"/>
                  <a:pt x="2531" y="435"/>
                </a:cubicBezTo>
                <a:cubicBezTo>
                  <a:pt x="2530" y="435"/>
                  <a:pt x="2531" y="434"/>
                  <a:pt x="2531" y="433"/>
                </a:cubicBezTo>
                <a:cubicBezTo>
                  <a:pt x="2537" y="414"/>
                  <a:pt x="2537" y="414"/>
                  <a:pt x="2537" y="414"/>
                </a:cubicBezTo>
                <a:cubicBezTo>
                  <a:pt x="2538" y="413"/>
                  <a:pt x="2538" y="413"/>
                  <a:pt x="2539" y="412"/>
                </a:cubicBezTo>
                <a:cubicBezTo>
                  <a:pt x="2539" y="412"/>
                  <a:pt x="2540" y="411"/>
                  <a:pt x="2541" y="410"/>
                </a:cubicBezTo>
                <a:cubicBezTo>
                  <a:pt x="2555" y="400"/>
                  <a:pt x="2555" y="400"/>
                  <a:pt x="2555" y="400"/>
                </a:cubicBezTo>
                <a:cubicBezTo>
                  <a:pt x="2556" y="399"/>
                  <a:pt x="2558" y="399"/>
                  <a:pt x="2559" y="399"/>
                </a:cubicBezTo>
                <a:cubicBezTo>
                  <a:pt x="2636" y="399"/>
                  <a:pt x="2636" y="399"/>
                  <a:pt x="2636" y="399"/>
                </a:cubicBezTo>
                <a:cubicBezTo>
                  <a:pt x="2637" y="399"/>
                  <a:pt x="2637" y="400"/>
                  <a:pt x="2637" y="401"/>
                </a:cubicBezTo>
                <a:lnTo>
                  <a:pt x="2634" y="410"/>
                </a:lnTo>
                <a:close/>
                <a:moveTo>
                  <a:pt x="2527" y="411"/>
                </a:moveTo>
                <a:cubicBezTo>
                  <a:pt x="2527" y="412"/>
                  <a:pt x="2526" y="413"/>
                  <a:pt x="2525" y="413"/>
                </a:cubicBezTo>
                <a:cubicBezTo>
                  <a:pt x="2492" y="413"/>
                  <a:pt x="2492" y="413"/>
                  <a:pt x="2492" y="413"/>
                </a:cubicBezTo>
                <a:cubicBezTo>
                  <a:pt x="2469" y="483"/>
                  <a:pt x="2469" y="483"/>
                  <a:pt x="2469" y="483"/>
                </a:cubicBezTo>
                <a:cubicBezTo>
                  <a:pt x="2468" y="485"/>
                  <a:pt x="2467" y="485"/>
                  <a:pt x="2466" y="485"/>
                </a:cubicBezTo>
                <a:cubicBezTo>
                  <a:pt x="2446" y="485"/>
                  <a:pt x="2446" y="485"/>
                  <a:pt x="2446" y="485"/>
                </a:cubicBezTo>
                <a:cubicBezTo>
                  <a:pt x="2445" y="485"/>
                  <a:pt x="2444" y="485"/>
                  <a:pt x="2445" y="483"/>
                </a:cubicBezTo>
                <a:cubicBezTo>
                  <a:pt x="2468" y="413"/>
                  <a:pt x="2468" y="413"/>
                  <a:pt x="2468" y="413"/>
                </a:cubicBezTo>
                <a:cubicBezTo>
                  <a:pt x="2436" y="413"/>
                  <a:pt x="2436" y="413"/>
                  <a:pt x="2436" y="413"/>
                </a:cubicBezTo>
                <a:cubicBezTo>
                  <a:pt x="2434" y="413"/>
                  <a:pt x="2434" y="412"/>
                  <a:pt x="2434" y="411"/>
                </a:cubicBezTo>
                <a:cubicBezTo>
                  <a:pt x="2438" y="401"/>
                  <a:pt x="2438" y="401"/>
                  <a:pt x="2438" y="401"/>
                </a:cubicBezTo>
                <a:cubicBezTo>
                  <a:pt x="2438" y="400"/>
                  <a:pt x="2439" y="399"/>
                  <a:pt x="2440" y="399"/>
                </a:cubicBezTo>
                <a:cubicBezTo>
                  <a:pt x="2529" y="399"/>
                  <a:pt x="2529" y="399"/>
                  <a:pt x="2529" y="399"/>
                </a:cubicBezTo>
                <a:cubicBezTo>
                  <a:pt x="2531" y="399"/>
                  <a:pt x="2531" y="400"/>
                  <a:pt x="2531" y="401"/>
                </a:cubicBezTo>
                <a:lnTo>
                  <a:pt x="2527" y="411"/>
                </a:lnTo>
                <a:close/>
                <a:moveTo>
                  <a:pt x="2422" y="415"/>
                </a:moveTo>
                <a:cubicBezTo>
                  <a:pt x="2415" y="435"/>
                  <a:pt x="2415" y="435"/>
                  <a:pt x="2415" y="435"/>
                </a:cubicBezTo>
                <a:cubicBezTo>
                  <a:pt x="2415" y="436"/>
                  <a:pt x="2414" y="438"/>
                  <a:pt x="2412" y="439"/>
                </a:cubicBezTo>
                <a:cubicBezTo>
                  <a:pt x="2398" y="449"/>
                  <a:pt x="2398" y="449"/>
                  <a:pt x="2398" y="449"/>
                </a:cubicBezTo>
                <a:cubicBezTo>
                  <a:pt x="2402" y="478"/>
                  <a:pt x="2402" y="478"/>
                  <a:pt x="2402" y="478"/>
                </a:cubicBezTo>
                <a:cubicBezTo>
                  <a:pt x="2402" y="479"/>
                  <a:pt x="2403" y="479"/>
                  <a:pt x="2402" y="480"/>
                </a:cubicBezTo>
                <a:cubicBezTo>
                  <a:pt x="2402" y="480"/>
                  <a:pt x="2402" y="481"/>
                  <a:pt x="2402" y="482"/>
                </a:cubicBezTo>
                <a:cubicBezTo>
                  <a:pt x="2402" y="483"/>
                  <a:pt x="2402" y="483"/>
                  <a:pt x="2402" y="483"/>
                </a:cubicBezTo>
                <a:cubicBezTo>
                  <a:pt x="2401" y="484"/>
                  <a:pt x="2401" y="484"/>
                  <a:pt x="2401" y="485"/>
                </a:cubicBezTo>
                <a:cubicBezTo>
                  <a:pt x="2400" y="485"/>
                  <a:pt x="2400" y="485"/>
                  <a:pt x="2399" y="485"/>
                </a:cubicBezTo>
                <a:cubicBezTo>
                  <a:pt x="2380" y="485"/>
                  <a:pt x="2380" y="485"/>
                  <a:pt x="2380" y="485"/>
                </a:cubicBezTo>
                <a:cubicBezTo>
                  <a:pt x="2379" y="485"/>
                  <a:pt x="2379" y="485"/>
                  <a:pt x="2378" y="484"/>
                </a:cubicBezTo>
                <a:cubicBezTo>
                  <a:pt x="2376" y="454"/>
                  <a:pt x="2376" y="454"/>
                  <a:pt x="2376" y="454"/>
                </a:cubicBezTo>
                <a:cubicBezTo>
                  <a:pt x="2331" y="454"/>
                  <a:pt x="2331" y="454"/>
                  <a:pt x="2331" y="454"/>
                </a:cubicBezTo>
                <a:cubicBezTo>
                  <a:pt x="2321" y="483"/>
                  <a:pt x="2321" y="483"/>
                  <a:pt x="2321" y="483"/>
                </a:cubicBezTo>
                <a:cubicBezTo>
                  <a:pt x="2321" y="485"/>
                  <a:pt x="2320" y="485"/>
                  <a:pt x="2319" y="485"/>
                </a:cubicBezTo>
                <a:cubicBezTo>
                  <a:pt x="2299" y="485"/>
                  <a:pt x="2299" y="485"/>
                  <a:pt x="2299" y="485"/>
                </a:cubicBezTo>
                <a:cubicBezTo>
                  <a:pt x="2298" y="485"/>
                  <a:pt x="2297" y="485"/>
                  <a:pt x="2298" y="483"/>
                </a:cubicBezTo>
                <a:cubicBezTo>
                  <a:pt x="2325" y="402"/>
                  <a:pt x="2325" y="402"/>
                  <a:pt x="2325" y="402"/>
                </a:cubicBezTo>
                <a:cubicBezTo>
                  <a:pt x="2326" y="400"/>
                  <a:pt x="2327" y="399"/>
                  <a:pt x="2330" y="399"/>
                </a:cubicBezTo>
                <a:cubicBezTo>
                  <a:pt x="2410" y="399"/>
                  <a:pt x="2410" y="399"/>
                  <a:pt x="2410" y="399"/>
                </a:cubicBezTo>
                <a:cubicBezTo>
                  <a:pt x="2412" y="399"/>
                  <a:pt x="2413" y="399"/>
                  <a:pt x="2414" y="400"/>
                </a:cubicBezTo>
                <a:cubicBezTo>
                  <a:pt x="2422" y="412"/>
                  <a:pt x="2422" y="412"/>
                  <a:pt x="2422" y="412"/>
                </a:cubicBezTo>
                <a:cubicBezTo>
                  <a:pt x="2422" y="413"/>
                  <a:pt x="2422" y="413"/>
                  <a:pt x="2422" y="415"/>
                </a:cubicBezTo>
                <a:close/>
                <a:moveTo>
                  <a:pt x="2396" y="418"/>
                </a:moveTo>
                <a:cubicBezTo>
                  <a:pt x="2392" y="413"/>
                  <a:pt x="2392" y="413"/>
                  <a:pt x="2392" y="413"/>
                </a:cubicBezTo>
                <a:cubicBezTo>
                  <a:pt x="2392" y="412"/>
                  <a:pt x="2391" y="412"/>
                  <a:pt x="2391" y="412"/>
                </a:cubicBezTo>
                <a:cubicBezTo>
                  <a:pt x="2347" y="412"/>
                  <a:pt x="2347" y="412"/>
                  <a:pt x="2347" y="412"/>
                </a:cubicBezTo>
                <a:cubicBezTo>
                  <a:pt x="2346" y="412"/>
                  <a:pt x="2345" y="413"/>
                  <a:pt x="2344" y="414"/>
                </a:cubicBezTo>
                <a:cubicBezTo>
                  <a:pt x="2335" y="441"/>
                  <a:pt x="2335" y="441"/>
                  <a:pt x="2335" y="441"/>
                </a:cubicBezTo>
                <a:cubicBezTo>
                  <a:pt x="2381" y="441"/>
                  <a:pt x="2381" y="441"/>
                  <a:pt x="2381" y="441"/>
                </a:cubicBezTo>
                <a:cubicBezTo>
                  <a:pt x="2391" y="434"/>
                  <a:pt x="2391" y="434"/>
                  <a:pt x="2391" y="434"/>
                </a:cubicBezTo>
                <a:cubicBezTo>
                  <a:pt x="2392" y="434"/>
                  <a:pt x="2392" y="433"/>
                  <a:pt x="2392" y="433"/>
                </a:cubicBezTo>
                <a:cubicBezTo>
                  <a:pt x="2396" y="420"/>
                  <a:pt x="2396" y="420"/>
                  <a:pt x="2396" y="420"/>
                </a:cubicBezTo>
                <a:cubicBezTo>
                  <a:pt x="2397" y="420"/>
                  <a:pt x="2397" y="419"/>
                  <a:pt x="2396" y="418"/>
                </a:cubicBezTo>
                <a:close/>
                <a:moveTo>
                  <a:pt x="2301" y="410"/>
                </a:moveTo>
                <a:cubicBezTo>
                  <a:pt x="2301" y="411"/>
                  <a:pt x="2300" y="412"/>
                  <a:pt x="2299" y="412"/>
                </a:cubicBezTo>
                <a:cubicBezTo>
                  <a:pt x="2243" y="412"/>
                  <a:pt x="2243" y="412"/>
                  <a:pt x="2243" y="412"/>
                </a:cubicBezTo>
                <a:cubicBezTo>
                  <a:pt x="2242" y="412"/>
                  <a:pt x="2241" y="412"/>
                  <a:pt x="2240" y="413"/>
                </a:cubicBezTo>
                <a:cubicBezTo>
                  <a:pt x="2233" y="418"/>
                  <a:pt x="2233" y="418"/>
                  <a:pt x="2233" y="418"/>
                </a:cubicBezTo>
                <a:cubicBezTo>
                  <a:pt x="2232" y="419"/>
                  <a:pt x="2231" y="420"/>
                  <a:pt x="2231" y="421"/>
                </a:cubicBezTo>
                <a:cubicBezTo>
                  <a:pt x="2226" y="435"/>
                  <a:pt x="2226" y="435"/>
                  <a:pt x="2226" y="435"/>
                </a:cubicBezTo>
                <a:cubicBezTo>
                  <a:pt x="2290" y="435"/>
                  <a:pt x="2290" y="435"/>
                  <a:pt x="2290" y="435"/>
                </a:cubicBezTo>
                <a:cubicBezTo>
                  <a:pt x="2292" y="435"/>
                  <a:pt x="2292" y="435"/>
                  <a:pt x="2292" y="437"/>
                </a:cubicBezTo>
                <a:cubicBezTo>
                  <a:pt x="2289" y="445"/>
                  <a:pt x="2289" y="445"/>
                  <a:pt x="2289" y="445"/>
                </a:cubicBezTo>
                <a:cubicBezTo>
                  <a:pt x="2288" y="447"/>
                  <a:pt x="2287" y="447"/>
                  <a:pt x="2286" y="447"/>
                </a:cubicBezTo>
                <a:cubicBezTo>
                  <a:pt x="2222" y="447"/>
                  <a:pt x="2222" y="447"/>
                  <a:pt x="2222" y="447"/>
                </a:cubicBezTo>
                <a:cubicBezTo>
                  <a:pt x="2217" y="462"/>
                  <a:pt x="2217" y="462"/>
                  <a:pt x="2217" y="462"/>
                </a:cubicBezTo>
                <a:cubicBezTo>
                  <a:pt x="2217" y="462"/>
                  <a:pt x="2217" y="463"/>
                  <a:pt x="2218" y="464"/>
                </a:cubicBezTo>
                <a:cubicBezTo>
                  <a:pt x="2223" y="471"/>
                  <a:pt x="2223" y="471"/>
                  <a:pt x="2223" y="471"/>
                </a:cubicBezTo>
                <a:cubicBezTo>
                  <a:pt x="2223" y="472"/>
                  <a:pt x="2224" y="472"/>
                  <a:pt x="2225" y="472"/>
                </a:cubicBezTo>
                <a:cubicBezTo>
                  <a:pt x="2279" y="472"/>
                  <a:pt x="2279" y="472"/>
                  <a:pt x="2279" y="472"/>
                </a:cubicBezTo>
                <a:cubicBezTo>
                  <a:pt x="2280" y="472"/>
                  <a:pt x="2281" y="473"/>
                  <a:pt x="2280" y="474"/>
                </a:cubicBezTo>
                <a:cubicBezTo>
                  <a:pt x="2277" y="483"/>
                  <a:pt x="2277" y="483"/>
                  <a:pt x="2277" y="483"/>
                </a:cubicBezTo>
                <a:cubicBezTo>
                  <a:pt x="2277" y="485"/>
                  <a:pt x="2276" y="485"/>
                  <a:pt x="2274" y="485"/>
                </a:cubicBezTo>
                <a:cubicBezTo>
                  <a:pt x="2207" y="485"/>
                  <a:pt x="2207" y="485"/>
                  <a:pt x="2207" y="485"/>
                </a:cubicBezTo>
                <a:cubicBezTo>
                  <a:pt x="2206" y="485"/>
                  <a:pt x="2205" y="485"/>
                  <a:pt x="2204" y="484"/>
                </a:cubicBezTo>
                <a:cubicBezTo>
                  <a:pt x="2192" y="468"/>
                  <a:pt x="2192" y="468"/>
                  <a:pt x="2192" y="468"/>
                </a:cubicBezTo>
                <a:cubicBezTo>
                  <a:pt x="2192" y="467"/>
                  <a:pt x="2192" y="467"/>
                  <a:pt x="2192" y="465"/>
                </a:cubicBezTo>
                <a:cubicBezTo>
                  <a:pt x="2209" y="415"/>
                  <a:pt x="2209" y="415"/>
                  <a:pt x="2209" y="415"/>
                </a:cubicBezTo>
                <a:cubicBezTo>
                  <a:pt x="2210" y="414"/>
                  <a:pt x="2210" y="413"/>
                  <a:pt x="2211" y="412"/>
                </a:cubicBezTo>
                <a:cubicBezTo>
                  <a:pt x="2227" y="400"/>
                  <a:pt x="2227" y="400"/>
                  <a:pt x="2227" y="400"/>
                </a:cubicBezTo>
                <a:cubicBezTo>
                  <a:pt x="2229" y="399"/>
                  <a:pt x="2230" y="399"/>
                  <a:pt x="2231" y="399"/>
                </a:cubicBezTo>
                <a:cubicBezTo>
                  <a:pt x="2303" y="399"/>
                  <a:pt x="2303" y="399"/>
                  <a:pt x="2303" y="399"/>
                </a:cubicBezTo>
                <a:cubicBezTo>
                  <a:pt x="2305" y="399"/>
                  <a:pt x="2305" y="400"/>
                  <a:pt x="2305" y="401"/>
                </a:cubicBezTo>
                <a:lnTo>
                  <a:pt x="2301" y="410"/>
                </a:lnTo>
                <a:close/>
                <a:moveTo>
                  <a:pt x="2196" y="415"/>
                </a:moveTo>
                <a:cubicBezTo>
                  <a:pt x="2189" y="434"/>
                  <a:pt x="2189" y="434"/>
                  <a:pt x="2189" y="434"/>
                </a:cubicBezTo>
                <a:cubicBezTo>
                  <a:pt x="2189" y="435"/>
                  <a:pt x="2188" y="436"/>
                  <a:pt x="2187" y="437"/>
                </a:cubicBezTo>
                <a:cubicBezTo>
                  <a:pt x="2166" y="452"/>
                  <a:pt x="2166" y="452"/>
                  <a:pt x="2166" y="452"/>
                </a:cubicBezTo>
                <a:cubicBezTo>
                  <a:pt x="2165" y="453"/>
                  <a:pt x="2163" y="454"/>
                  <a:pt x="2161" y="454"/>
                </a:cubicBezTo>
                <a:cubicBezTo>
                  <a:pt x="2105" y="454"/>
                  <a:pt x="2105" y="454"/>
                  <a:pt x="2105" y="454"/>
                </a:cubicBezTo>
                <a:cubicBezTo>
                  <a:pt x="2095" y="483"/>
                  <a:pt x="2095" y="483"/>
                  <a:pt x="2095" y="483"/>
                </a:cubicBezTo>
                <a:cubicBezTo>
                  <a:pt x="2095" y="485"/>
                  <a:pt x="2094" y="485"/>
                  <a:pt x="2093" y="485"/>
                </a:cubicBezTo>
                <a:cubicBezTo>
                  <a:pt x="2073" y="485"/>
                  <a:pt x="2073" y="485"/>
                  <a:pt x="2073" y="485"/>
                </a:cubicBezTo>
                <a:cubicBezTo>
                  <a:pt x="2072" y="485"/>
                  <a:pt x="2071" y="485"/>
                  <a:pt x="2072" y="483"/>
                </a:cubicBezTo>
                <a:cubicBezTo>
                  <a:pt x="2099" y="402"/>
                  <a:pt x="2099" y="402"/>
                  <a:pt x="2099" y="402"/>
                </a:cubicBezTo>
                <a:cubicBezTo>
                  <a:pt x="2100" y="400"/>
                  <a:pt x="2101" y="399"/>
                  <a:pt x="2104" y="399"/>
                </a:cubicBezTo>
                <a:cubicBezTo>
                  <a:pt x="2184" y="399"/>
                  <a:pt x="2184" y="399"/>
                  <a:pt x="2184" y="399"/>
                </a:cubicBezTo>
                <a:cubicBezTo>
                  <a:pt x="2186" y="399"/>
                  <a:pt x="2187" y="399"/>
                  <a:pt x="2187" y="400"/>
                </a:cubicBezTo>
                <a:cubicBezTo>
                  <a:pt x="2196" y="412"/>
                  <a:pt x="2196" y="412"/>
                  <a:pt x="2196" y="412"/>
                </a:cubicBezTo>
                <a:cubicBezTo>
                  <a:pt x="2196" y="413"/>
                  <a:pt x="2196" y="414"/>
                  <a:pt x="2196" y="415"/>
                </a:cubicBezTo>
                <a:close/>
                <a:moveTo>
                  <a:pt x="2170" y="418"/>
                </a:moveTo>
                <a:cubicBezTo>
                  <a:pt x="2166" y="413"/>
                  <a:pt x="2166" y="413"/>
                  <a:pt x="2166" y="413"/>
                </a:cubicBezTo>
                <a:cubicBezTo>
                  <a:pt x="2166" y="412"/>
                  <a:pt x="2165" y="412"/>
                  <a:pt x="2164" y="412"/>
                </a:cubicBezTo>
                <a:cubicBezTo>
                  <a:pt x="2121" y="412"/>
                  <a:pt x="2121" y="412"/>
                  <a:pt x="2121" y="412"/>
                </a:cubicBezTo>
                <a:cubicBezTo>
                  <a:pt x="2120" y="412"/>
                  <a:pt x="2119" y="413"/>
                  <a:pt x="2119" y="414"/>
                </a:cubicBezTo>
                <a:cubicBezTo>
                  <a:pt x="2109" y="441"/>
                  <a:pt x="2109" y="441"/>
                  <a:pt x="2109" y="441"/>
                </a:cubicBezTo>
                <a:cubicBezTo>
                  <a:pt x="2152" y="441"/>
                  <a:pt x="2152" y="441"/>
                  <a:pt x="2152" y="441"/>
                </a:cubicBezTo>
                <a:cubicBezTo>
                  <a:pt x="2153" y="441"/>
                  <a:pt x="2154" y="441"/>
                  <a:pt x="2156" y="440"/>
                </a:cubicBezTo>
                <a:cubicBezTo>
                  <a:pt x="2165" y="433"/>
                  <a:pt x="2165" y="433"/>
                  <a:pt x="2165" y="433"/>
                </a:cubicBezTo>
                <a:cubicBezTo>
                  <a:pt x="2166" y="432"/>
                  <a:pt x="2167" y="432"/>
                  <a:pt x="2167" y="430"/>
                </a:cubicBezTo>
                <a:cubicBezTo>
                  <a:pt x="2170" y="421"/>
                  <a:pt x="2170" y="421"/>
                  <a:pt x="2170" y="421"/>
                </a:cubicBezTo>
                <a:cubicBezTo>
                  <a:pt x="2171" y="420"/>
                  <a:pt x="2170" y="419"/>
                  <a:pt x="2170" y="418"/>
                </a:cubicBezTo>
                <a:close/>
                <a:moveTo>
                  <a:pt x="2077" y="404"/>
                </a:moveTo>
                <a:cubicBezTo>
                  <a:pt x="2077" y="405"/>
                  <a:pt x="2077" y="405"/>
                  <a:pt x="2076" y="406"/>
                </a:cubicBezTo>
                <a:cubicBezTo>
                  <a:pt x="2029" y="440"/>
                  <a:pt x="2029" y="440"/>
                  <a:pt x="2029" y="440"/>
                </a:cubicBezTo>
                <a:cubicBezTo>
                  <a:pt x="2053" y="478"/>
                  <a:pt x="2053" y="478"/>
                  <a:pt x="2053" y="478"/>
                </a:cubicBezTo>
                <a:cubicBezTo>
                  <a:pt x="2054" y="479"/>
                  <a:pt x="2054" y="480"/>
                  <a:pt x="2053" y="480"/>
                </a:cubicBezTo>
                <a:cubicBezTo>
                  <a:pt x="2052" y="483"/>
                  <a:pt x="2052" y="483"/>
                  <a:pt x="2052" y="483"/>
                </a:cubicBezTo>
                <a:cubicBezTo>
                  <a:pt x="2052" y="485"/>
                  <a:pt x="2051" y="485"/>
                  <a:pt x="2050" y="485"/>
                </a:cubicBezTo>
                <a:cubicBezTo>
                  <a:pt x="2029" y="485"/>
                  <a:pt x="2029" y="485"/>
                  <a:pt x="2029" y="485"/>
                </a:cubicBezTo>
                <a:cubicBezTo>
                  <a:pt x="2027" y="485"/>
                  <a:pt x="2026" y="485"/>
                  <a:pt x="2025" y="484"/>
                </a:cubicBezTo>
                <a:cubicBezTo>
                  <a:pt x="2007" y="453"/>
                  <a:pt x="2007" y="453"/>
                  <a:pt x="2007" y="453"/>
                </a:cubicBezTo>
                <a:cubicBezTo>
                  <a:pt x="1968" y="483"/>
                  <a:pt x="1968" y="483"/>
                  <a:pt x="1968" y="483"/>
                </a:cubicBezTo>
                <a:cubicBezTo>
                  <a:pt x="1967" y="484"/>
                  <a:pt x="1967" y="484"/>
                  <a:pt x="1966" y="485"/>
                </a:cubicBezTo>
                <a:cubicBezTo>
                  <a:pt x="1965" y="485"/>
                  <a:pt x="1965" y="485"/>
                  <a:pt x="1964" y="485"/>
                </a:cubicBezTo>
                <a:cubicBezTo>
                  <a:pt x="1949" y="485"/>
                  <a:pt x="1949" y="485"/>
                  <a:pt x="1949" y="485"/>
                </a:cubicBezTo>
                <a:cubicBezTo>
                  <a:pt x="1948" y="485"/>
                  <a:pt x="1947" y="485"/>
                  <a:pt x="1947" y="485"/>
                </a:cubicBezTo>
                <a:cubicBezTo>
                  <a:pt x="1947" y="485"/>
                  <a:pt x="1947" y="484"/>
                  <a:pt x="1947" y="483"/>
                </a:cubicBezTo>
                <a:cubicBezTo>
                  <a:pt x="1948" y="480"/>
                  <a:pt x="1948" y="480"/>
                  <a:pt x="1948" y="480"/>
                </a:cubicBezTo>
                <a:cubicBezTo>
                  <a:pt x="1949" y="479"/>
                  <a:pt x="1949" y="478"/>
                  <a:pt x="1950" y="478"/>
                </a:cubicBezTo>
                <a:cubicBezTo>
                  <a:pt x="2000" y="442"/>
                  <a:pt x="2000" y="442"/>
                  <a:pt x="2000" y="442"/>
                </a:cubicBezTo>
                <a:cubicBezTo>
                  <a:pt x="1977" y="406"/>
                  <a:pt x="1977" y="406"/>
                  <a:pt x="1977" y="406"/>
                </a:cubicBezTo>
                <a:cubicBezTo>
                  <a:pt x="1977" y="405"/>
                  <a:pt x="1977" y="405"/>
                  <a:pt x="1977" y="404"/>
                </a:cubicBezTo>
                <a:cubicBezTo>
                  <a:pt x="1978" y="401"/>
                  <a:pt x="1978" y="401"/>
                  <a:pt x="1978" y="401"/>
                </a:cubicBezTo>
                <a:cubicBezTo>
                  <a:pt x="1978" y="400"/>
                  <a:pt x="1979" y="399"/>
                  <a:pt x="1981" y="399"/>
                </a:cubicBezTo>
                <a:cubicBezTo>
                  <a:pt x="2001" y="399"/>
                  <a:pt x="2001" y="399"/>
                  <a:pt x="2001" y="399"/>
                </a:cubicBezTo>
                <a:cubicBezTo>
                  <a:pt x="2002" y="399"/>
                  <a:pt x="2003" y="399"/>
                  <a:pt x="2004" y="399"/>
                </a:cubicBezTo>
                <a:cubicBezTo>
                  <a:pt x="2004" y="400"/>
                  <a:pt x="2005" y="400"/>
                  <a:pt x="2005" y="401"/>
                </a:cubicBezTo>
                <a:cubicBezTo>
                  <a:pt x="2022" y="428"/>
                  <a:pt x="2022" y="428"/>
                  <a:pt x="2022" y="428"/>
                </a:cubicBezTo>
                <a:cubicBezTo>
                  <a:pt x="2059" y="400"/>
                  <a:pt x="2059" y="400"/>
                  <a:pt x="2059" y="400"/>
                </a:cubicBezTo>
                <a:cubicBezTo>
                  <a:pt x="2060" y="399"/>
                  <a:pt x="2062" y="399"/>
                  <a:pt x="2063" y="399"/>
                </a:cubicBezTo>
                <a:cubicBezTo>
                  <a:pt x="2077" y="399"/>
                  <a:pt x="2077" y="399"/>
                  <a:pt x="2077" y="399"/>
                </a:cubicBezTo>
                <a:cubicBezTo>
                  <a:pt x="2078" y="399"/>
                  <a:pt x="2079" y="399"/>
                  <a:pt x="2078" y="401"/>
                </a:cubicBezTo>
                <a:lnTo>
                  <a:pt x="2077" y="404"/>
                </a:lnTo>
                <a:close/>
                <a:moveTo>
                  <a:pt x="1959" y="410"/>
                </a:moveTo>
                <a:cubicBezTo>
                  <a:pt x="1959" y="411"/>
                  <a:pt x="1958" y="412"/>
                  <a:pt x="1957" y="412"/>
                </a:cubicBezTo>
                <a:cubicBezTo>
                  <a:pt x="1900" y="412"/>
                  <a:pt x="1900" y="412"/>
                  <a:pt x="1900" y="412"/>
                </a:cubicBezTo>
                <a:cubicBezTo>
                  <a:pt x="1900" y="412"/>
                  <a:pt x="1899" y="412"/>
                  <a:pt x="1898" y="413"/>
                </a:cubicBezTo>
                <a:cubicBezTo>
                  <a:pt x="1891" y="418"/>
                  <a:pt x="1891" y="418"/>
                  <a:pt x="1891" y="418"/>
                </a:cubicBezTo>
                <a:cubicBezTo>
                  <a:pt x="1890" y="419"/>
                  <a:pt x="1889" y="420"/>
                  <a:pt x="1889" y="421"/>
                </a:cubicBezTo>
                <a:cubicBezTo>
                  <a:pt x="1884" y="435"/>
                  <a:pt x="1884" y="435"/>
                  <a:pt x="1884" y="435"/>
                </a:cubicBezTo>
                <a:cubicBezTo>
                  <a:pt x="1948" y="435"/>
                  <a:pt x="1948" y="435"/>
                  <a:pt x="1948" y="435"/>
                </a:cubicBezTo>
                <a:cubicBezTo>
                  <a:pt x="1950" y="435"/>
                  <a:pt x="1950" y="435"/>
                  <a:pt x="1950" y="437"/>
                </a:cubicBezTo>
                <a:cubicBezTo>
                  <a:pt x="1947" y="445"/>
                  <a:pt x="1947" y="445"/>
                  <a:pt x="1947" y="445"/>
                </a:cubicBezTo>
                <a:cubicBezTo>
                  <a:pt x="1946" y="447"/>
                  <a:pt x="1945" y="447"/>
                  <a:pt x="1944" y="447"/>
                </a:cubicBezTo>
                <a:cubicBezTo>
                  <a:pt x="1880" y="447"/>
                  <a:pt x="1880" y="447"/>
                  <a:pt x="1880" y="447"/>
                </a:cubicBezTo>
                <a:cubicBezTo>
                  <a:pt x="1875" y="462"/>
                  <a:pt x="1875" y="462"/>
                  <a:pt x="1875" y="462"/>
                </a:cubicBezTo>
                <a:cubicBezTo>
                  <a:pt x="1875" y="462"/>
                  <a:pt x="1875" y="463"/>
                  <a:pt x="1875" y="464"/>
                </a:cubicBezTo>
                <a:cubicBezTo>
                  <a:pt x="1881" y="471"/>
                  <a:pt x="1881" y="471"/>
                  <a:pt x="1881" y="471"/>
                </a:cubicBezTo>
                <a:cubicBezTo>
                  <a:pt x="1881" y="472"/>
                  <a:pt x="1882" y="472"/>
                  <a:pt x="1883" y="472"/>
                </a:cubicBezTo>
                <a:cubicBezTo>
                  <a:pt x="1937" y="472"/>
                  <a:pt x="1937" y="472"/>
                  <a:pt x="1937" y="472"/>
                </a:cubicBezTo>
                <a:cubicBezTo>
                  <a:pt x="1938" y="472"/>
                  <a:pt x="1938" y="473"/>
                  <a:pt x="1938" y="474"/>
                </a:cubicBezTo>
                <a:cubicBezTo>
                  <a:pt x="1935" y="483"/>
                  <a:pt x="1935" y="483"/>
                  <a:pt x="1935" y="483"/>
                </a:cubicBezTo>
                <a:cubicBezTo>
                  <a:pt x="1934" y="485"/>
                  <a:pt x="1934" y="485"/>
                  <a:pt x="1932" y="485"/>
                </a:cubicBezTo>
                <a:cubicBezTo>
                  <a:pt x="1865" y="485"/>
                  <a:pt x="1865" y="485"/>
                  <a:pt x="1865" y="485"/>
                </a:cubicBezTo>
                <a:cubicBezTo>
                  <a:pt x="1864" y="485"/>
                  <a:pt x="1862" y="485"/>
                  <a:pt x="1862" y="484"/>
                </a:cubicBezTo>
                <a:cubicBezTo>
                  <a:pt x="1850" y="468"/>
                  <a:pt x="1850" y="468"/>
                  <a:pt x="1850" y="468"/>
                </a:cubicBezTo>
                <a:cubicBezTo>
                  <a:pt x="1850" y="467"/>
                  <a:pt x="1850" y="467"/>
                  <a:pt x="1850" y="465"/>
                </a:cubicBezTo>
                <a:cubicBezTo>
                  <a:pt x="1867" y="415"/>
                  <a:pt x="1867" y="415"/>
                  <a:pt x="1867" y="415"/>
                </a:cubicBezTo>
                <a:cubicBezTo>
                  <a:pt x="1867" y="414"/>
                  <a:pt x="1868" y="413"/>
                  <a:pt x="1869" y="412"/>
                </a:cubicBezTo>
                <a:cubicBezTo>
                  <a:pt x="1885" y="400"/>
                  <a:pt x="1885" y="400"/>
                  <a:pt x="1885" y="400"/>
                </a:cubicBezTo>
                <a:cubicBezTo>
                  <a:pt x="1886" y="399"/>
                  <a:pt x="1888" y="399"/>
                  <a:pt x="1889" y="399"/>
                </a:cubicBezTo>
                <a:cubicBezTo>
                  <a:pt x="1961" y="399"/>
                  <a:pt x="1961" y="399"/>
                  <a:pt x="1961" y="399"/>
                </a:cubicBezTo>
                <a:cubicBezTo>
                  <a:pt x="1962" y="399"/>
                  <a:pt x="1963" y="400"/>
                  <a:pt x="1962" y="401"/>
                </a:cubicBezTo>
                <a:lnTo>
                  <a:pt x="1959" y="410"/>
                </a:lnTo>
                <a:close/>
                <a:moveTo>
                  <a:pt x="1776" y="411"/>
                </a:moveTo>
                <a:cubicBezTo>
                  <a:pt x="1776" y="412"/>
                  <a:pt x="1775" y="413"/>
                  <a:pt x="1773" y="413"/>
                </a:cubicBezTo>
                <a:cubicBezTo>
                  <a:pt x="1741" y="413"/>
                  <a:pt x="1741" y="413"/>
                  <a:pt x="1741" y="413"/>
                </a:cubicBezTo>
                <a:cubicBezTo>
                  <a:pt x="1717" y="483"/>
                  <a:pt x="1717" y="483"/>
                  <a:pt x="1717" y="483"/>
                </a:cubicBezTo>
                <a:cubicBezTo>
                  <a:pt x="1717" y="485"/>
                  <a:pt x="1716" y="485"/>
                  <a:pt x="1715" y="485"/>
                </a:cubicBezTo>
                <a:cubicBezTo>
                  <a:pt x="1695" y="485"/>
                  <a:pt x="1695" y="485"/>
                  <a:pt x="1695" y="485"/>
                </a:cubicBezTo>
                <a:cubicBezTo>
                  <a:pt x="1693" y="485"/>
                  <a:pt x="1693" y="485"/>
                  <a:pt x="1693" y="483"/>
                </a:cubicBezTo>
                <a:cubicBezTo>
                  <a:pt x="1717" y="413"/>
                  <a:pt x="1717" y="413"/>
                  <a:pt x="1717" y="413"/>
                </a:cubicBezTo>
                <a:cubicBezTo>
                  <a:pt x="1684" y="413"/>
                  <a:pt x="1684" y="413"/>
                  <a:pt x="1684" y="413"/>
                </a:cubicBezTo>
                <a:cubicBezTo>
                  <a:pt x="1683" y="413"/>
                  <a:pt x="1683" y="412"/>
                  <a:pt x="1683" y="411"/>
                </a:cubicBezTo>
                <a:cubicBezTo>
                  <a:pt x="1686" y="401"/>
                  <a:pt x="1686" y="401"/>
                  <a:pt x="1686" y="401"/>
                </a:cubicBezTo>
                <a:cubicBezTo>
                  <a:pt x="1687" y="400"/>
                  <a:pt x="1688" y="399"/>
                  <a:pt x="1689" y="399"/>
                </a:cubicBezTo>
                <a:cubicBezTo>
                  <a:pt x="1778" y="399"/>
                  <a:pt x="1778" y="399"/>
                  <a:pt x="1778" y="399"/>
                </a:cubicBezTo>
                <a:cubicBezTo>
                  <a:pt x="1779" y="399"/>
                  <a:pt x="1780" y="400"/>
                  <a:pt x="1779" y="401"/>
                </a:cubicBezTo>
                <a:lnTo>
                  <a:pt x="1776" y="411"/>
                </a:lnTo>
                <a:close/>
                <a:moveTo>
                  <a:pt x="1673" y="410"/>
                </a:moveTo>
                <a:cubicBezTo>
                  <a:pt x="1672" y="411"/>
                  <a:pt x="1671" y="412"/>
                  <a:pt x="1670" y="412"/>
                </a:cubicBezTo>
                <a:cubicBezTo>
                  <a:pt x="1616" y="412"/>
                  <a:pt x="1616" y="412"/>
                  <a:pt x="1616" y="412"/>
                </a:cubicBezTo>
                <a:cubicBezTo>
                  <a:pt x="1615" y="412"/>
                  <a:pt x="1615" y="412"/>
                  <a:pt x="1614" y="413"/>
                </a:cubicBezTo>
                <a:cubicBezTo>
                  <a:pt x="1606" y="419"/>
                  <a:pt x="1606" y="419"/>
                  <a:pt x="1606" y="419"/>
                </a:cubicBezTo>
                <a:cubicBezTo>
                  <a:pt x="1605" y="419"/>
                  <a:pt x="1605" y="420"/>
                  <a:pt x="1605" y="420"/>
                </a:cubicBezTo>
                <a:cubicBezTo>
                  <a:pt x="1591" y="462"/>
                  <a:pt x="1591" y="462"/>
                  <a:pt x="1591" y="462"/>
                </a:cubicBezTo>
                <a:cubicBezTo>
                  <a:pt x="1590" y="463"/>
                  <a:pt x="1590" y="463"/>
                  <a:pt x="1591" y="464"/>
                </a:cubicBezTo>
                <a:cubicBezTo>
                  <a:pt x="1596" y="471"/>
                  <a:pt x="1596" y="471"/>
                  <a:pt x="1596" y="471"/>
                </a:cubicBezTo>
                <a:cubicBezTo>
                  <a:pt x="1597" y="472"/>
                  <a:pt x="1597" y="472"/>
                  <a:pt x="1598" y="472"/>
                </a:cubicBezTo>
                <a:cubicBezTo>
                  <a:pt x="1650" y="472"/>
                  <a:pt x="1650" y="472"/>
                  <a:pt x="1650" y="472"/>
                </a:cubicBezTo>
                <a:cubicBezTo>
                  <a:pt x="1651" y="472"/>
                  <a:pt x="1652" y="473"/>
                  <a:pt x="1651" y="474"/>
                </a:cubicBezTo>
                <a:cubicBezTo>
                  <a:pt x="1648" y="483"/>
                  <a:pt x="1648" y="483"/>
                  <a:pt x="1648" y="483"/>
                </a:cubicBezTo>
                <a:cubicBezTo>
                  <a:pt x="1648" y="485"/>
                  <a:pt x="1647" y="485"/>
                  <a:pt x="1645" y="485"/>
                </a:cubicBezTo>
                <a:cubicBezTo>
                  <a:pt x="1580" y="485"/>
                  <a:pt x="1580" y="485"/>
                  <a:pt x="1580" y="485"/>
                </a:cubicBezTo>
                <a:cubicBezTo>
                  <a:pt x="1579" y="485"/>
                  <a:pt x="1578" y="485"/>
                  <a:pt x="1577" y="484"/>
                </a:cubicBezTo>
                <a:cubicBezTo>
                  <a:pt x="1566" y="468"/>
                  <a:pt x="1566" y="468"/>
                  <a:pt x="1566" y="468"/>
                </a:cubicBezTo>
                <a:cubicBezTo>
                  <a:pt x="1565" y="467"/>
                  <a:pt x="1565" y="467"/>
                  <a:pt x="1566" y="465"/>
                </a:cubicBezTo>
                <a:cubicBezTo>
                  <a:pt x="1583" y="415"/>
                  <a:pt x="1583" y="415"/>
                  <a:pt x="1583" y="415"/>
                </a:cubicBezTo>
                <a:cubicBezTo>
                  <a:pt x="1583" y="414"/>
                  <a:pt x="1584" y="413"/>
                  <a:pt x="1585" y="412"/>
                </a:cubicBezTo>
                <a:cubicBezTo>
                  <a:pt x="1601" y="400"/>
                  <a:pt x="1601" y="400"/>
                  <a:pt x="1601" y="400"/>
                </a:cubicBezTo>
                <a:cubicBezTo>
                  <a:pt x="1602" y="399"/>
                  <a:pt x="1603" y="399"/>
                  <a:pt x="1605" y="399"/>
                </a:cubicBezTo>
                <a:cubicBezTo>
                  <a:pt x="1674" y="399"/>
                  <a:pt x="1674" y="399"/>
                  <a:pt x="1674" y="399"/>
                </a:cubicBezTo>
                <a:cubicBezTo>
                  <a:pt x="1676" y="399"/>
                  <a:pt x="1676" y="400"/>
                  <a:pt x="1676" y="401"/>
                </a:cubicBezTo>
                <a:lnTo>
                  <a:pt x="1673" y="410"/>
                </a:lnTo>
                <a:close/>
                <a:moveTo>
                  <a:pt x="1564" y="410"/>
                </a:moveTo>
                <a:cubicBezTo>
                  <a:pt x="1564" y="411"/>
                  <a:pt x="1563" y="412"/>
                  <a:pt x="1562" y="412"/>
                </a:cubicBezTo>
                <a:cubicBezTo>
                  <a:pt x="1505" y="412"/>
                  <a:pt x="1505" y="412"/>
                  <a:pt x="1505" y="412"/>
                </a:cubicBezTo>
                <a:cubicBezTo>
                  <a:pt x="1505" y="412"/>
                  <a:pt x="1504" y="412"/>
                  <a:pt x="1503" y="413"/>
                </a:cubicBezTo>
                <a:cubicBezTo>
                  <a:pt x="1495" y="418"/>
                  <a:pt x="1495" y="418"/>
                  <a:pt x="1495" y="418"/>
                </a:cubicBezTo>
                <a:cubicBezTo>
                  <a:pt x="1495" y="419"/>
                  <a:pt x="1494" y="420"/>
                  <a:pt x="1494" y="421"/>
                </a:cubicBezTo>
                <a:cubicBezTo>
                  <a:pt x="1489" y="435"/>
                  <a:pt x="1489" y="435"/>
                  <a:pt x="1489" y="435"/>
                </a:cubicBezTo>
                <a:cubicBezTo>
                  <a:pt x="1553" y="435"/>
                  <a:pt x="1553" y="435"/>
                  <a:pt x="1553" y="435"/>
                </a:cubicBezTo>
                <a:cubicBezTo>
                  <a:pt x="1555" y="435"/>
                  <a:pt x="1555" y="435"/>
                  <a:pt x="1555" y="437"/>
                </a:cubicBezTo>
                <a:cubicBezTo>
                  <a:pt x="1552" y="445"/>
                  <a:pt x="1552" y="445"/>
                  <a:pt x="1552" y="445"/>
                </a:cubicBezTo>
                <a:cubicBezTo>
                  <a:pt x="1551" y="447"/>
                  <a:pt x="1550" y="447"/>
                  <a:pt x="1549" y="447"/>
                </a:cubicBezTo>
                <a:cubicBezTo>
                  <a:pt x="1485" y="447"/>
                  <a:pt x="1485" y="447"/>
                  <a:pt x="1485" y="447"/>
                </a:cubicBezTo>
                <a:cubicBezTo>
                  <a:pt x="1480" y="462"/>
                  <a:pt x="1480" y="462"/>
                  <a:pt x="1480" y="462"/>
                </a:cubicBezTo>
                <a:cubicBezTo>
                  <a:pt x="1480" y="462"/>
                  <a:pt x="1480" y="463"/>
                  <a:pt x="1480" y="464"/>
                </a:cubicBezTo>
                <a:cubicBezTo>
                  <a:pt x="1486" y="471"/>
                  <a:pt x="1486" y="471"/>
                  <a:pt x="1486" y="471"/>
                </a:cubicBezTo>
                <a:cubicBezTo>
                  <a:pt x="1486" y="472"/>
                  <a:pt x="1487" y="472"/>
                  <a:pt x="1488" y="472"/>
                </a:cubicBezTo>
                <a:cubicBezTo>
                  <a:pt x="1542" y="472"/>
                  <a:pt x="1542" y="472"/>
                  <a:pt x="1542" y="472"/>
                </a:cubicBezTo>
                <a:cubicBezTo>
                  <a:pt x="1543" y="472"/>
                  <a:pt x="1543" y="473"/>
                  <a:pt x="1543" y="474"/>
                </a:cubicBezTo>
                <a:cubicBezTo>
                  <a:pt x="1540" y="483"/>
                  <a:pt x="1540" y="483"/>
                  <a:pt x="1540" y="483"/>
                </a:cubicBezTo>
                <a:cubicBezTo>
                  <a:pt x="1539" y="485"/>
                  <a:pt x="1539" y="485"/>
                  <a:pt x="1537" y="485"/>
                </a:cubicBezTo>
                <a:cubicBezTo>
                  <a:pt x="1470" y="485"/>
                  <a:pt x="1470" y="485"/>
                  <a:pt x="1470" y="485"/>
                </a:cubicBezTo>
                <a:cubicBezTo>
                  <a:pt x="1469" y="485"/>
                  <a:pt x="1467" y="485"/>
                  <a:pt x="1467" y="484"/>
                </a:cubicBezTo>
                <a:cubicBezTo>
                  <a:pt x="1455" y="468"/>
                  <a:pt x="1455" y="468"/>
                  <a:pt x="1455" y="468"/>
                </a:cubicBezTo>
                <a:cubicBezTo>
                  <a:pt x="1455" y="467"/>
                  <a:pt x="1455" y="467"/>
                  <a:pt x="1455" y="465"/>
                </a:cubicBezTo>
                <a:cubicBezTo>
                  <a:pt x="1472" y="415"/>
                  <a:pt x="1472" y="415"/>
                  <a:pt x="1472" y="415"/>
                </a:cubicBezTo>
                <a:cubicBezTo>
                  <a:pt x="1472" y="414"/>
                  <a:pt x="1473" y="413"/>
                  <a:pt x="1474" y="412"/>
                </a:cubicBezTo>
                <a:cubicBezTo>
                  <a:pt x="1490" y="400"/>
                  <a:pt x="1490" y="400"/>
                  <a:pt x="1490" y="400"/>
                </a:cubicBezTo>
                <a:cubicBezTo>
                  <a:pt x="1491" y="399"/>
                  <a:pt x="1493" y="399"/>
                  <a:pt x="1494" y="399"/>
                </a:cubicBezTo>
                <a:cubicBezTo>
                  <a:pt x="1566" y="399"/>
                  <a:pt x="1566" y="399"/>
                  <a:pt x="1566" y="399"/>
                </a:cubicBezTo>
                <a:cubicBezTo>
                  <a:pt x="1567" y="399"/>
                  <a:pt x="1568" y="400"/>
                  <a:pt x="1567" y="401"/>
                </a:cubicBezTo>
                <a:lnTo>
                  <a:pt x="1564" y="410"/>
                </a:lnTo>
                <a:close/>
                <a:moveTo>
                  <a:pt x="1434" y="465"/>
                </a:moveTo>
                <a:cubicBezTo>
                  <a:pt x="1433" y="467"/>
                  <a:pt x="1433" y="467"/>
                  <a:pt x="1432" y="468"/>
                </a:cubicBezTo>
                <a:cubicBezTo>
                  <a:pt x="1410" y="484"/>
                  <a:pt x="1410" y="484"/>
                  <a:pt x="1410" y="484"/>
                </a:cubicBezTo>
                <a:cubicBezTo>
                  <a:pt x="1408" y="485"/>
                  <a:pt x="1407" y="485"/>
                  <a:pt x="1406" y="485"/>
                </a:cubicBezTo>
                <a:cubicBezTo>
                  <a:pt x="1359" y="485"/>
                  <a:pt x="1359" y="485"/>
                  <a:pt x="1359" y="485"/>
                </a:cubicBezTo>
                <a:cubicBezTo>
                  <a:pt x="1357" y="485"/>
                  <a:pt x="1357" y="485"/>
                  <a:pt x="1357" y="483"/>
                </a:cubicBezTo>
                <a:cubicBezTo>
                  <a:pt x="1361" y="473"/>
                  <a:pt x="1361" y="473"/>
                  <a:pt x="1361" y="473"/>
                </a:cubicBezTo>
                <a:cubicBezTo>
                  <a:pt x="1361" y="472"/>
                  <a:pt x="1362" y="471"/>
                  <a:pt x="1363" y="471"/>
                </a:cubicBezTo>
                <a:cubicBezTo>
                  <a:pt x="1397" y="471"/>
                  <a:pt x="1397" y="471"/>
                  <a:pt x="1397" y="471"/>
                </a:cubicBezTo>
                <a:cubicBezTo>
                  <a:pt x="1398" y="471"/>
                  <a:pt x="1399" y="471"/>
                  <a:pt x="1399" y="470"/>
                </a:cubicBezTo>
                <a:cubicBezTo>
                  <a:pt x="1410" y="463"/>
                  <a:pt x="1410" y="463"/>
                  <a:pt x="1410" y="463"/>
                </a:cubicBezTo>
                <a:cubicBezTo>
                  <a:pt x="1410" y="463"/>
                  <a:pt x="1411" y="462"/>
                  <a:pt x="1411" y="461"/>
                </a:cubicBezTo>
                <a:cubicBezTo>
                  <a:pt x="1431" y="401"/>
                  <a:pt x="1431" y="401"/>
                  <a:pt x="1431" y="401"/>
                </a:cubicBezTo>
                <a:cubicBezTo>
                  <a:pt x="1432" y="400"/>
                  <a:pt x="1433" y="399"/>
                  <a:pt x="1434" y="399"/>
                </a:cubicBezTo>
                <a:cubicBezTo>
                  <a:pt x="1454" y="399"/>
                  <a:pt x="1454" y="399"/>
                  <a:pt x="1454" y="399"/>
                </a:cubicBezTo>
                <a:cubicBezTo>
                  <a:pt x="1455" y="399"/>
                  <a:pt x="1456" y="400"/>
                  <a:pt x="1455" y="401"/>
                </a:cubicBezTo>
                <a:lnTo>
                  <a:pt x="1434" y="465"/>
                </a:lnTo>
                <a:close/>
                <a:moveTo>
                  <a:pt x="1369" y="415"/>
                </a:moveTo>
                <a:cubicBezTo>
                  <a:pt x="1350" y="469"/>
                  <a:pt x="1350" y="469"/>
                  <a:pt x="1350" y="469"/>
                </a:cubicBezTo>
                <a:cubicBezTo>
                  <a:pt x="1350" y="470"/>
                  <a:pt x="1349" y="472"/>
                  <a:pt x="1348" y="472"/>
                </a:cubicBezTo>
                <a:cubicBezTo>
                  <a:pt x="1332" y="484"/>
                  <a:pt x="1332" y="484"/>
                  <a:pt x="1332" y="484"/>
                </a:cubicBezTo>
                <a:cubicBezTo>
                  <a:pt x="1331" y="485"/>
                  <a:pt x="1330" y="485"/>
                  <a:pt x="1329" y="485"/>
                </a:cubicBezTo>
                <a:cubicBezTo>
                  <a:pt x="1260" y="485"/>
                  <a:pt x="1260" y="485"/>
                  <a:pt x="1260" y="485"/>
                </a:cubicBezTo>
                <a:cubicBezTo>
                  <a:pt x="1259" y="485"/>
                  <a:pt x="1258" y="485"/>
                  <a:pt x="1258" y="484"/>
                </a:cubicBezTo>
                <a:cubicBezTo>
                  <a:pt x="1250" y="472"/>
                  <a:pt x="1250" y="472"/>
                  <a:pt x="1250" y="472"/>
                </a:cubicBezTo>
                <a:cubicBezTo>
                  <a:pt x="1249" y="472"/>
                  <a:pt x="1249" y="470"/>
                  <a:pt x="1249" y="469"/>
                </a:cubicBezTo>
                <a:cubicBezTo>
                  <a:pt x="1267" y="415"/>
                  <a:pt x="1267" y="415"/>
                  <a:pt x="1267" y="415"/>
                </a:cubicBezTo>
                <a:cubicBezTo>
                  <a:pt x="1268" y="414"/>
                  <a:pt x="1269" y="413"/>
                  <a:pt x="1270" y="412"/>
                </a:cubicBezTo>
                <a:cubicBezTo>
                  <a:pt x="1286" y="400"/>
                  <a:pt x="1286" y="400"/>
                  <a:pt x="1286" y="400"/>
                </a:cubicBezTo>
                <a:cubicBezTo>
                  <a:pt x="1287" y="399"/>
                  <a:pt x="1288" y="399"/>
                  <a:pt x="1289" y="399"/>
                </a:cubicBezTo>
                <a:cubicBezTo>
                  <a:pt x="1357" y="399"/>
                  <a:pt x="1357" y="399"/>
                  <a:pt x="1357" y="399"/>
                </a:cubicBezTo>
                <a:cubicBezTo>
                  <a:pt x="1359" y="399"/>
                  <a:pt x="1360" y="399"/>
                  <a:pt x="1360" y="400"/>
                </a:cubicBezTo>
                <a:cubicBezTo>
                  <a:pt x="1368" y="412"/>
                  <a:pt x="1368" y="412"/>
                  <a:pt x="1368" y="412"/>
                </a:cubicBezTo>
                <a:cubicBezTo>
                  <a:pt x="1369" y="413"/>
                  <a:pt x="1369" y="414"/>
                  <a:pt x="1369" y="415"/>
                </a:cubicBezTo>
                <a:close/>
                <a:moveTo>
                  <a:pt x="1343" y="419"/>
                </a:moveTo>
                <a:cubicBezTo>
                  <a:pt x="1339" y="413"/>
                  <a:pt x="1339" y="413"/>
                  <a:pt x="1339" y="413"/>
                </a:cubicBezTo>
                <a:cubicBezTo>
                  <a:pt x="1339" y="412"/>
                  <a:pt x="1338" y="412"/>
                  <a:pt x="1337" y="412"/>
                </a:cubicBezTo>
                <a:cubicBezTo>
                  <a:pt x="1301" y="412"/>
                  <a:pt x="1301" y="412"/>
                  <a:pt x="1301" y="412"/>
                </a:cubicBezTo>
                <a:cubicBezTo>
                  <a:pt x="1300" y="412"/>
                  <a:pt x="1299" y="412"/>
                  <a:pt x="1298" y="413"/>
                </a:cubicBezTo>
                <a:cubicBezTo>
                  <a:pt x="1291" y="419"/>
                  <a:pt x="1291" y="419"/>
                  <a:pt x="1291" y="419"/>
                </a:cubicBezTo>
                <a:cubicBezTo>
                  <a:pt x="1290" y="419"/>
                  <a:pt x="1289" y="420"/>
                  <a:pt x="1289" y="421"/>
                </a:cubicBezTo>
                <a:cubicBezTo>
                  <a:pt x="1275" y="463"/>
                  <a:pt x="1275" y="463"/>
                  <a:pt x="1275" y="463"/>
                </a:cubicBezTo>
                <a:cubicBezTo>
                  <a:pt x="1274" y="464"/>
                  <a:pt x="1275" y="465"/>
                  <a:pt x="1275" y="466"/>
                </a:cubicBezTo>
                <a:cubicBezTo>
                  <a:pt x="1279" y="471"/>
                  <a:pt x="1279" y="471"/>
                  <a:pt x="1279" y="471"/>
                </a:cubicBezTo>
                <a:cubicBezTo>
                  <a:pt x="1279" y="472"/>
                  <a:pt x="1280" y="472"/>
                  <a:pt x="1281" y="472"/>
                </a:cubicBezTo>
                <a:cubicBezTo>
                  <a:pt x="1317" y="472"/>
                  <a:pt x="1317" y="472"/>
                  <a:pt x="1317" y="472"/>
                </a:cubicBezTo>
                <a:cubicBezTo>
                  <a:pt x="1318" y="472"/>
                  <a:pt x="1319" y="472"/>
                  <a:pt x="1320" y="471"/>
                </a:cubicBezTo>
                <a:cubicBezTo>
                  <a:pt x="1327" y="466"/>
                  <a:pt x="1327" y="466"/>
                  <a:pt x="1327" y="466"/>
                </a:cubicBezTo>
                <a:cubicBezTo>
                  <a:pt x="1328" y="465"/>
                  <a:pt x="1329" y="464"/>
                  <a:pt x="1329" y="463"/>
                </a:cubicBezTo>
                <a:cubicBezTo>
                  <a:pt x="1343" y="421"/>
                  <a:pt x="1343" y="421"/>
                  <a:pt x="1343" y="421"/>
                </a:cubicBezTo>
                <a:cubicBezTo>
                  <a:pt x="1343" y="420"/>
                  <a:pt x="1343" y="419"/>
                  <a:pt x="1343" y="419"/>
                </a:cubicBezTo>
                <a:close/>
                <a:moveTo>
                  <a:pt x="1246" y="415"/>
                </a:moveTo>
                <a:cubicBezTo>
                  <a:pt x="1240" y="435"/>
                  <a:pt x="1240" y="435"/>
                  <a:pt x="1240" y="435"/>
                </a:cubicBezTo>
                <a:cubicBezTo>
                  <a:pt x="1239" y="436"/>
                  <a:pt x="1238" y="438"/>
                  <a:pt x="1237" y="439"/>
                </a:cubicBezTo>
                <a:cubicBezTo>
                  <a:pt x="1223" y="449"/>
                  <a:pt x="1223" y="449"/>
                  <a:pt x="1223" y="449"/>
                </a:cubicBezTo>
                <a:cubicBezTo>
                  <a:pt x="1227" y="478"/>
                  <a:pt x="1227" y="478"/>
                  <a:pt x="1227" y="478"/>
                </a:cubicBezTo>
                <a:cubicBezTo>
                  <a:pt x="1227" y="479"/>
                  <a:pt x="1227" y="479"/>
                  <a:pt x="1227" y="480"/>
                </a:cubicBezTo>
                <a:cubicBezTo>
                  <a:pt x="1227" y="480"/>
                  <a:pt x="1227" y="481"/>
                  <a:pt x="1227" y="482"/>
                </a:cubicBezTo>
                <a:cubicBezTo>
                  <a:pt x="1226" y="483"/>
                  <a:pt x="1226" y="483"/>
                  <a:pt x="1226" y="483"/>
                </a:cubicBezTo>
                <a:cubicBezTo>
                  <a:pt x="1226" y="484"/>
                  <a:pt x="1226" y="484"/>
                  <a:pt x="1225" y="485"/>
                </a:cubicBezTo>
                <a:cubicBezTo>
                  <a:pt x="1225" y="485"/>
                  <a:pt x="1224" y="485"/>
                  <a:pt x="1223" y="485"/>
                </a:cubicBezTo>
                <a:cubicBezTo>
                  <a:pt x="1204" y="485"/>
                  <a:pt x="1204" y="485"/>
                  <a:pt x="1204" y="485"/>
                </a:cubicBezTo>
                <a:cubicBezTo>
                  <a:pt x="1204" y="485"/>
                  <a:pt x="1203" y="485"/>
                  <a:pt x="1203" y="484"/>
                </a:cubicBezTo>
                <a:cubicBezTo>
                  <a:pt x="1200" y="454"/>
                  <a:pt x="1200" y="454"/>
                  <a:pt x="1200" y="454"/>
                </a:cubicBezTo>
                <a:cubicBezTo>
                  <a:pt x="1156" y="454"/>
                  <a:pt x="1156" y="454"/>
                  <a:pt x="1156" y="454"/>
                </a:cubicBezTo>
                <a:cubicBezTo>
                  <a:pt x="1146" y="483"/>
                  <a:pt x="1146" y="483"/>
                  <a:pt x="1146" y="483"/>
                </a:cubicBezTo>
                <a:cubicBezTo>
                  <a:pt x="1145" y="485"/>
                  <a:pt x="1145" y="485"/>
                  <a:pt x="1143" y="485"/>
                </a:cubicBezTo>
                <a:cubicBezTo>
                  <a:pt x="1124" y="485"/>
                  <a:pt x="1124" y="485"/>
                  <a:pt x="1124" y="485"/>
                </a:cubicBezTo>
                <a:cubicBezTo>
                  <a:pt x="1122" y="485"/>
                  <a:pt x="1122" y="485"/>
                  <a:pt x="1122" y="483"/>
                </a:cubicBezTo>
                <a:cubicBezTo>
                  <a:pt x="1149" y="402"/>
                  <a:pt x="1149" y="402"/>
                  <a:pt x="1149" y="402"/>
                </a:cubicBezTo>
                <a:cubicBezTo>
                  <a:pt x="1150" y="400"/>
                  <a:pt x="1152" y="399"/>
                  <a:pt x="1154" y="399"/>
                </a:cubicBezTo>
                <a:cubicBezTo>
                  <a:pt x="1235" y="399"/>
                  <a:pt x="1235" y="399"/>
                  <a:pt x="1235" y="399"/>
                </a:cubicBezTo>
                <a:cubicBezTo>
                  <a:pt x="1236" y="399"/>
                  <a:pt x="1237" y="399"/>
                  <a:pt x="1238" y="400"/>
                </a:cubicBezTo>
                <a:cubicBezTo>
                  <a:pt x="1246" y="412"/>
                  <a:pt x="1246" y="412"/>
                  <a:pt x="1246" y="412"/>
                </a:cubicBezTo>
                <a:cubicBezTo>
                  <a:pt x="1247" y="413"/>
                  <a:pt x="1247" y="413"/>
                  <a:pt x="1246" y="415"/>
                </a:cubicBezTo>
                <a:close/>
                <a:moveTo>
                  <a:pt x="1221" y="418"/>
                </a:moveTo>
                <a:cubicBezTo>
                  <a:pt x="1217" y="413"/>
                  <a:pt x="1217" y="413"/>
                  <a:pt x="1217" y="413"/>
                </a:cubicBezTo>
                <a:cubicBezTo>
                  <a:pt x="1217" y="412"/>
                  <a:pt x="1216" y="412"/>
                  <a:pt x="1215" y="412"/>
                </a:cubicBezTo>
                <a:cubicBezTo>
                  <a:pt x="1172" y="412"/>
                  <a:pt x="1172" y="412"/>
                  <a:pt x="1172" y="412"/>
                </a:cubicBezTo>
                <a:cubicBezTo>
                  <a:pt x="1170" y="412"/>
                  <a:pt x="1169" y="413"/>
                  <a:pt x="1169" y="414"/>
                </a:cubicBezTo>
                <a:cubicBezTo>
                  <a:pt x="1160" y="441"/>
                  <a:pt x="1160" y="441"/>
                  <a:pt x="1160" y="441"/>
                </a:cubicBezTo>
                <a:cubicBezTo>
                  <a:pt x="1205" y="441"/>
                  <a:pt x="1205" y="441"/>
                  <a:pt x="1205" y="441"/>
                </a:cubicBezTo>
                <a:cubicBezTo>
                  <a:pt x="1215" y="434"/>
                  <a:pt x="1215" y="434"/>
                  <a:pt x="1215" y="434"/>
                </a:cubicBezTo>
                <a:cubicBezTo>
                  <a:pt x="1216" y="434"/>
                  <a:pt x="1217" y="433"/>
                  <a:pt x="1217" y="433"/>
                </a:cubicBezTo>
                <a:cubicBezTo>
                  <a:pt x="1221" y="420"/>
                  <a:pt x="1221" y="420"/>
                  <a:pt x="1221" y="420"/>
                </a:cubicBezTo>
                <a:cubicBezTo>
                  <a:pt x="1221" y="420"/>
                  <a:pt x="1221" y="419"/>
                  <a:pt x="1221" y="418"/>
                </a:cubicBezTo>
                <a:close/>
                <a:moveTo>
                  <a:pt x="1131" y="415"/>
                </a:moveTo>
                <a:cubicBezTo>
                  <a:pt x="1124" y="434"/>
                  <a:pt x="1124" y="434"/>
                  <a:pt x="1124" y="434"/>
                </a:cubicBezTo>
                <a:cubicBezTo>
                  <a:pt x="1124" y="435"/>
                  <a:pt x="1123" y="436"/>
                  <a:pt x="1122" y="437"/>
                </a:cubicBezTo>
                <a:cubicBezTo>
                  <a:pt x="1102" y="452"/>
                  <a:pt x="1102" y="452"/>
                  <a:pt x="1102" y="452"/>
                </a:cubicBezTo>
                <a:cubicBezTo>
                  <a:pt x="1100" y="453"/>
                  <a:pt x="1098" y="454"/>
                  <a:pt x="1096" y="454"/>
                </a:cubicBezTo>
                <a:cubicBezTo>
                  <a:pt x="1040" y="454"/>
                  <a:pt x="1040" y="454"/>
                  <a:pt x="1040" y="454"/>
                </a:cubicBezTo>
                <a:cubicBezTo>
                  <a:pt x="1031" y="483"/>
                  <a:pt x="1031" y="483"/>
                  <a:pt x="1031" y="483"/>
                </a:cubicBezTo>
                <a:cubicBezTo>
                  <a:pt x="1030" y="485"/>
                  <a:pt x="1029" y="485"/>
                  <a:pt x="1028" y="485"/>
                </a:cubicBezTo>
                <a:cubicBezTo>
                  <a:pt x="1008" y="485"/>
                  <a:pt x="1008" y="485"/>
                  <a:pt x="1008" y="485"/>
                </a:cubicBezTo>
                <a:cubicBezTo>
                  <a:pt x="1007" y="485"/>
                  <a:pt x="1007" y="485"/>
                  <a:pt x="1007" y="483"/>
                </a:cubicBezTo>
                <a:cubicBezTo>
                  <a:pt x="1034" y="402"/>
                  <a:pt x="1034" y="402"/>
                  <a:pt x="1034" y="402"/>
                </a:cubicBezTo>
                <a:cubicBezTo>
                  <a:pt x="1035" y="400"/>
                  <a:pt x="1036" y="399"/>
                  <a:pt x="1039" y="399"/>
                </a:cubicBezTo>
                <a:cubicBezTo>
                  <a:pt x="1119" y="399"/>
                  <a:pt x="1119" y="399"/>
                  <a:pt x="1119" y="399"/>
                </a:cubicBezTo>
                <a:cubicBezTo>
                  <a:pt x="1121" y="399"/>
                  <a:pt x="1122" y="399"/>
                  <a:pt x="1123" y="400"/>
                </a:cubicBezTo>
                <a:cubicBezTo>
                  <a:pt x="1131" y="412"/>
                  <a:pt x="1131" y="412"/>
                  <a:pt x="1131" y="412"/>
                </a:cubicBezTo>
                <a:cubicBezTo>
                  <a:pt x="1131" y="413"/>
                  <a:pt x="1131" y="414"/>
                  <a:pt x="1131" y="415"/>
                </a:cubicBezTo>
                <a:close/>
                <a:moveTo>
                  <a:pt x="1105" y="418"/>
                </a:moveTo>
                <a:cubicBezTo>
                  <a:pt x="1101" y="413"/>
                  <a:pt x="1101" y="413"/>
                  <a:pt x="1101" y="413"/>
                </a:cubicBezTo>
                <a:cubicBezTo>
                  <a:pt x="1101" y="412"/>
                  <a:pt x="1100" y="412"/>
                  <a:pt x="1099" y="412"/>
                </a:cubicBezTo>
                <a:cubicBezTo>
                  <a:pt x="1056" y="412"/>
                  <a:pt x="1056" y="412"/>
                  <a:pt x="1056" y="412"/>
                </a:cubicBezTo>
                <a:cubicBezTo>
                  <a:pt x="1055" y="412"/>
                  <a:pt x="1054" y="413"/>
                  <a:pt x="1054" y="414"/>
                </a:cubicBezTo>
                <a:cubicBezTo>
                  <a:pt x="1045" y="441"/>
                  <a:pt x="1045" y="441"/>
                  <a:pt x="1045" y="441"/>
                </a:cubicBezTo>
                <a:cubicBezTo>
                  <a:pt x="1087" y="441"/>
                  <a:pt x="1087" y="441"/>
                  <a:pt x="1087" y="441"/>
                </a:cubicBezTo>
                <a:cubicBezTo>
                  <a:pt x="1088" y="441"/>
                  <a:pt x="1090" y="441"/>
                  <a:pt x="1091" y="440"/>
                </a:cubicBezTo>
                <a:cubicBezTo>
                  <a:pt x="1100" y="433"/>
                  <a:pt x="1100" y="433"/>
                  <a:pt x="1100" y="433"/>
                </a:cubicBezTo>
                <a:cubicBezTo>
                  <a:pt x="1101" y="432"/>
                  <a:pt x="1102" y="432"/>
                  <a:pt x="1102" y="430"/>
                </a:cubicBezTo>
                <a:cubicBezTo>
                  <a:pt x="1105" y="421"/>
                  <a:pt x="1105" y="421"/>
                  <a:pt x="1105" y="421"/>
                </a:cubicBezTo>
                <a:cubicBezTo>
                  <a:pt x="1106" y="420"/>
                  <a:pt x="1106" y="419"/>
                  <a:pt x="1105" y="418"/>
                </a:cubicBezTo>
                <a:close/>
                <a:moveTo>
                  <a:pt x="911" y="415"/>
                </a:moveTo>
                <a:cubicBezTo>
                  <a:pt x="905" y="435"/>
                  <a:pt x="905" y="435"/>
                  <a:pt x="905" y="435"/>
                </a:cubicBezTo>
                <a:cubicBezTo>
                  <a:pt x="904" y="436"/>
                  <a:pt x="903" y="438"/>
                  <a:pt x="902" y="439"/>
                </a:cubicBezTo>
                <a:cubicBezTo>
                  <a:pt x="888" y="449"/>
                  <a:pt x="888" y="449"/>
                  <a:pt x="888" y="449"/>
                </a:cubicBezTo>
                <a:cubicBezTo>
                  <a:pt x="892" y="478"/>
                  <a:pt x="892" y="478"/>
                  <a:pt x="892" y="478"/>
                </a:cubicBezTo>
                <a:cubicBezTo>
                  <a:pt x="892" y="479"/>
                  <a:pt x="892" y="479"/>
                  <a:pt x="892" y="480"/>
                </a:cubicBezTo>
                <a:cubicBezTo>
                  <a:pt x="892" y="480"/>
                  <a:pt x="892" y="481"/>
                  <a:pt x="892" y="482"/>
                </a:cubicBezTo>
                <a:cubicBezTo>
                  <a:pt x="891" y="483"/>
                  <a:pt x="891" y="483"/>
                  <a:pt x="891" y="483"/>
                </a:cubicBezTo>
                <a:cubicBezTo>
                  <a:pt x="891" y="484"/>
                  <a:pt x="891" y="484"/>
                  <a:pt x="890" y="485"/>
                </a:cubicBezTo>
                <a:cubicBezTo>
                  <a:pt x="890" y="485"/>
                  <a:pt x="889" y="485"/>
                  <a:pt x="888" y="485"/>
                </a:cubicBezTo>
                <a:cubicBezTo>
                  <a:pt x="869" y="485"/>
                  <a:pt x="869" y="485"/>
                  <a:pt x="869" y="485"/>
                </a:cubicBezTo>
                <a:cubicBezTo>
                  <a:pt x="869" y="485"/>
                  <a:pt x="868" y="485"/>
                  <a:pt x="868" y="484"/>
                </a:cubicBezTo>
                <a:cubicBezTo>
                  <a:pt x="865" y="454"/>
                  <a:pt x="865" y="454"/>
                  <a:pt x="865" y="454"/>
                </a:cubicBezTo>
                <a:cubicBezTo>
                  <a:pt x="821" y="454"/>
                  <a:pt x="821" y="454"/>
                  <a:pt x="821" y="454"/>
                </a:cubicBezTo>
                <a:cubicBezTo>
                  <a:pt x="811" y="483"/>
                  <a:pt x="811" y="483"/>
                  <a:pt x="811" y="483"/>
                </a:cubicBezTo>
                <a:cubicBezTo>
                  <a:pt x="810" y="485"/>
                  <a:pt x="810" y="485"/>
                  <a:pt x="808" y="485"/>
                </a:cubicBezTo>
                <a:cubicBezTo>
                  <a:pt x="789" y="485"/>
                  <a:pt x="789" y="485"/>
                  <a:pt x="789" y="485"/>
                </a:cubicBezTo>
                <a:cubicBezTo>
                  <a:pt x="787" y="485"/>
                  <a:pt x="787" y="485"/>
                  <a:pt x="787" y="483"/>
                </a:cubicBezTo>
                <a:cubicBezTo>
                  <a:pt x="814" y="402"/>
                  <a:pt x="814" y="402"/>
                  <a:pt x="814" y="402"/>
                </a:cubicBezTo>
                <a:cubicBezTo>
                  <a:pt x="815" y="400"/>
                  <a:pt x="817" y="399"/>
                  <a:pt x="819" y="399"/>
                </a:cubicBezTo>
                <a:cubicBezTo>
                  <a:pt x="900" y="399"/>
                  <a:pt x="900" y="399"/>
                  <a:pt x="900" y="399"/>
                </a:cubicBezTo>
                <a:cubicBezTo>
                  <a:pt x="901" y="399"/>
                  <a:pt x="902" y="399"/>
                  <a:pt x="903" y="400"/>
                </a:cubicBezTo>
                <a:cubicBezTo>
                  <a:pt x="911" y="412"/>
                  <a:pt x="911" y="412"/>
                  <a:pt x="911" y="412"/>
                </a:cubicBezTo>
                <a:cubicBezTo>
                  <a:pt x="912" y="413"/>
                  <a:pt x="912" y="413"/>
                  <a:pt x="911" y="415"/>
                </a:cubicBezTo>
                <a:close/>
                <a:moveTo>
                  <a:pt x="886" y="418"/>
                </a:moveTo>
                <a:cubicBezTo>
                  <a:pt x="882" y="413"/>
                  <a:pt x="882" y="413"/>
                  <a:pt x="882" y="413"/>
                </a:cubicBezTo>
                <a:cubicBezTo>
                  <a:pt x="881" y="412"/>
                  <a:pt x="881" y="412"/>
                  <a:pt x="880" y="412"/>
                </a:cubicBezTo>
                <a:cubicBezTo>
                  <a:pt x="837" y="412"/>
                  <a:pt x="837" y="412"/>
                  <a:pt x="837" y="412"/>
                </a:cubicBezTo>
                <a:cubicBezTo>
                  <a:pt x="835" y="412"/>
                  <a:pt x="834" y="413"/>
                  <a:pt x="834" y="414"/>
                </a:cubicBezTo>
                <a:cubicBezTo>
                  <a:pt x="825" y="441"/>
                  <a:pt x="825" y="441"/>
                  <a:pt x="825" y="441"/>
                </a:cubicBezTo>
                <a:cubicBezTo>
                  <a:pt x="870" y="441"/>
                  <a:pt x="870" y="441"/>
                  <a:pt x="870" y="441"/>
                </a:cubicBezTo>
                <a:cubicBezTo>
                  <a:pt x="880" y="434"/>
                  <a:pt x="880" y="434"/>
                  <a:pt x="880" y="434"/>
                </a:cubicBezTo>
                <a:cubicBezTo>
                  <a:pt x="881" y="434"/>
                  <a:pt x="882" y="433"/>
                  <a:pt x="882" y="433"/>
                </a:cubicBezTo>
                <a:cubicBezTo>
                  <a:pt x="886" y="420"/>
                  <a:pt x="886" y="420"/>
                  <a:pt x="886" y="420"/>
                </a:cubicBezTo>
                <a:cubicBezTo>
                  <a:pt x="886" y="420"/>
                  <a:pt x="886" y="419"/>
                  <a:pt x="886" y="418"/>
                </a:cubicBezTo>
                <a:close/>
                <a:moveTo>
                  <a:pt x="770" y="468"/>
                </a:moveTo>
                <a:cubicBezTo>
                  <a:pt x="770" y="469"/>
                  <a:pt x="769" y="470"/>
                  <a:pt x="768" y="470"/>
                </a:cubicBezTo>
                <a:cubicBezTo>
                  <a:pt x="751" y="483"/>
                  <a:pt x="751" y="483"/>
                  <a:pt x="751" y="483"/>
                </a:cubicBezTo>
                <a:cubicBezTo>
                  <a:pt x="750" y="484"/>
                  <a:pt x="749" y="485"/>
                  <a:pt x="748" y="485"/>
                </a:cubicBezTo>
                <a:cubicBezTo>
                  <a:pt x="747" y="485"/>
                  <a:pt x="746" y="485"/>
                  <a:pt x="745" y="485"/>
                </a:cubicBezTo>
                <a:cubicBezTo>
                  <a:pt x="683" y="485"/>
                  <a:pt x="683" y="485"/>
                  <a:pt x="683" y="485"/>
                </a:cubicBezTo>
                <a:cubicBezTo>
                  <a:pt x="681" y="485"/>
                  <a:pt x="680" y="485"/>
                  <a:pt x="679" y="483"/>
                </a:cubicBezTo>
                <a:cubicBezTo>
                  <a:pt x="670" y="470"/>
                  <a:pt x="670" y="470"/>
                  <a:pt x="670" y="470"/>
                </a:cubicBezTo>
                <a:cubicBezTo>
                  <a:pt x="669" y="470"/>
                  <a:pt x="669" y="469"/>
                  <a:pt x="669" y="468"/>
                </a:cubicBezTo>
                <a:cubicBezTo>
                  <a:pt x="692" y="401"/>
                  <a:pt x="692" y="401"/>
                  <a:pt x="692" y="401"/>
                </a:cubicBezTo>
                <a:cubicBezTo>
                  <a:pt x="692" y="400"/>
                  <a:pt x="693" y="399"/>
                  <a:pt x="695" y="399"/>
                </a:cubicBezTo>
                <a:cubicBezTo>
                  <a:pt x="714" y="399"/>
                  <a:pt x="714" y="399"/>
                  <a:pt x="714" y="399"/>
                </a:cubicBezTo>
                <a:cubicBezTo>
                  <a:pt x="716" y="399"/>
                  <a:pt x="716" y="400"/>
                  <a:pt x="716" y="401"/>
                </a:cubicBezTo>
                <a:cubicBezTo>
                  <a:pt x="695" y="463"/>
                  <a:pt x="695" y="463"/>
                  <a:pt x="695" y="463"/>
                </a:cubicBezTo>
                <a:cubicBezTo>
                  <a:pt x="695" y="464"/>
                  <a:pt x="695" y="464"/>
                  <a:pt x="695" y="465"/>
                </a:cubicBezTo>
                <a:cubicBezTo>
                  <a:pt x="700" y="471"/>
                  <a:pt x="700" y="471"/>
                  <a:pt x="700" y="471"/>
                </a:cubicBezTo>
                <a:cubicBezTo>
                  <a:pt x="700" y="472"/>
                  <a:pt x="701" y="472"/>
                  <a:pt x="701" y="472"/>
                </a:cubicBezTo>
                <a:cubicBezTo>
                  <a:pt x="736" y="472"/>
                  <a:pt x="736" y="472"/>
                  <a:pt x="736" y="472"/>
                </a:cubicBezTo>
                <a:cubicBezTo>
                  <a:pt x="737" y="472"/>
                  <a:pt x="737" y="472"/>
                  <a:pt x="738" y="471"/>
                </a:cubicBezTo>
                <a:cubicBezTo>
                  <a:pt x="747" y="465"/>
                  <a:pt x="747" y="465"/>
                  <a:pt x="747" y="465"/>
                </a:cubicBezTo>
                <a:cubicBezTo>
                  <a:pt x="748" y="464"/>
                  <a:pt x="748" y="464"/>
                  <a:pt x="749" y="463"/>
                </a:cubicBezTo>
                <a:cubicBezTo>
                  <a:pt x="770" y="401"/>
                  <a:pt x="770" y="401"/>
                  <a:pt x="770" y="401"/>
                </a:cubicBezTo>
                <a:cubicBezTo>
                  <a:pt x="770" y="400"/>
                  <a:pt x="771" y="399"/>
                  <a:pt x="772" y="399"/>
                </a:cubicBezTo>
                <a:cubicBezTo>
                  <a:pt x="792" y="399"/>
                  <a:pt x="792" y="399"/>
                  <a:pt x="792" y="399"/>
                </a:cubicBezTo>
                <a:cubicBezTo>
                  <a:pt x="793" y="399"/>
                  <a:pt x="793" y="400"/>
                  <a:pt x="793" y="401"/>
                </a:cubicBezTo>
                <a:lnTo>
                  <a:pt x="770" y="468"/>
                </a:lnTo>
                <a:close/>
                <a:moveTo>
                  <a:pt x="666" y="415"/>
                </a:moveTo>
                <a:cubicBezTo>
                  <a:pt x="648" y="469"/>
                  <a:pt x="648" y="469"/>
                  <a:pt x="648" y="469"/>
                </a:cubicBezTo>
                <a:cubicBezTo>
                  <a:pt x="647" y="470"/>
                  <a:pt x="647" y="472"/>
                  <a:pt x="645" y="472"/>
                </a:cubicBezTo>
                <a:cubicBezTo>
                  <a:pt x="629" y="484"/>
                  <a:pt x="629" y="484"/>
                  <a:pt x="629" y="484"/>
                </a:cubicBezTo>
                <a:cubicBezTo>
                  <a:pt x="628" y="485"/>
                  <a:pt x="627" y="485"/>
                  <a:pt x="626" y="485"/>
                </a:cubicBezTo>
                <a:cubicBezTo>
                  <a:pt x="558" y="485"/>
                  <a:pt x="558" y="485"/>
                  <a:pt x="558" y="485"/>
                </a:cubicBezTo>
                <a:cubicBezTo>
                  <a:pt x="556" y="485"/>
                  <a:pt x="556" y="485"/>
                  <a:pt x="555" y="484"/>
                </a:cubicBezTo>
                <a:cubicBezTo>
                  <a:pt x="547" y="472"/>
                  <a:pt x="547" y="472"/>
                  <a:pt x="547" y="472"/>
                </a:cubicBezTo>
                <a:cubicBezTo>
                  <a:pt x="546" y="472"/>
                  <a:pt x="546" y="470"/>
                  <a:pt x="547" y="469"/>
                </a:cubicBezTo>
                <a:cubicBezTo>
                  <a:pt x="565" y="415"/>
                  <a:pt x="565" y="415"/>
                  <a:pt x="565" y="415"/>
                </a:cubicBezTo>
                <a:cubicBezTo>
                  <a:pt x="565" y="414"/>
                  <a:pt x="566" y="413"/>
                  <a:pt x="567" y="412"/>
                </a:cubicBezTo>
                <a:cubicBezTo>
                  <a:pt x="583" y="400"/>
                  <a:pt x="583" y="400"/>
                  <a:pt x="583" y="400"/>
                </a:cubicBezTo>
                <a:cubicBezTo>
                  <a:pt x="584" y="399"/>
                  <a:pt x="585" y="399"/>
                  <a:pt x="587" y="399"/>
                </a:cubicBezTo>
                <a:cubicBezTo>
                  <a:pt x="655" y="399"/>
                  <a:pt x="655" y="399"/>
                  <a:pt x="655" y="399"/>
                </a:cubicBezTo>
                <a:cubicBezTo>
                  <a:pt x="656" y="399"/>
                  <a:pt x="657" y="399"/>
                  <a:pt x="657" y="400"/>
                </a:cubicBezTo>
                <a:cubicBezTo>
                  <a:pt x="666" y="412"/>
                  <a:pt x="666" y="412"/>
                  <a:pt x="666" y="412"/>
                </a:cubicBezTo>
                <a:cubicBezTo>
                  <a:pt x="666" y="413"/>
                  <a:pt x="666" y="414"/>
                  <a:pt x="666" y="415"/>
                </a:cubicBezTo>
                <a:close/>
                <a:moveTo>
                  <a:pt x="640" y="419"/>
                </a:moveTo>
                <a:cubicBezTo>
                  <a:pt x="637" y="413"/>
                  <a:pt x="637" y="413"/>
                  <a:pt x="637" y="413"/>
                </a:cubicBezTo>
                <a:cubicBezTo>
                  <a:pt x="636" y="412"/>
                  <a:pt x="635" y="412"/>
                  <a:pt x="635" y="412"/>
                </a:cubicBezTo>
                <a:cubicBezTo>
                  <a:pt x="598" y="412"/>
                  <a:pt x="598" y="412"/>
                  <a:pt x="598" y="412"/>
                </a:cubicBezTo>
                <a:cubicBezTo>
                  <a:pt x="597" y="412"/>
                  <a:pt x="596" y="412"/>
                  <a:pt x="595" y="413"/>
                </a:cubicBezTo>
                <a:cubicBezTo>
                  <a:pt x="588" y="419"/>
                  <a:pt x="588" y="419"/>
                  <a:pt x="588" y="419"/>
                </a:cubicBezTo>
                <a:cubicBezTo>
                  <a:pt x="587" y="419"/>
                  <a:pt x="587" y="420"/>
                  <a:pt x="586" y="421"/>
                </a:cubicBezTo>
                <a:cubicBezTo>
                  <a:pt x="572" y="463"/>
                  <a:pt x="572" y="463"/>
                  <a:pt x="572" y="463"/>
                </a:cubicBezTo>
                <a:cubicBezTo>
                  <a:pt x="572" y="464"/>
                  <a:pt x="572" y="465"/>
                  <a:pt x="572" y="466"/>
                </a:cubicBezTo>
                <a:cubicBezTo>
                  <a:pt x="576" y="471"/>
                  <a:pt x="576" y="471"/>
                  <a:pt x="576" y="471"/>
                </a:cubicBezTo>
                <a:cubicBezTo>
                  <a:pt x="576" y="472"/>
                  <a:pt x="577" y="472"/>
                  <a:pt x="578" y="472"/>
                </a:cubicBezTo>
                <a:cubicBezTo>
                  <a:pt x="614" y="472"/>
                  <a:pt x="614" y="472"/>
                  <a:pt x="614" y="472"/>
                </a:cubicBezTo>
                <a:cubicBezTo>
                  <a:pt x="615" y="472"/>
                  <a:pt x="616" y="472"/>
                  <a:pt x="617" y="471"/>
                </a:cubicBezTo>
                <a:cubicBezTo>
                  <a:pt x="625" y="466"/>
                  <a:pt x="625" y="466"/>
                  <a:pt x="625" y="466"/>
                </a:cubicBezTo>
                <a:cubicBezTo>
                  <a:pt x="625" y="465"/>
                  <a:pt x="626" y="464"/>
                  <a:pt x="626" y="463"/>
                </a:cubicBezTo>
                <a:cubicBezTo>
                  <a:pt x="640" y="421"/>
                  <a:pt x="640" y="421"/>
                  <a:pt x="640" y="421"/>
                </a:cubicBezTo>
                <a:cubicBezTo>
                  <a:pt x="641" y="420"/>
                  <a:pt x="641" y="419"/>
                  <a:pt x="640" y="419"/>
                </a:cubicBezTo>
                <a:close/>
                <a:moveTo>
                  <a:pt x="547" y="428"/>
                </a:moveTo>
                <a:cubicBezTo>
                  <a:pt x="546" y="429"/>
                  <a:pt x="546" y="429"/>
                  <a:pt x="545" y="430"/>
                </a:cubicBezTo>
                <a:cubicBezTo>
                  <a:pt x="501" y="456"/>
                  <a:pt x="501" y="456"/>
                  <a:pt x="501" y="456"/>
                </a:cubicBezTo>
                <a:cubicBezTo>
                  <a:pt x="492" y="483"/>
                  <a:pt x="492" y="483"/>
                  <a:pt x="492" y="483"/>
                </a:cubicBezTo>
                <a:cubicBezTo>
                  <a:pt x="492" y="485"/>
                  <a:pt x="491" y="485"/>
                  <a:pt x="489" y="485"/>
                </a:cubicBezTo>
                <a:cubicBezTo>
                  <a:pt x="470" y="485"/>
                  <a:pt x="470" y="485"/>
                  <a:pt x="470" y="485"/>
                </a:cubicBezTo>
                <a:cubicBezTo>
                  <a:pt x="468" y="485"/>
                  <a:pt x="468" y="485"/>
                  <a:pt x="468" y="483"/>
                </a:cubicBezTo>
                <a:cubicBezTo>
                  <a:pt x="477" y="456"/>
                  <a:pt x="477" y="456"/>
                  <a:pt x="477" y="456"/>
                </a:cubicBezTo>
                <a:cubicBezTo>
                  <a:pt x="451" y="430"/>
                  <a:pt x="451" y="430"/>
                  <a:pt x="451" y="430"/>
                </a:cubicBezTo>
                <a:cubicBezTo>
                  <a:pt x="451" y="429"/>
                  <a:pt x="450" y="429"/>
                  <a:pt x="451" y="428"/>
                </a:cubicBezTo>
                <a:cubicBezTo>
                  <a:pt x="460" y="401"/>
                  <a:pt x="460" y="401"/>
                  <a:pt x="460" y="401"/>
                </a:cubicBezTo>
                <a:cubicBezTo>
                  <a:pt x="460" y="400"/>
                  <a:pt x="461" y="399"/>
                  <a:pt x="462" y="399"/>
                </a:cubicBezTo>
                <a:cubicBezTo>
                  <a:pt x="481" y="399"/>
                  <a:pt x="481" y="399"/>
                  <a:pt x="481" y="399"/>
                </a:cubicBezTo>
                <a:cubicBezTo>
                  <a:pt x="482" y="399"/>
                  <a:pt x="483" y="400"/>
                  <a:pt x="482" y="401"/>
                </a:cubicBezTo>
                <a:cubicBezTo>
                  <a:pt x="474" y="425"/>
                  <a:pt x="474" y="425"/>
                  <a:pt x="474" y="425"/>
                </a:cubicBezTo>
                <a:cubicBezTo>
                  <a:pt x="474" y="426"/>
                  <a:pt x="474" y="427"/>
                  <a:pt x="474" y="427"/>
                </a:cubicBezTo>
                <a:cubicBezTo>
                  <a:pt x="493" y="446"/>
                  <a:pt x="493" y="446"/>
                  <a:pt x="493" y="446"/>
                </a:cubicBezTo>
                <a:cubicBezTo>
                  <a:pt x="524" y="427"/>
                  <a:pt x="524" y="427"/>
                  <a:pt x="524" y="427"/>
                </a:cubicBezTo>
                <a:cubicBezTo>
                  <a:pt x="524" y="427"/>
                  <a:pt x="525" y="426"/>
                  <a:pt x="526" y="425"/>
                </a:cubicBezTo>
                <a:cubicBezTo>
                  <a:pt x="534" y="401"/>
                  <a:pt x="534" y="401"/>
                  <a:pt x="534" y="401"/>
                </a:cubicBezTo>
                <a:cubicBezTo>
                  <a:pt x="534" y="400"/>
                  <a:pt x="535" y="399"/>
                  <a:pt x="536" y="399"/>
                </a:cubicBezTo>
                <a:cubicBezTo>
                  <a:pt x="554" y="399"/>
                  <a:pt x="554" y="399"/>
                  <a:pt x="554" y="399"/>
                </a:cubicBezTo>
                <a:cubicBezTo>
                  <a:pt x="556" y="399"/>
                  <a:pt x="556" y="400"/>
                  <a:pt x="556" y="401"/>
                </a:cubicBezTo>
                <a:lnTo>
                  <a:pt x="547" y="4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lvl="0"/>
            <a:endParaRPr lang="en-US" dirty="0"/>
          </a:p>
        </p:txBody>
      </p:sp>
    </p:spTree>
    <p:extLst>
      <p:ext uri="{BB962C8B-B14F-4D97-AF65-F5344CB8AC3E}">
        <p14:creationId xmlns:p14="http://schemas.microsoft.com/office/powerpoint/2010/main" val="288605353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302" userDrawn="1">
          <p15:clr>
            <a:srgbClr val="C35EA4"/>
          </p15:clr>
        </p15:guide>
        <p15:guide id="2" orient="horz" pos="4104" userDrawn="1">
          <p15:clr>
            <a:srgbClr val="C35EA4"/>
          </p15:clr>
        </p15:guide>
        <p15:guide id="3" pos="288" userDrawn="1">
          <p15:clr>
            <a:srgbClr val="C35EA4"/>
          </p15:clr>
        </p15:guide>
        <p15:guide id="4" pos="7546" userDrawn="1">
          <p15:clr>
            <a:srgbClr val="C35EA4"/>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16152"/>
            <a:ext cx="11887199" cy="2131353"/>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5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60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56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9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562577389"/>
      </p:ext>
    </p:extLst>
  </p:cSld>
  <p:clrMapOvr>
    <a:masterClrMapping/>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53099696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Walkin">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stretch>
            <a:fillRect/>
          </a:stretch>
        </p:blipFill>
        <p:spPr>
          <a:xfrm>
            <a:off x="1006214" y="2582095"/>
            <a:ext cx="11173324" cy="4000518"/>
          </a:xfrm>
          <a:prstGeom prst="rect">
            <a:avLst/>
          </a:prstGeom>
        </p:spPr>
      </p:pic>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invGray">
          <a:xfrm>
            <a:off x="10163551" y="479425"/>
            <a:ext cx="1827522" cy="391481"/>
          </a:xfrm>
          <a:prstGeom prst="rect">
            <a:avLst/>
          </a:prstGeom>
        </p:spPr>
      </p:pic>
      <p:pic>
        <p:nvPicPr>
          <p:cNvPr id="8" name="Picture 7"/>
          <p:cNvPicPr>
            <a:picLocks noChangeAspect="1"/>
          </p:cNvPicPr>
          <p:nvPr userDrawn="1"/>
        </p:nvPicPr>
        <p:blipFill>
          <a:blip r:embed="rId4"/>
          <a:stretch>
            <a:fillRect/>
          </a:stretch>
        </p:blipFill>
        <p:spPr>
          <a:xfrm>
            <a:off x="457200" y="479425"/>
            <a:ext cx="11368399" cy="6035675"/>
          </a:xfrm>
          <a:prstGeom prst="rect">
            <a:avLst/>
          </a:prstGeom>
        </p:spPr>
      </p:pic>
      <p:sp>
        <p:nvSpPr>
          <p:cNvPr id="7" name="Rectangle 6"/>
          <p:cNvSpPr/>
          <p:nvPr userDrawn="1"/>
        </p:nvSpPr>
        <p:spPr>
          <a:xfrm>
            <a:off x="473302" y="2132240"/>
            <a:ext cx="7116536" cy="523220"/>
          </a:xfrm>
          <a:prstGeom prst="rect">
            <a:avLst/>
          </a:prstGeom>
        </p:spPr>
        <p:txBody>
          <a:bodyPr wrap="square" lIns="347472" rIns="91440">
            <a:spAutoFit/>
          </a:bodyPr>
          <a:lstStyle/>
          <a:p>
            <a:r>
              <a:rPr lang="en-US" sz="2800" dirty="0" smtClean="0">
                <a:gradFill>
                  <a:gsLst>
                    <a:gs pos="0">
                      <a:srgbClr val="007233"/>
                    </a:gs>
                    <a:gs pos="100000">
                      <a:srgbClr val="007233"/>
                    </a:gs>
                  </a:gsLst>
                  <a:lin ang="5400000" scaled="0"/>
                </a:gradFill>
                <a:ea typeface="Calibri" panose="020F0502020204030204" pitchFamily="34" charset="0"/>
                <a:cs typeface="Times New Roman" panose="02020603050405020304" pitchFamily="18" charset="0"/>
              </a:rPr>
              <a:t>Anaheim, CA  |  February 2-5, 2014</a:t>
            </a:r>
            <a:endParaRPr lang="en-US" sz="2800" dirty="0">
              <a:gradFill>
                <a:gsLst>
                  <a:gs pos="0">
                    <a:srgbClr val="007233"/>
                  </a:gs>
                  <a:gs pos="100000">
                    <a:srgbClr val="007233"/>
                  </a:gs>
                </a:gsLst>
                <a:lin ang="5400000" scaled="0"/>
              </a:gradFill>
              <a:ea typeface="Calibri" panose="020F0502020204030204" pitchFamily="34" charset="0"/>
              <a:cs typeface="Times New Roman" panose="02020603050405020304" pitchFamily="18" charset="0"/>
            </a:endParaRPr>
          </a:p>
        </p:txBody>
      </p:sp>
      <p:sp>
        <p:nvSpPr>
          <p:cNvPr id="9" name="Freeform 5"/>
          <p:cNvSpPr>
            <a:spLocks noEditPoints="1"/>
          </p:cNvSpPr>
          <p:nvPr userDrawn="1"/>
        </p:nvSpPr>
        <p:spPr bwMode="auto">
          <a:xfrm>
            <a:off x="457201" y="6245260"/>
            <a:ext cx="1463404" cy="269840"/>
          </a:xfrm>
          <a:custGeom>
            <a:avLst/>
            <a:gdLst>
              <a:gd name="T0" fmla="*/ 1326 w 2637"/>
              <a:gd name="T1" fmla="*/ 170 h 485"/>
              <a:gd name="T2" fmla="*/ 590 w 2637"/>
              <a:gd name="T3" fmla="*/ 0 h 485"/>
              <a:gd name="T4" fmla="*/ 699 w 2637"/>
              <a:gd name="T5" fmla="*/ 274 h 485"/>
              <a:gd name="T6" fmla="*/ 0 w 2637"/>
              <a:gd name="T7" fmla="*/ 40 h 485"/>
              <a:gd name="T8" fmla="*/ 2631 w 2637"/>
              <a:gd name="T9" fmla="*/ 412 h 485"/>
              <a:gd name="T10" fmla="*/ 2612 w 2637"/>
              <a:gd name="T11" fmla="*/ 434 h 485"/>
              <a:gd name="T12" fmla="*/ 2514 w 2637"/>
              <a:gd name="T13" fmla="*/ 485 h 485"/>
              <a:gd name="T14" fmla="*/ 2597 w 2637"/>
              <a:gd name="T15" fmla="*/ 454 h 485"/>
              <a:gd name="T16" fmla="*/ 2539 w 2637"/>
              <a:gd name="T17" fmla="*/ 412 h 485"/>
              <a:gd name="T18" fmla="*/ 2492 w 2637"/>
              <a:gd name="T19" fmla="*/ 413 h 485"/>
              <a:gd name="T20" fmla="*/ 2440 w 2637"/>
              <a:gd name="T21" fmla="*/ 399 h 485"/>
              <a:gd name="T22" fmla="*/ 2402 w 2637"/>
              <a:gd name="T23" fmla="*/ 480 h 485"/>
              <a:gd name="T24" fmla="*/ 2321 w 2637"/>
              <a:gd name="T25" fmla="*/ 483 h 485"/>
              <a:gd name="T26" fmla="*/ 2422 w 2637"/>
              <a:gd name="T27" fmla="*/ 415 h 485"/>
              <a:gd name="T28" fmla="*/ 2392 w 2637"/>
              <a:gd name="T29" fmla="*/ 433 h 485"/>
              <a:gd name="T30" fmla="*/ 2226 w 2637"/>
              <a:gd name="T31" fmla="*/ 435 h 485"/>
              <a:gd name="T32" fmla="*/ 2225 w 2637"/>
              <a:gd name="T33" fmla="*/ 472 h 485"/>
              <a:gd name="T34" fmla="*/ 2209 w 2637"/>
              <a:gd name="T35" fmla="*/ 415 h 485"/>
              <a:gd name="T36" fmla="*/ 2187 w 2637"/>
              <a:gd name="T37" fmla="*/ 437 h 485"/>
              <a:gd name="T38" fmla="*/ 2104 w 2637"/>
              <a:gd name="T39" fmla="*/ 399 h 485"/>
              <a:gd name="T40" fmla="*/ 2119 w 2637"/>
              <a:gd name="T41" fmla="*/ 414 h 485"/>
              <a:gd name="T42" fmla="*/ 2076 w 2637"/>
              <a:gd name="T43" fmla="*/ 406 h 485"/>
              <a:gd name="T44" fmla="*/ 1968 w 2637"/>
              <a:gd name="T45" fmla="*/ 483 h 485"/>
              <a:gd name="T46" fmla="*/ 1977 w 2637"/>
              <a:gd name="T47" fmla="*/ 406 h 485"/>
              <a:gd name="T48" fmla="*/ 2063 w 2637"/>
              <a:gd name="T49" fmla="*/ 399 h 485"/>
              <a:gd name="T50" fmla="*/ 1889 w 2637"/>
              <a:gd name="T51" fmla="*/ 421 h 485"/>
              <a:gd name="T52" fmla="*/ 1881 w 2637"/>
              <a:gd name="T53" fmla="*/ 471 h 485"/>
              <a:gd name="T54" fmla="*/ 1850 w 2637"/>
              <a:gd name="T55" fmla="*/ 465 h 485"/>
              <a:gd name="T56" fmla="*/ 1773 w 2637"/>
              <a:gd name="T57" fmla="*/ 413 h 485"/>
              <a:gd name="T58" fmla="*/ 1686 w 2637"/>
              <a:gd name="T59" fmla="*/ 401 h 485"/>
              <a:gd name="T60" fmla="*/ 1606 w 2637"/>
              <a:gd name="T61" fmla="*/ 419 h 485"/>
              <a:gd name="T62" fmla="*/ 1645 w 2637"/>
              <a:gd name="T63" fmla="*/ 485 h 485"/>
              <a:gd name="T64" fmla="*/ 1674 w 2637"/>
              <a:gd name="T65" fmla="*/ 399 h 485"/>
              <a:gd name="T66" fmla="*/ 1489 w 2637"/>
              <a:gd name="T67" fmla="*/ 435 h 485"/>
              <a:gd name="T68" fmla="*/ 1488 w 2637"/>
              <a:gd name="T69" fmla="*/ 472 h 485"/>
              <a:gd name="T70" fmla="*/ 1472 w 2637"/>
              <a:gd name="T71" fmla="*/ 415 h 485"/>
              <a:gd name="T72" fmla="*/ 1410 w 2637"/>
              <a:gd name="T73" fmla="*/ 484 h 485"/>
              <a:gd name="T74" fmla="*/ 1411 w 2637"/>
              <a:gd name="T75" fmla="*/ 461 h 485"/>
              <a:gd name="T76" fmla="*/ 1332 w 2637"/>
              <a:gd name="T77" fmla="*/ 484 h 485"/>
              <a:gd name="T78" fmla="*/ 1289 w 2637"/>
              <a:gd name="T79" fmla="*/ 399 h 485"/>
              <a:gd name="T80" fmla="*/ 1298 w 2637"/>
              <a:gd name="T81" fmla="*/ 413 h 485"/>
              <a:gd name="T82" fmla="*/ 1327 w 2637"/>
              <a:gd name="T83" fmla="*/ 466 h 485"/>
              <a:gd name="T84" fmla="*/ 1227 w 2637"/>
              <a:gd name="T85" fmla="*/ 480 h 485"/>
              <a:gd name="T86" fmla="*/ 1146 w 2637"/>
              <a:gd name="T87" fmla="*/ 483 h 485"/>
              <a:gd name="T88" fmla="*/ 1246 w 2637"/>
              <a:gd name="T89" fmla="*/ 415 h 485"/>
              <a:gd name="T90" fmla="*/ 1217 w 2637"/>
              <a:gd name="T91" fmla="*/ 433 h 485"/>
              <a:gd name="T92" fmla="*/ 1031 w 2637"/>
              <a:gd name="T93" fmla="*/ 483 h 485"/>
              <a:gd name="T94" fmla="*/ 1131 w 2637"/>
              <a:gd name="T95" fmla="*/ 415 h 485"/>
              <a:gd name="T96" fmla="*/ 1100 w 2637"/>
              <a:gd name="T97" fmla="*/ 433 h 485"/>
              <a:gd name="T98" fmla="*/ 892 w 2637"/>
              <a:gd name="T99" fmla="*/ 480 h 485"/>
              <a:gd name="T100" fmla="*/ 811 w 2637"/>
              <a:gd name="T101" fmla="*/ 483 h 485"/>
              <a:gd name="T102" fmla="*/ 911 w 2637"/>
              <a:gd name="T103" fmla="*/ 415 h 485"/>
              <a:gd name="T104" fmla="*/ 882 w 2637"/>
              <a:gd name="T105" fmla="*/ 433 h 485"/>
              <a:gd name="T106" fmla="*/ 679 w 2637"/>
              <a:gd name="T107" fmla="*/ 483 h 485"/>
              <a:gd name="T108" fmla="*/ 700 w 2637"/>
              <a:gd name="T109" fmla="*/ 471 h 485"/>
              <a:gd name="T110" fmla="*/ 793 w 2637"/>
              <a:gd name="T111" fmla="*/ 401 h 485"/>
              <a:gd name="T112" fmla="*/ 547 w 2637"/>
              <a:gd name="T113" fmla="*/ 472 h 485"/>
              <a:gd name="T114" fmla="*/ 666 w 2637"/>
              <a:gd name="T115" fmla="*/ 415 h 485"/>
              <a:gd name="T116" fmla="*/ 572 w 2637"/>
              <a:gd name="T117" fmla="*/ 466 h 485"/>
              <a:gd name="T118" fmla="*/ 547 w 2637"/>
              <a:gd name="T119" fmla="*/ 428 h 485"/>
              <a:gd name="T120" fmla="*/ 451 w 2637"/>
              <a:gd name="T121" fmla="*/ 428 h 485"/>
              <a:gd name="T122" fmla="*/ 526 w 2637"/>
              <a:gd name="T123" fmla="*/ 425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37" h="485">
                <a:moveTo>
                  <a:pt x="1135" y="1"/>
                </a:moveTo>
                <a:cubicBezTo>
                  <a:pt x="1694" y="1"/>
                  <a:pt x="1694" y="1"/>
                  <a:pt x="1694" y="1"/>
                </a:cubicBezTo>
                <a:cubicBezTo>
                  <a:pt x="1681" y="40"/>
                  <a:pt x="1681" y="40"/>
                  <a:pt x="1681" y="40"/>
                </a:cubicBezTo>
                <a:cubicBezTo>
                  <a:pt x="1297" y="40"/>
                  <a:pt x="1297" y="40"/>
                  <a:pt x="1297" y="40"/>
                </a:cubicBezTo>
                <a:cubicBezTo>
                  <a:pt x="1233" y="235"/>
                  <a:pt x="1233" y="235"/>
                  <a:pt x="1233" y="235"/>
                </a:cubicBezTo>
                <a:cubicBezTo>
                  <a:pt x="1440" y="235"/>
                  <a:pt x="1440" y="235"/>
                  <a:pt x="1440" y="235"/>
                </a:cubicBezTo>
                <a:cubicBezTo>
                  <a:pt x="1454" y="192"/>
                  <a:pt x="1454" y="192"/>
                  <a:pt x="1454" y="192"/>
                </a:cubicBezTo>
                <a:cubicBezTo>
                  <a:pt x="1438" y="170"/>
                  <a:pt x="1438" y="170"/>
                  <a:pt x="1438" y="170"/>
                </a:cubicBezTo>
                <a:cubicBezTo>
                  <a:pt x="1326" y="170"/>
                  <a:pt x="1326" y="170"/>
                  <a:pt x="1326" y="170"/>
                </a:cubicBezTo>
                <a:cubicBezTo>
                  <a:pt x="1339" y="130"/>
                  <a:pt x="1339" y="130"/>
                  <a:pt x="1339" y="130"/>
                </a:cubicBezTo>
                <a:cubicBezTo>
                  <a:pt x="1629" y="130"/>
                  <a:pt x="1629" y="130"/>
                  <a:pt x="1629" y="130"/>
                </a:cubicBezTo>
                <a:cubicBezTo>
                  <a:pt x="1644" y="153"/>
                  <a:pt x="1644" y="153"/>
                  <a:pt x="1644" y="153"/>
                </a:cubicBezTo>
                <a:cubicBezTo>
                  <a:pt x="1605" y="274"/>
                  <a:pt x="1605" y="274"/>
                  <a:pt x="1605" y="274"/>
                </a:cubicBezTo>
                <a:cubicBezTo>
                  <a:pt x="1046" y="274"/>
                  <a:pt x="1046" y="274"/>
                  <a:pt x="1046" y="274"/>
                </a:cubicBezTo>
                <a:cubicBezTo>
                  <a:pt x="1030" y="251"/>
                  <a:pt x="1030" y="251"/>
                  <a:pt x="1030" y="251"/>
                </a:cubicBezTo>
                <a:cubicBezTo>
                  <a:pt x="1104" y="23"/>
                  <a:pt x="1104" y="23"/>
                  <a:pt x="1104" y="23"/>
                </a:cubicBezTo>
                <a:lnTo>
                  <a:pt x="1135" y="1"/>
                </a:lnTo>
                <a:close/>
                <a:moveTo>
                  <a:pt x="590" y="0"/>
                </a:moveTo>
                <a:cubicBezTo>
                  <a:pt x="578" y="40"/>
                  <a:pt x="578" y="40"/>
                  <a:pt x="578" y="40"/>
                </a:cubicBezTo>
                <a:cubicBezTo>
                  <a:pt x="846" y="40"/>
                  <a:pt x="846" y="40"/>
                  <a:pt x="846" y="40"/>
                </a:cubicBezTo>
                <a:cubicBezTo>
                  <a:pt x="862" y="62"/>
                  <a:pt x="862" y="62"/>
                  <a:pt x="862" y="62"/>
                </a:cubicBezTo>
                <a:cubicBezTo>
                  <a:pt x="847" y="107"/>
                  <a:pt x="847" y="107"/>
                  <a:pt x="847" y="107"/>
                </a:cubicBezTo>
                <a:cubicBezTo>
                  <a:pt x="816" y="130"/>
                  <a:pt x="816" y="130"/>
                  <a:pt x="816" y="130"/>
                </a:cubicBezTo>
                <a:cubicBezTo>
                  <a:pt x="548" y="130"/>
                  <a:pt x="548" y="130"/>
                  <a:pt x="548" y="130"/>
                </a:cubicBezTo>
                <a:cubicBezTo>
                  <a:pt x="509" y="251"/>
                  <a:pt x="509" y="251"/>
                  <a:pt x="509" y="251"/>
                </a:cubicBezTo>
                <a:cubicBezTo>
                  <a:pt x="524" y="274"/>
                  <a:pt x="524" y="274"/>
                  <a:pt x="524" y="274"/>
                </a:cubicBezTo>
                <a:cubicBezTo>
                  <a:pt x="699" y="274"/>
                  <a:pt x="699" y="274"/>
                  <a:pt x="699" y="274"/>
                </a:cubicBezTo>
                <a:cubicBezTo>
                  <a:pt x="733" y="170"/>
                  <a:pt x="733" y="170"/>
                  <a:pt x="733" y="170"/>
                </a:cubicBezTo>
                <a:cubicBezTo>
                  <a:pt x="998" y="170"/>
                  <a:pt x="998" y="170"/>
                  <a:pt x="998" y="170"/>
                </a:cubicBezTo>
                <a:cubicBezTo>
                  <a:pt x="1029" y="146"/>
                  <a:pt x="1029" y="146"/>
                  <a:pt x="1029" y="146"/>
                </a:cubicBezTo>
                <a:cubicBezTo>
                  <a:pt x="1069" y="23"/>
                  <a:pt x="1069" y="23"/>
                  <a:pt x="1069" y="23"/>
                </a:cubicBezTo>
                <a:cubicBezTo>
                  <a:pt x="1053" y="0"/>
                  <a:pt x="1053" y="0"/>
                  <a:pt x="1053" y="0"/>
                </a:cubicBezTo>
                <a:lnTo>
                  <a:pt x="590" y="0"/>
                </a:lnTo>
                <a:close/>
                <a:moveTo>
                  <a:pt x="555" y="1"/>
                </a:moveTo>
                <a:cubicBezTo>
                  <a:pt x="13" y="0"/>
                  <a:pt x="13" y="0"/>
                  <a:pt x="13" y="0"/>
                </a:cubicBezTo>
                <a:cubicBezTo>
                  <a:pt x="0" y="40"/>
                  <a:pt x="0" y="40"/>
                  <a:pt x="0" y="40"/>
                </a:cubicBezTo>
                <a:cubicBezTo>
                  <a:pt x="222" y="40"/>
                  <a:pt x="222" y="40"/>
                  <a:pt x="222" y="40"/>
                </a:cubicBezTo>
                <a:cubicBezTo>
                  <a:pt x="154" y="251"/>
                  <a:pt x="154" y="251"/>
                  <a:pt x="154" y="251"/>
                </a:cubicBezTo>
                <a:cubicBezTo>
                  <a:pt x="169" y="274"/>
                  <a:pt x="169" y="274"/>
                  <a:pt x="169" y="274"/>
                </a:cubicBezTo>
                <a:cubicBezTo>
                  <a:pt x="345" y="274"/>
                  <a:pt x="345" y="274"/>
                  <a:pt x="345" y="274"/>
                </a:cubicBezTo>
                <a:cubicBezTo>
                  <a:pt x="421" y="40"/>
                  <a:pt x="421" y="40"/>
                  <a:pt x="421" y="40"/>
                </a:cubicBezTo>
                <a:cubicBezTo>
                  <a:pt x="542" y="40"/>
                  <a:pt x="542" y="40"/>
                  <a:pt x="542" y="40"/>
                </a:cubicBezTo>
                <a:lnTo>
                  <a:pt x="555" y="1"/>
                </a:lnTo>
                <a:close/>
                <a:moveTo>
                  <a:pt x="2634" y="410"/>
                </a:moveTo>
                <a:cubicBezTo>
                  <a:pt x="2633" y="411"/>
                  <a:pt x="2633" y="412"/>
                  <a:pt x="2631" y="412"/>
                </a:cubicBezTo>
                <a:cubicBezTo>
                  <a:pt x="2570" y="412"/>
                  <a:pt x="2570" y="412"/>
                  <a:pt x="2570" y="412"/>
                </a:cubicBezTo>
                <a:cubicBezTo>
                  <a:pt x="2569" y="412"/>
                  <a:pt x="2567" y="412"/>
                  <a:pt x="2566" y="413"/>
                </a:cubicBezTo>
                <a:cubicBezTo>
                  <a:pt x="2561" y="417"/>
                  <a:pt x="2561" y="417"/>
                  <a:pt x="2561" y="417"/>
                </a:cubicBezTo>
                <a:cubicBezTo>
                  <a:pt x="2560" y="418"/>
                  <a:pt x="2559" y="419"/>
                  <a:pt x="2559" y="420"/>
                </a:cubicBezTo>
                <a:cubicBezTo>
                  <a:pt x="2556" y="427"/>
                  <a:pt x="2556" y="427"/>
                  <a:pt x="2556" y="427"/>
                </a:cubicBezTo>
                <a:cubicBezTo>
                  <a:pt x="2556" y="428"/>
                  <a:pt x="2556" y="428"/>
                  <a:pt x="2557" y="429"/>
                </a:cubicBezTo>
                <a:cubicBezTo>
                  <a:pt x="2560" y="434"/>
                  <a:pt x="2560" y="434"/>
                  <a:pt x="2560" y="434"/>
                </a:cubicBezTo>
                <a:cubicBezTo>
                  <a:pt x="2560" y="434"/>
                  <a:pt x="2561" y="434"/>
                  <a:pt x="2561" y="434"/>
                </a:cubicBezTo>
                <a:cubicBezTo>
                  <a:pt x="2612" y="434"/>
                  <a:pt x="2612" y="434"/>
                  <a:pt x="2612" y="434"/>
                </a:cubicBezTo>
                <a:cubicBezTo>
                  <a:pt x="2614" y="434"/>
                  <a:pt x="2615" y="435"/>
                  <a:pt x="2616" y="436"/>
                </a:cubicBezTo>
                <a:cubicBezTo>
                  <a:pt x="2622" y="446"/>
                  <a:pt x="2622" y="446"/>
                  <a:pt x="2622" y="446"/>
                </a:cubicBezTo>
                <a:cubicBezTo>
                  <a:pt x="2623" y="447"/>
                  <a:pt x="2623" y="448"/>
                  <a:pt x="2622" y="450"/>
                </a:cubicBezTo>
                <a:cubicBezTo>
                  <a:pt x="2616" y="469"/>
                  <a:pt x="2616" y="469"/>
                  <a:pt x="2616" y="469"/>
                </a:cubicBezTo>
                <a:cubicBezTo>
                  <a:pt x="2615" y="470"/>
                  <a:pt x="2614" y="471"/>
                  <a:pt x="2613" y="472"/>
                </a:cubicBezTo>
                <a:cubicBezTo>
                  <a:pt x="2598" y="483"/>
                  <a:pt x="2598" y="483"/>
                  <a:pt x="2598" y="483"/>
                </a:cubicBezTo>
                <a:cubicBezTo>
                  <a:pt x="2597" y="484"/>
                  <a:pt x="2596" y="485"/>
                  <a:pt x="2595" y="485"/>
                </a:cubicBezTo>
                <a:cubicBezTo>
                  <a:pt x="2594" y="485"/>
                  <a:pt x="2594" y="485"/>
                  <a:pt x="2593" y="485"/>
                </a:cubicBezTo>
                <a:cubicBezTo>
                  <a:pt x="2514" y="485"/>
                  <a:pt x="2514" y="485"/>
                  <a:pt x="2514" y="485"/>
                </a:cubicBezTo>
                <a:cubicBezTo>
                  <a:pt x="2513" y="485"/>
                  <a:pt x="2512" y="485"/>
                  <a:pt x="2513" y="483"/>
                </a:cubicBezTo>
                <a:cubicBezTo>
                  <a:pt x="2516" y="474"/>
                  <a:pt x="2516" y="474"/>
                  <a:pt x="2516" y="474"/>
                </a:cubicBezTo>
                <a:cubicBezTo>
                  <a:pt x="2516" y="473"/>
                  <a:pt x="2517" y="472"/>
                  <a:pt x="2518" y="472"/>
                </a:cubicBezTo>
                <a:cubicBezTo>
                  <a:pt x="2584" y="472"/>
                  <a:pt x="2584" y="472"/>
                  <a:pt x="2584" y="472"/>
                </a:cubicBezTo>
                <a:cubicBezTo>
                  <a:pt x="2585" y="472"/>
                  <a:pt x="2586" y="472"/>
                  <a:pt x="2587" y="471"/>
                </a:cubicBezTo>
                <a:cubicBezTo>
                  <a:pt x="2592" y="467"/>
                  <a:pt x="2592" y="467"/>
                  <a:pt x="2592" y="467"/>
                </a:cubicBezTo>
                <a:cubicBezTo>
                  <a:pt x="2593" y="466"/>
                  <a:pt x="2594" y="466"/>
                  <a:pt x="2594" y="465"/>
                </a:cubicBezTo>
                <a:cubicBezTo>
                  <a:pt x="2597" y="455"/>
                  <a:pt x="2597" y="455"/>
                  <a:pt x="2597" y="455"/>
                </a:cubicBezTo>
                <a:cubicBezTo>
                  <a:pt x="2597" y="455"/>
                  <a:pt x="2597" y="454"/>
                  <a:pt x="2597" y="454"/>
                </a:cubicBezTo>
                <a:cubicBezTo>
                  <a:pt x="2594" y="449"/>
                  <a:pt x="2594" y="449"/>
                  <a:pt x="2594" y="449"/>
                </a:cubicBezTo>
                <a:cubicBezTo>
                  <a:pt x="2593" y="449"/>
                  <a:pt x="2592" y="448"/>
                  <a:pt x="2591" y="448"/>
                </a:cubicBezTo>
                <a:cubicBezTo>
                  <a:pt x="2539" y="448"/>
                  <a:pt x="2539" y="448"/>
                  <a:pt x="2539" y="448"/>
                </a:cubicBezTo>
                <a:cubicBezTo>
                  <a:pt x="2538" y="448"/>
                  <a:pt x="2538" y="448"/>
                  <a:pt x="2537" y="447"/>
                </a:cubicBezTo>
                <a:cubicBezTo>
                  <a:pt x="2531" y="437"/>
                  <a:pt x="2531" y="437"/>
                  <a:pt x="2531" y="437"/>
                </a:cubicBezTo>
                <a:cubicBezTo>
                  <a:pt x="2531" y="436"/>
                  <a:pt x="2531" y="436"/>
                  <a:pt x="2531" y="435"/>
                </a:cubicBezTo>
                <a:cubicBezTo>
                  <a:pt x="2530" y="435"/>
                  <a:pt x="2531" y="434"/>
                  <a:pt x="2531" y="433"/>
                </a:cubicBezTo>
                <a:cubicBezTo>
                  <a:pt x="2537" y="414"/>
                  <a:pt x="2537" y="414"/>
                  <a:pt x="2537" y="414"/>
                </a:cubicBezTo>
                <a:cubicBezTo>
                  <a:pt x="2538" y="413"/>
                  <a:pt x="2538" y="413"/>
                  <a:pt x="2539" y="412"/>
                </a:cubicBezTo>
                <a:cubicBezTo>
                  <a:pt x="2539" y="412"/>
                  <a:pt x="2540" y="411"/>
                  <a:pt x="2541" y="410"/>
                </a:cubicBezTo>
                <a:cubicBezTo>
                  <a:pt x="2555" y="400"/>
                  <a:pt x="2555" y="400"/>
                  <a:pt x="2555" y="400"/>
                </a:cubicBezTo>
                <a:cubicBezTo>
                  <a:pt x="2556" y="399"/>
                  <a:pt x="2558" y="399"/>
                  <a:pt x="2559" y="399"/>
                </a:cubicBezTo>
                <a:cubicBezTo>
                  <a:pt x="2636" y="399"/>
                  <a:pt x="2636" y="399"/>
                  <a:pt x="2636" y="399"/>
                </a:cubicBezTo>
                <a:cubicBezTo>
                  <a:pt x="2637" y="399"/>
                  <a:pt x="2637" y="400"/>
                  <a:pt x="2637" y="401"/>
                </a:cubicBezTo>
                <a:lnTo>
                  <a:pt x="2634" y="410"/>
                </a:lnTo>
                <a:close/>
                <a:moveTo>
                  <a:pt x="2527" y="411"/>
                </a:moveTo>
                <a:cubicBezTo>
                  <a:pt x="2527" y="412"/>
                  <a:pt x="2526" y="413"/>
                  <a:pt x="2525" y="413"/>
                </a:cubicBezTo>
                <a:cubicBezTo>
                  <a:pt x="2492" y="413"/>
                  <a:pt x="2492" y="413"/>
                  <a:pt x="2492" y="413"/>
                </a:cubicBezTo>
                <a:cubicBezTo>
                  <a:pt x="2469" y="483"/>
                  <a:pt x="2469" y="483"/>
                  <a:pt x="2469" y="483"/>
                </a:cubicBezTo>
                <a:cubicBezTo>
                  <a:pt x="2468" y="485"/>
                  <a:pt x="2467" y="485"/>
                  <a:pt x="2466" y="485"/>
                </a:cubicBezTo>
                <a:cubicBezTo>
                  <a:pt x="2446" y="485"/>
                  <a:pt x="2446" y="485"/>
                  <a:pt x="2446" y="485"/>
                </a:cubicBezTo>
                <a:cubicBezTo>
                  <a:pt x="2445" y="485"/>
                  <a:pt x="2444" y="485"/>
                  <a:pt x="2445" y="483"/>
                </a:cubicBezTo>
                <a:cubicBezTo>
                  <a:pt x="2468" y="413"/>
                  <a:pt x="2468" y="413"/>
                  <a:pt x="2468" y="413"/>
                </a:cubicBezTo>
                <a:cubicBezTo>
                  <a:pt x="2436" y="413"/>
                  <a:pt x="2436" y="413"/>
                  <a:pt x="2436" y="413"/>
                </a:cubicBezTo>
                <a:cubicBezTo>
                  <a:pt x="2434" y="413"/>
                  <a:pt x="2434" y="412"/>
                  <a:pt x="2434" y="411"/>
                </a:cubicBezTo>
                <a:cubicBezTo>
                  <a:pt x="2438" y="401"/>
                  <a:pt x="2438" y="401"/>
                  <a:pt x="2438" y="401"/>
                </a:cubicBezTo>
                <a:cubicBezTo>
                  <a:pt x="2438" y="400"/>
                  <a:pt x="2439" y="399"/>
                  <a:pt x="2440" y="399"/>
                </a:cubicBezTo>
                <a:cubicBezTo>
                  <a:pt x="2529" y="399"/>
                  <a:pt x="2529" y="399"/>
                  <a:pt x="2529" y="399"/>
                </a:cubicBezTo>
                <a:cubicBezTo>
                  <a:pt x="2531" y="399"/>
                  <a:pt x="2531" y="400"/>
                  <a:pt x="2531" y="401"/>
                </a:cubicBezTo>
                <a:lnTo>
                  <a:pt x="2527" y="411"/>
                </a:lnTo>
                <a:close/>
                <a:moveTo>
                  <a:pt x="2422" y="415"/>
                </a:moveTo>
                <a:cubicBezTo>
                  <a:pt x="2415" y="435"/>
                  <a:pt x="2415" y="435"/>
                  <a:pt x="2415" y="435"/>
                </a:cubicBezTo>
                <a:cubicBezTo>
                  <a:pt x="2415" y="436"/>
                  <a:pt x="2414" y="438"/>
                  <a:pt x="2412" y="439"/>
                </a:cubicBezTo>
                <a:cubicBezTo>
                  <a:pt x="2398" y="449"/>
                  <a:pt x="2398" y="449"/>
                  <a:pt x="2398" y="449"/>
                </a:cubicBezTo>
                <a:cubicBezTo>
                  <a:pt x="2402" y="478"/>
                  <a:pt x="2402" y="478"/>
                  <a:pt x="2402" y="478"/>
                </a:cubicBezTo>
                <a:cubicBezTo>
                  <a:pt x="2402" y="479"/>
                  <a:pt x="2403" y="479"/>
                  <a:pt x="2402" y="480"/>
                </a:cubicBezTo>
                <a:cubicBezTo>
                  <a:pt x="2402" y="480"/>
                  <a:pt x="2402" y="481"/>
                  <a:pt x="2402" y="482"/>
                </a:cubicBezTo>
                <a:cubicBezTo>
                  <a:pt x="2402" y="483"/>
                  <a:pt x="2402" y="483"/>
                  <a:pt x="2402" y="483"/>
                </a:cubicBezTo>
                <a:cubicBezTo>
                  <a:pt x="2401" y="484"/>
                  <a:pt x="2401" y="484"/>
                  <a:pt x="2401" y="485"/>
                </a:cubicBezTo>
                <a:cubicBezTo>
                  <a:pt x="2400" y="485"/>
                  <a:pt x="2400" y="485"/>
                  <a:pt x="2399" y="485"/>
                </a:cubicBezTo>
                <a:cubicBezTo>
                  <a:pt x="2380" y="485"/>
                  <a:pt x="2380" y="485"/>
                  <a:pt x="2380" y="485"/>
                </a:cubicBezTo>
                <a:cubicBezTo>
                  <a:pt x="2379" y="485"/>
                  <a:pt x="2379" y="485"/>
                  <a:pt x="2378" y="484"/>
                </a:cubicBezTo>
                <a:cubicBezTo>
                  <a:pt x="2376" y="454"/>
                  <a:pt x="2376" y="454"/>
                  <a:pt x="2376" y="454"/>
                </a:cubicBezTo>
                <a:cubicBezTo>
                  <a:pt x="2331" y="454"/>
                  <a:pt x="2331" y="454"/>
                  <a:pt x="2331" y="454"/>
                </a:cubicBezTo>
                <a:cubicBezTo>
                  <a:pt x="2321" y="483"/>
                  <a:pt x="2321" y="483"/>
                  <a:pt x="2321" y="483"/>
                </a:cubicBezTo>
                <a:cubicBezTo>
                  <a:pt x="2321" y="485"/>
                  <a:pt x="2320" y="485"/>
                  <a:pt x="2319" y="485"/>
                </a:cubicBezTo>
                <a:cubicBezTo>
                  <a:pt x="2299" y="485"/>
                  <a:pt x="2299" y="485"/>
                  <a:pt x="2299" y="485"/>
                </a:cubicBezTo>
                <a:cubicBezTo>
                  <a:pt x="2298" y="485"/>
                  <a:pt x="2297" y="485"/>
                  <a:pt x="2298" y="483"/>
                </a:cubicBezTo>
                <a:cubicBezTo>
                  <a:pt x="2325" y="402"/>
                  <a:pt x="2325" y="402"/>
                  <a:pt x="2325" y="402"/>
                </a:cubicBezTo>
                <a:cubicBezTo>
                  <a:pt x="2326" y="400"/>
                  <a:pt x="2327" y="399"/>
                  <a:pt x="2330" y="399"/>
                </a:cubicBezTo>
                <a:cubicBezTo>
                  <a:pt x="2410" y="399"/>
                  <a:pt x="2410" y="399"/>
                  <a:pt x="2410" y="399"/>
                </a:cubicBezTo>
                <a:cubicBezTo>
                  <a:pt x="2412" y="399"/>
                  <a:pt x="2413" y="399"/>
                  <a:pt x="2414" y="400"/>
                </a:cubicBezTo>
                <a:cubicBezTo>
                  <a:pt x="2422" y="412"/>
                  <a:pt x="2422" y="412"/>
                  <a:pt x="2422" y="412"/>
                </a:cubicBezTo>
                <a:cubicBezTo>
                  <a:pt x="2422" y="413"/>
                  <a:pt x="2422" y="413"/>
                  <a:pt x="2422" y="415"/>
                </a:cubicBezTo>
                <a:close/>
                <a:moveTo>
                  <a:pt x="2396" y="418"/>
                </a:moveTo>
                <a:cubicBezTo>
                  <a:pt x="2392" y="413"/>
                  <a:pt x="2392" y="413"/>
                  <a:pt x="2392" y="413"/>
                </a:cubicBezTo>
                <a:cubicBezTo>
                  <a:pt x="2392" y="412"/>
                  <a:pt x="2391" y="412"/>
                  <a:pt x="2391" y="412"/>
                </a:cubicBezTo>
                <a:cubicBezTo>
                  <a:pt x="2347" y="412"/>
                  <a:pt x="2347" y="412"/>
                  <a:pt x="2347" y="412"/>
                </a:cubicBezTo>
                <a:cubicBezTo>
                  <a:pt x="2346" y="412"/>
                  <a:pt x="2345" y="413"/>
                  <a:pt x="2344" y="414"/>
                </a:cubicBezTo>
                <a:cubicBezTo>
                  <a:pt x="2335" y="441"/>
                  <a:pt x="2335" y="441"/>
                  <a:pt x="2335" y="441"/>
                </a:cubicBezTo>
                <a:cubicBezTo>
                  <a:pt x="2381" y="441"/>
                  <a:pt x="2381" y="441"/>
                  <a:pt x="2381" y="441"/>
                </a:cubicBezTo>
                <a:cubicBezTo>
                  <a:pt x="2391" y="434"/>
                  <a:pt x="2391" y="434"/>
                  <a:pt x="2391" y="434"/>
                </a:cubicBezTo>
                <a:cubicBezTo>
                  <a:pt x="2392" y="434"/>
                  <a:pt x="2392" y="433"/>
                  <a:pt x="2392" y="433"/>
                </a:cubicBezTo>
                <a:cubicBezTo>
                  <a:pt x="2396" y="420"/>
                  <a:pt x="2396" y="420"/>
                  <a:pt x="2396" y="420"/>
                </a:cubicBezTo>
                <a:cubicBezTo>
                  <a:pt x="2397" y="420"/>
                  <a:pt x="2397" y="419"/>
                  <a:pt x="2396" y="418"/>
                </a:cubicBezTo>
                <a:close/>
                <a:moveTo>
                  <a:pt x="2301" y="410"/>
                </a:moveTo>
                <a:cubicBezTo>
                  <a:pt x="2301" y="411"/>
                  <a:pt x="2300" y="412"/>
                  <a:pt x="2299" y="412"/>
                </a:cubicBezTo>
                <a:cubicBezTo>
                  <a:pt x="2243" y="412"/>
                  <a:pt x="2243" y="412"/>
                  <a:pt x="2243" y="412"/>
                </a:cubicBezTo>
                <a:cubicBezTo>
                  <a:pt x="2242" y="412"/>
                  <a:pt x="2241" y="412"/>
                  <a:pt x="2240" y="413"/>
                </a:cubicBezTo>
                <a:cubicBezTo>
                  <a:pt x="2233" y="418"/>
                  <a:pt x="2233" y="418"/>
                  <a:pt x="2233" y="418"/>
                </a:cubicBezTo>
                <a:cubicBezTo>
                  <a:pt x="2232" y="419"/>
                  <a:pt x="2231" y="420"/>
                  <a:pt x="2231" y="421"/>
                </a:cubicBezTo>
                <a:cubicBezTo>
                  <a:pt x="2226" y="435"/>
                  <a:pt x="2226" y="435"/>
                  <a:pt x="2226" y="435"/>
                </a:cubicBezTo>
                <a:cubicBezTo>
                  <a:pt x="2290" y="435"/>
                  <a:pt x="2290" y="435"/>
                  <a:pt x="2290" y="435"/>
                </a:cubicBezTo>
                <a:cubicBezTo>
                  <a:pt x="2292" y="435"/>
                  <a:pt x="2292" y="435"/>
                  <a:pt x="2292" y="437"/>
                </a:cubicBezTo>
                <a:cubicBezTo>
                  <a:pt x="2289" y="445"/>
                  <a:pt x="2289" y="445"/>
                  <a:pt x="2289" y="445"/>
                </a:cubicBezTo>
                <a:cubicBezTo>
                  <a:pt x="2288" y="447"/>
                  <a:pt x="2287" y="447"/>
                  <a:pt x="2286" y="447"/>
                </a:cubicBezTo>
                <a:cubicBezTo>
                  <a:pt x="2222" y="447"/>
                  <a:pt x="2222" y="447"/>
                  <a:pt x="2222" y="447"/>
                </a:cubicBezTo>
                <a:cubicBezTo>
                  <a:pt x="2217" y="462"/>
                  <a:pt x="2217" y="462"/>
                  <a:pt x="2217" y="462"/>
                </a:cubicBezTo>
                <a:cubicBezTo>
                  <a:pt x="2217" y="462"/>
                  <a:pt x="2217" y="463"/>
                  <a:pt x="2218" y="464"/>
                </a:cubicBezTo>
                <a:cubicBezTo>
                  <a:pt x="2223" y="471"/>
                  <a:pt x="2223" y="471"/>
                  <a:pt x="2223" y="471"/>
                </a:cubicBezTo>
                <a:cubicBezTo>
                  <a:pt x="2223" y="472"/>
                  <a:pt x="2224" y="472"/>
                  <a:pt x="2225" y="472"/>
                </a:cubicBezTo>
                <a:cubicBezTo>
                  <a:pt x="2279" y="472"/>
                  <a:pt x="2279" y="472"/>
                  <a:pt x="2279" y="472"/>
                </a:cubicBezTo>
                <a:cubicBezTo>
                  <a:pt x="2280" y="472"/>
                  <a:pt x="2281" y="473"/>
                  <a:pt x="2280" y="474"/>
                </a:cubicBezTo>
                <a:cubicBezTo>
                  <a:pt x="2277" y="483"/>
                  <a:pt x="2277" y="483"/>
                  <a:pt x="2277" y="483"/>
                </a:cubicBezTo>
                <a:cubicBezTo>
                  <a:pt x="2277" y="485"/>
                  <a:pt x="2276" y="485"/>
                  <a:pt x="2274" y="485"/>
                </a:cubicBezTo>
                <a:cubicBezTo>
                  <a:pt x="2207" y="485"/>
                  <a:pt x="2207" y="485"/>
                  <a:pt x="2207" y="485"/>
                </a:cubicBezTo>
                <a:cubicBezTo>
                  <a:pt x="2206" y="485"/>
                  <a:pt x="2205" y="485"/>
                  <a:pt x="2204" y="484"/>
                </a:cubicBezTo>
                <a:cubicBezTo>
                  <a:pt x="2192" y="468"/>
                  <a:pt x="2192" y="468"/>
                  <a:pt x="2192" y="468"/>
                </a:cubicBezTo>
                <a:cubicBezTo>
                  <a:pt x="2192" y="467"/>
                  <a:pt x="2192" y="467"/>
                  <a:pt x="2192" y="465"/>
                </a:cubicBezTo>
                <a:cubicBezTo>
                  <a:pt x="2209" y="415"/>
                  <a:pt x="2209" y="415"/>
                  <a:pt x="2209" y="415"/>
                </a:cubicBezTo>
                <a:cubicBezTo>
                  <a:pt x="2210" y="414"/>
                  <a:pt x="2210" y="413"/>
                  <a:pt x="2211" y="412"/>
                </a:cubicBezTo>
                <a:cubicBezTo>
                  <a:pt x="2227" y="400"/>
                  <a:pt x="2227" y="400"/>
                  <a:pt x="2227" y="400"/>
                </a:cubicBezTo>
                <a:cubicBezTo>
                  <a:pt x="2229" y="399"/>
                  <a:pt x="2230" y="399"/>
                  <a:pt x="2231" y="399"/>
                </a:cubicBezTo>
                <a:cubicBezTo>
                  <a:pt x="2303" y="399"/>
                  <a:pt x="2303" y="399"/>
                  <a:pt x="2303" y="399"/>
                </a:cubicBezTo>
                <a:cubicBezTo>
                  <a:pt x="2305" y="399"/>
                  <a:pt x="2305" y="400"/>
                  <a:pt x="2305" y="401"/>
                </a:cubicBezTo>
                <a:lnTo>
                  <a:pt x="2301" y="410"/>
                </a:lnTo>
                <a:close/>
                <a:moveTo>
                  <a:pt x="2196" y="415"/>
                </a:moveTo>
                <a:cubicBezTo>
                  <a:pt x="2189" y="434"/>
                  <a:pt x="2189" y="434"/>
                  <a:pt x="2189" y="434"/>
                </a:cubicBezTo>
                <a:cubicBezTo>
                  <a:pt x="2189" y="435"/>
                  <a:pt x="2188" y="436"/>
                  <a:pt x="2187" y="437"/>
                </a:cubicBezTo>
                <a:cubicBezTo>
                  <a:pt x="2166" y="452"/>
                  <a:pt x="2166" y="452"/>
                  <a:pt x="2166" y="452"/>
                </a:cubicBezTo>
                <a:cubicBezTo>
                  <a:pt x="2165" y="453"/>
                  <a:pt x="2163" y="454"/>
                  <a:pt x="2161" y="454"/>
                </a:cubicBezTo>
                <a:cubicBezTo>
                  <a:pt x="2105" y="454"/>
                  <a:pt x="2105" y="454"/>
                  <a:pt x="2105" y="454"/>
                </a:cubicBezTo>
                <a:cubicBezTo>
                  <a:pt x="2095" y="483"/>
                  <a:pt x="2095" y="483"/>
                  <a:pt x="2095" y="483"/>
                </a:cubicBezTo>
                <a:cubicBezTo>
                  <a:pt x="2095" y="485"/>
                  <a:pt x="2094" y="485"/>
                  <a:pt x="2093" y="485"/>
                </a:cubicBezTo>
                <a:cubicBezTo>
                  <a:pt x="2073" y="485"/>
                  <a:pt x="2073" y="485"/>
                  <a:pt x="2073" y="485"/>
                </a:cubicBezTo>
                <a:cubicBezTo>
                  <a:pt x="2072" y="485"/>
                  <a:pt x="2071" y="485"/>
                  <a:pt x="2072" y="483"/>
                </a:cubicBezTo>
                <a:cubicBezTo>
                  <a:pt x="2099" y="402"/>
                  <a:pt x="2099" y="402"/>
                  <a:pt x="2099" y="402"/>
                </a:cubicBezTo>
                <a:cubicBezTo>
                  <a:pt x="2100" y="400"/>
                  <a:pt x="2101" y="399"/>
                  <a:pt x="2104" y="399"/>
                </a:cubicBezTo>
                <a:cubicBezTo>
                  <a:pt x="2184" y="399"/>
                  <a:pt x="2184" y="399"/>
                  <a:pt x="2184" y="399"/>
                </a:cubicBezTo>
                <a:cubicBezTo>
                  <a:pt x="2186" y="399"/>
                  <a:pt x="2187" y="399"/>
                  <a:pt x="2187" y="400"/>
                </a:cubicBezTo>
                <a:cubicBezTo>
                  <a:pt x="2196" y="412"/>
                  <a:pt x="2196" y="412"/>
                  <a:pt x="2196" y="412"/>
                </a:cubicBezTo>
                <a:cubicBezTo>
                  <a:pt x="2196" y="413"/>
                  <a:pt x="2196" y="414"/>
                  <a:pt x="2196" y="415"/>
                </a:cubicBezTo>
                <a:close/>
                <a:moveTo>
                  <a:pt x="2170" y="418"/>
                </a:moveTo>
                <a:cubicBezTo>
                  <a:pt x="2166" y="413"/>
                  <a:pt x="2166" y="413"/>
                  <a:pt x="2166" y="413"/>
                </a:cubicBezTo>
                <a:cubicBezTo>
                  <a:pt x="2166" y="412"/>
                  <a:pt x="2165" y="412"/>
                  <a:pt x="2164" y="412"/>
                </a:cubicBezTo>
                <a:cubicBezTo>
                  <a:pt x="2121" y="412"/>
                  <a:pt x="2121" y="412"/>
                  <a:pt x="2121" y="412"/>
                </a:cubicBezTo>
                <a:cubicBezTo>
                  <a:pt x="2120" y="412"/>
                  <a:pt x="2119" y="413"/>
                  <a:pt x="2119" y="414"/>
                </a:cubicBezTo>
                <a:cubicBezTo>
                  <a:pt x="2109" y="441"/>
                  <a:pt x="2109" y="441"/>
                  <a:pt x="2109" y="441"/>
                </a:cubicBezTo>
                <a:cubicBezTo>
                  <a:pt x="2152" y="441"/>
                  <a:pt x="2152" y="441"/>
                  <a:pt x="2152" y="441"/>
                </a:cubicBezTo>
                <a:cubicBezTo>
                  <a:pt x="2153" y="441"/>
                  <a:pt x="2154" y="441"/>
                  <a:pt x="2156" y="440"/>
                </a:cubicBezTo>
                <a:cubicBezTo>
                  <a:pt x="2165" y="433"/>
                  <a:pt x="2165" y="433"/>
                  <a:pt x="2165" y="433"/>
                </a:cubicBezTo>
                <a:cubicBezTo>
                  <a:pt x="2166" y="432"/>
                  <a:pt x="2167" y="432"/>
                  <a:pt x="2167" y="430"/>
                </a:cubicBezTo>
                <a:cubicBezTo>
                  <a:pt x="2170" y="421"/>
                  <a:pt x="2170" y="421"/>
                  <a:pt x="2170" y="421"/>
                </a:cubicBezTo>
                <a:cubicBezTo>
                  <a:pt x="2171" y="420"/>
                  <a:pt x="2170" y="419"/>
                  <a:pt x="2170" y="418"/>
                </a:cubicBezTo>
                <a:close/>
                <a:moveTo>
                  <a:pt x="2077" y="404"/>
                </a:moveTo>
                <a:cubicBezTo>
                  <a:pt x="2077" y="405"/>
                  <a:pt x="2077" y="405"/>
                  <a:pt x="2076" y="406"/>
                </a:cubicBezTo>
                <a:cubicBezTo>
                  <a:pt x="2029" y="440"/>
                  <a:pt x="2029" y="440"/>
                  <a:pt x="2029" y="440"/>
                </a:cubicBezTo>
                <a:cubicBezTo>
                  <a:pt x="2053" y="478"/>
                  <a:pt x="2053" y="478"/>
                  <a:pt x="2053" y="478"/>
                </a:cubicBezTo>
                <a:cubicBezTo>
                  <a:pt x="2054" y="479"/>
                  <a:pt x="2054" y="480"/>
                  <a:pt x="2053" y="480"/>
                </a:cubicBezTo>
                <a:cubicBezTo>
                  <a:pt x="2052" y="483"/>
                  <a:pt x="2052" y="483"/>
                  <a:pt x="2052" y="483"/>
                </a:cubicBezTo>
                <a:cubicBezTo>
                  <a:pt x="2052" y="485"/>
                  <a:pt x="2051" y="485"/>
                  <a:pt x="2050" y="485"/>
                </a:cubicBezTo>
                <a:cubicBezTo>
                  <a:pt x="2029" y="485"/>
                  <a:pt x="2029" y="485"/>
                  <a:pt x="2029" y="485"/>
                </a:cubicBezTo>
                <a:cubicBezTo>
                  <a:pt x="2027" y="485"/>
                  <a:pt x="2026" y="485"/>
                  <a:pt x="2025" y="484"/>
                </a:cubicBezTo>
                <a:cubicBezTo>
                  <a:pt x="2007" y="453"/>
                  <a:pt x="2007" y="453"/>
                  <a:pt x="2007" y="453"/>
                </a:cubicBezTo>
                <a:cubicBezTo>
                  <a:pt x="1968" y="483"/>
                  <a:pt x="1968" y="483"/>
                  <a:pt x="1968" y="483"/>
                </a:cubicBezTo>
                <a:cubicBezTo>
                  <a:pt x="1967" y="484"/>
                  <a:pt x="1967" y="484"/>
                  <a:pt x="1966" y="485"/>
                </a:cubicBezTo>
                <a:cubicBezTo>
                  <a:pt x="1965" y="485"/>
                  <a:pt x="1965" y="485"/>
                  <a:pt x="1964" y="485"/>
                </a:cubicBezTo>
                <a:cubicBezTo>
                  <a:pt x="1949" y="485"/>
                  <a:pt x="1949" y="485"/>
                  <a:pt x="1949" y="485"/>
                </a:cubicBezTo>
                <a:cubicBezTo>
                  <a:pt x="1948" y="485"/>
                  <a:pt x="1947" y="485"/>
                  <a:pt x="1947" y="485"/>
                </a:cubicBezTo>
                <a:cubicBezTo>
                  <a:pt x="1947" y="485"/>
                  <a:pt x="1947" y="484"/>
                  <a:pt x="1947" y="483"/>
                </a:cubicBezTo>
                <a:cubicBezTo>
                  <a:pt x="1948" y="480"/>
                  <a:pt x="1948" y="480"/>
                  <a:pt x="1948" y="480"/>
                </a:cubicBezTo>
                <a:cubicBezTo>
                  <a:pt x="1949" y="479"/>
                  <a:pt x="1949" y="478"/>
                  <a:pt x="1950" y="478"/>
                </a:cubicBezTo>
                <a:cubicBezTo>
                  <a:pt x="2000" y="442"/>
                  <a:pt x="2000" y="442"/>
                  <a:pt x="2000" y="442"/>
                </a:cubicBezTo>
                <a:cubicBezTo>
                  <a:pt x="1977" y="406"/>
                  <a:pt x="1977" y="406"/>
                  <a:pt x="1977" y="406"/>
                </a:cubicBezTo>
                <a:cubicBezTo>
                  <a:pt x="1977" y="405"/>
                  <a:pt x="1977" y="405"/>
                  <a:pt x="1977" y="404"/>
                </a:cubicBezTo>
                <a:cubicBezTo>
                  <a:pt x="1978" y="401"/>
                  <a:pt x="1978" y="401"/>
                  <a:pt x="1978" y="401"/>
                </a:cubicBezTo>
                <a:cubicBezTo>
                  <a:pt x="1978" y="400"/>
                  <a:pt x="1979" y="399"/>
                  <a:pt x="1981" y="399"/>
                </a:cubicBezTo>
                <a:cubicBezTo>
                  <a:pt x="2001" y="399"/>
                  <a:pt x="2001" y="399"/>
                  <a:pt x="2001" y="399"/>
                </a:cubicBezTo>
                <a:cubicBezTo>
                  <a:pt x="2002" y="399"/>
                  <a:pt x="2003" y="399"/>
                  <a:pt x="2004" y="399"/>
                </a:cubicBezTo>
                <a:cubicBezTo>
                  <a:pt x="2004" y="400"/>
                  <a:pt x="2005" y="400"/>
                  <a:pt x="2005" y="401"/>
                </a:cubicBezTo>
                <a:cubicBezTo>
                  <a:pt x="2022" y="428"/>
                  <a:pt x="2022" y="428"/>
                  <a:pt x="2022" y="428"/>
                </a:cubicBezTo>
                <a:cubicBezTo>
                  <a:pt x="2059" y="400"/>
                  <a:pt x="2059" y="400"/>
                  <a:pt x="2059" y="400"/>
                </a:cubicBezTo>
                <a:cubicBezTo>
                  <a:pt x="2060" y="399"/>
                  <a:pt x="2062" y="399"/>
                  <a:pt x="2063" y="399"/>
                </a:cubicBezTo>
                <a:cubicBezTo>
                  <a:pt x="2077" y="399"/>
                  <a:pt x="2077" y="399"/>
                  <a:pt x="2077" y="399"/>
                </a:cubicBezTo>
                <a:cubicBezTo>
                  <a:pt x="2078" y="399"/>
                  <a:pt x="2079" y="399"/>
                  <a:pt x="2078" y="401"/>
                </a:cubicBezTo>
                <a:lnTo>
                  <a:pt x="2077" y="404"/>
                </a:lnTo>
                <a:close/>
                <a:moveTo>
                  <a:pt x="1959" y="410"/>
                </a:moveTo>
                <a:cubicBezTo>
                  <a:pt x="1959" y="411"/>
                  <a:pt x="1958" y="412"/>
                  <a:pt x="1957" y="412"/>
                </a:cubicBezTo>
                <a:cubicBezTo>
                  <a:pt x="1900" y="412"/>
                  <a:pt x="1900" y="412"/>
                  <a:pt x="1900" y="412"/>
                </a:cubicBezTo>
                <a:cubicBezTo>
                  <a:pt x="1900" y="412"/>
                  <a:pt x="1899" y="412"/>
                  <a:pt x="1898" y="413"/>
                </a:cubicBezTo>
                <a:cubicBezTo>
                  <a:pt x="1891" y="418"/>
                  <a:pt x="1891" y="418"/>
                  <a:pt x="1891" y="418"/>
                </a:cubicBezTo>
                <a:cubicBezTo>
                  <a:pt x="1890" y="419"/>
                  <a:pt x="1889" y="420"/>
                  <a:pt x="1889" y="421"/>
                </a:cubicBezTo>
                <a:cubicBezTo>
                  <a:pt x="1884" y="435"/>
                  <a:pt x="1884" y="435"/>
                  <a:pt x="1884" y="435"/>
                </a:cubicBezTo>
                <a:cubicBezTo>
                  <a:pt x="1948" y="435"/>
                  <a:pt x="1948" y="435"/>
                  <a:pt x="1948" y="435"/>
                </a:cubicBezTo>
                <a:cubicBezTo>
                  <a:pt x="1950" y="435"/>
                  <a:pt x="1950" y="435"/>
                  <a:pt x="1950" y="437"/>
                </a:cubicBezTo>
                <a:cubicBezTo>
                  <a:pt x="1947" y="445"/>
                  <a:pt x="1947" y="445"/>
                  <a:pt x="1947" y="445"/>
                </a:cubicBezTo>
                <a:cubicBezTo>
                  <a:pt x="1946" y="447"/>
                  <a:pt x="1945" y="447"/>
                  <a:pt x="1944" y="447"/>
                </a:cubicBezTo>
                <a:cubicBezTo>
                  <a:pt x="1880" y="447"/>
                  <a:pt x="1880" y="447"/>
                  <a:pt x="1880" y="447"/>
                </a:cubicBezTo>
                <a:cubicBezTo>
                  <a:pt x="1875" y="462"/>
                  <a:pt x="1875" y="462"/>
                  <a:pt x="1875" y="462"/>
                </a:cubicBezTo>
                <a:cubicBezTo>
                  <a:pt x="1875" y="462"/>
                  <a:pt x="1875" y="463"/>
                  <a:pt x="1875" y="464"/>
                </a:cubicBezTo>
                <a:cubicBezTo>
                  <a:pt x="1881" y="471"/>
                  <a:pt x="1881" y="471"/>
                  <a:pt x="1881" y="471"/>
                </a:cubicBezTo>
                <a:cubicBezTo>
                  <a:pt x="1881" y="472"/>
                  <a:pt x="1882" y="472"/>
                  <a:pt x="1883" y="472"/>
                </a:cubicBezTo>
                <a:cubicBezTo>
                  <a:pt x="1937" y="472"/>
                  <a:pt x="1937" y="472"/>
                  <a:pt x="1937" y="472"/>
                </a:cubicBezTo>
                <a:cubicBezTo>
                  <a:pt x="1938" y="472"/>
                  <a:pt x="1938" y="473"/>
                  <a:pt x="1938" y="474"/>
                </a:cubicBezTo>
                <a:cubicBezTo>
                  <a:pt x="1935" y="483"/>
                  <a:pt x="1935" y="483"/>
                  <a:pt x="1935" y="483"/>
                </a:cubicBezTo>
                <a:cubicBezTo>
                  <a:pt x="1934" y="485"/>
                  <a:pt x="1934" y="485"/>
                  <a:pt x="1932" y="485"/>
                </a:cubicBezTo>
                <a:cubicBezTo>
                  <a:pt x="1865" y="485"/>
                  <a:pt x="1865" y="485"/>
                  <a:pt x="1865" y="485"/>
                </a:cubicBezTo>
                <a:cubicBezTo>
                  <a:pt x="1864" y="485"/>
                  <a:pt x="1862" y="485"/>
                  <a:pt x="1862" y="484"/>
                </a:cubicBezTo>
                <a:cubicBezTo>
                  <a:pt x="1850" y="468"/>
                  <a:pt x="1850" y="468"/>
                  <a:pt x="1850" y="468"/>
                </a:cubicBezTo>
                <a:cubicBezTo>
                  <a:pt x="1850" y="467"/>
                  <a:pt x="1850" y="467"/>
                  <a:pt x="1850" y="465"/>
                </a:cubicBezTo>
                <a:cubicBezTo>
                  <a:pt x="1867" y="415"/>
                  <a:pt x="1867" y="415"/>
                  <a:pt x="1867" y="415"/>
                </a:cubicBezTo>
                <a:cubicBezTo>
                  <a:pt x="1867" y="414"/>
                  <a:pt x="1868" y="413"/>
                  <a:pt x="1869" y="412"/>
                </a:cubicBezTo>
                <a:cubicBezTo>
                  <a:pt x="1885" y="400"/>
                  <a:pt x="1885" y="400"/>
                  <a:pt x="1885" y="400"/>
                </a:cubicBezTo>
                <a:cubicBezTo>
                  <a:pt x="1886" y="399"/>
                  <a:pt x="1888" y="399"/>
                  <a:pt x="1889" y="399"/>
                </a:cubicBezTo>
                <a:cubicBezTo>
                  <a:pt x="1961" y="399"/>
                  <a:pt x="1961" y="399"/>
                  <a:pt x="1961" y="399"/>
                </a:cubicBezTo>
                <a:cubicBezTo>
                  <a:pt x="1962" y="399"/>
                  <a:pt x="1963" y="400"/>
                  <a:pt x="1962" y="401"/>
                </a:cubicBezTo>
                <a:lnTo>
                  <a:pt x="1959" y="410"/>
                </a:lnTo>
                <a:close/>
                <a:moveTo>
                  <a:pt x="1776" y="411"/>
                </a:moveTo>
                <a:cubicBezTo>
                  <a:pt x="1776" y="412"/>
                  <a:pt x="1775" y="413"/>
                  <a:pt x="1773" y="413"/>
                </a:cubicBezTo>
                <a:cubicBezTo>
                  <a:pt x="1741" y="413"/>
                  <a:pt x="1741" y="413"/>
                  <a:pt x="1741" y="413"/>
                </a:cubicBezTo>
                <a:cubicBezTo>
                  <a:pt x="1717" y="483"/>
                  <a:pt x="1717" y="483"/>
                  <a:pt x="1717" y="483"/>
                </a:cubicBezTo>
                <a:cubicBezTo>
                  <a:pt x="1717" y="485"/>
                  <a:pt x="1716" y="485"/>
                  <a:pt x="1715" y="485"/>
                </a:cubicBezTo>
                <a:cubicBezTo>
                  <a:pt x="1695" y="485"/>
                  <a:pt x="1695" y="485"/>
                  <a:pt x="1695" y="485"/>
                </a:cubicBezTo>
                <a:cubicBezTo>
                  <a:pt x="1693" y="485"/>
                  <a:pt x="1693" y="485"/>
                  <a:pt x="1693" y="483"/>
                </a:cubicBezTo>
                <a:cubicBezTo>
                  <a:pt x="1717" y="413"/>
                  <a:pt x="1717" y="413"/>
                  <a:pt x="1717" y="413"/>
                </a:cubicBezTo>
                <a:cubicBezTo>
                  <a:pt x="1684" y="413"/>
                  <a:pt x="1684" y="413"/>
                  <a:pt x="1684" y="413"/>
                </a:cubicBezTo>
                <a:cubicBezTo>
                  <a:pt x="1683" y="413"/>
                  <a:pt x="1683" y="412"/>
                  <a:pt x="1683" y="411"/>
                </a:cubicBezTo>
                <a:cubicBezTo>
                  <a:pt x="1686" y="401"/>
                  <a:pt x="1686" y="401"/>
                  <a:pt x="1686" y="401"/>
                </a:cubicBezTo>
                <a:cubicBezTo>
                  <a:pt x="1687" y="400"/>
                  <a:pt x="1688" y="399"/>
                  <a:pt x="1689" y="399"/>
                </a:cubicBezTo>
                <a:cubicBezTo>
                  <a:pt x="1778" y="399"/>
                  <a:pt x="1778" y="399"/>
                  <a:pt x="1778" y="399"/>
                </a:cubicBezTo>
                <a:cubicBezTo>
                  <a:pt x="1779" y="399"/>
                  <a:pt x="1780" y="400"/>
                  <a:pt x="1779" y="401"/>
                </a:cubicBezTo>
                <a:lnTo>
                  <a:pt x="1776" y="411"/>
                </a:lnTo>
                <a:close/>
                <a:moveTo>
                  <a:pt x="1673" y="410"/>
                </a:moveTo>
                <a:cubicBezTo>
                  <a:pt x="1672" y="411"/>
                  <a:pt x="1671" y="412"/>
                  <a:pt x="1670" y="412"/>
                </a:cubicBezTo>
                <a:cubicBezTo>
                  <a:pt x="1616" y="412"/>
                  <a:pt x="1616" y="412"/>
                  <a:pt x="1616" y="412"/>
                </a:cubicBezTo>
                <a:cubicBezTo>
                  <a:pt x="1615" y="412"/>
                  <a:pt x="1615" y="412"/>
                  <a:pt x="1614" y="413"/>
                </a:cubicBezTo>
                <a:cubicBezTo>
                  <a:pt x="1606" y="419"/>
                  <a:pt x="1606" y="419"/>
                  <a:pt x="1606" y="419"/>
                </a:cubicBezTo>
                <a:cubicBezTo>
                  <a:pt x="1605" y="419"/>
                  <a:pt x="1605" y="420"/>
                  <a:pt x="1605" y="420"/>
                </a:cubicBezTo>
                <a:cubicBezTo>
                  <a:pt x="1591" y="462"/>
                  <a:pt x="1591" y="462"/>
                  <a:pt x="1591" y="462"/>
                </a:cubicBezTo>
                <a:cubicBezTo>
                  <a:pt x="1590" y="463"/>
                  <a:pt x="1590" y="463"/>
                  <a:pt x="1591" y="464"/>
                </a:cubicBezTo>
                <a:cubicBezTo>
                  <a:pt x="1596" y="471"/>
                  <a:pt x="1596" y="471"/>
                  <a:pt x="1596" y="471"/>
                </a:cubicBezTo>
                <a:cubicBezTo>
                  <a:pt x="1597" y="472"/>
                  <a:pt x="1597" y="472"/>
                  <a:pt x="1598" y="472"/>
                </a:cubicBezTo>
                <a:cubicBezTo>
                  <a:pt x="1650" y="472"/>
                  <a:pt x="1650" y="472"/>
                  <a:pt x="1650" y="472"/>
                </a:cubicBezTo>
                <a:cubicBezTo>
                  <a:pt x="1651" y="472"/>
                  <a:pt x="1652" y="473"/>
                  <a:pt x="1651" y="474"/>
                </a:cubicBezTo>
                <a:cubicBezTo>
                  <a:pt x="1648" y="483"/>
                  <a:pt x="1648" y="483"/>
                  <a:pt x="1648" y="483"/>
                </a:cubicBezTo>
                <a:cubicBezTo>
                  <a:pt x="1648" y="485"/>
                  <a:pt x="1647" y="485"/>
                  <a:pt x="1645" y="485"/>
                </a:cubicBezTo>
                <a:cubicBezTo>
                  <a:pt x="1580" y="485"/>
                  <a:pt x="1580" y="485"/>
                  <a:pt x="1580" y="485"/>
                </a:cubicBezTo>
                <a:cubicBezTo>
                  <a:pt x="1579" y="485"/>
                  <a:pt x="1578" y="485"/>
                  <a:pt x="1577" y="484"/>
                </a:cubicBezTo>
                <a:cubicBezTo>
                  <a:pt x="1566" y="468"/>
                  <a:pt x="1566" y="468"/>
                  <a:pt x="1566" y="468"/>
                </a:cubicBezTo>
                <a:cubicBezTo>
                  <a:pt x="1565" y="467"/>
                  <a:pt x="1565" y="467"/>
                  <a:pt x="1566" y="465"/>
                </a:cubicBezTo>
                <a:cubicBezTo>
                  <a:pt x="1583" y="415"/>
                  <a:pt x="1583" y="415"/>
                  <a:pt x="1583" y="415"/>
                </a:cubicBezTo>
                <a:cubicBezTo>
                  <a:pt x="1583" y="414"/>
                  <a:pt x="1584" y="413"/>
                  <a:pt x="1585" y="412"/>
                </a:cubicBezTo>
                <a:cubicBezTo>
                  <a:pt x="1601" y="400"/>
                  <a:pt x="1601" y="400"/>
                  <a:pt x="1601" y="400"/>
                </a:cubicBezTo>
                <a:cubicBezTo>
                  <a:pt x="1602" y="399"/>
                  <a:pt x="1603" y="399"/>
                  <a:pt x="1605" y="399"/>
                </a:cubicBezTo>
                <a:cubicBezTo>
                  <a:pt x="1674" y="399"/>
                  <a:pt x="1674" y="399"/>
                  <a:pt x="1674" y="399"/>
                </a:cubicBezTo>
                <a:cubicBezTo>
                  <a:pt x="1676" y="399"/>
                  <a:pt x="1676" y="400"/>
                  <a:pt x="1676" y="401"/>
                </a:cubicBezTo>
                <a:lnTo>
                  <a:pt x="1673" y="410"/>
                </a:lnTo>
                <a:close/>
                <a:moveTo>
                  <a:pt x="1564" y="410"/>
                </a:moveTo>
                <a:cubicBezTo>
                  <a:pt x="1564" y="411"/>
                  <a:pt x="1563" y="412"/>
                  <a:pt x="1562" y="412"/>
                </a:cubicBezTo>
                <a:cubicBezTo>
                  <a:pt x="1505" y="412"/>
                  <a:pt x="1505" y="412"/>
                  <a:pt x="1505" y="412"/>
                </a:cubicBezTo>
                <a:cubicBezTo>
                  <a:pt x="1505" y="412"/>
                  <a:pt x="1504" y="412"/>
                  <a:pt x="1503" y="413"/>
                </a:cubicBezTo>
                <a:cubicBezTo>
                  <a:pt x="1495" y="418"/>
                  <a:pt x="1495" y="418"/>
                  <a:pt x="1495" y="418"/>
                </a:cubicBezTo>
                <a:cubicBezTo>
                  <a:pt x="1495" y="419"/>
                  <a:pt x="1494" y="420"/>
                  <a:pt x="1494" y="421"/>
                </a:cubicBezTo>
                <a:cubicBezTo>
                  <a:pt x="1489" y="435"/>
                  <a:pt x="1489" y="435"/>
                  <a:pt x="1489" y="435"/>
                </a:cubicBezTo>
                <a:cubicBezTo>
                  <a:pt x="1553" y="435"/>
                  <a:pt x="1553" y="435"/>
                  <a:pt x="1553" y="435"/>
                </a:cubicBezTo>
                <a:cubicBezTo>
                  <a:pt x="1555" y="435"/>
                  <a:pt x="1555" y="435"/>
                  <a:pt x="1555" y="437"/>
                </a:cubicBezTo>
                <a:cubicBezTo>
                  <a:pt x="1552" y="445"/>
                  <a:pt x="1552" y="445"/>
                  <a:pt x="1552" y="445"/>
                </a:cubicBezTo>
                <a:cubicBezTo>
                  <a:pt x="1551" y="447"/>
                  <a:pt x="1550" y="447"/>
                  <a:pt x="1549" y="447"/>
                </a:cubicBezTo>
                <a:cubicBezTo>
                  <a:pt x="1485" y="447"/>
                  <a:pt x="1485" y="447"/>
                  <a:pt x="1485" y="447"/>
                </a:cubicBezTo>
                <a:cubicBezTo>
                  <a:pt x="1480" y="462"/>
                  <a:pt x="1480" y="462"/>
                  <a:pt x="1480" y="462"/>
                </a:cubicBezTo>
                <a:cubicBezTo>
                  <a:pt x="1480" y="462"/>
                  <a:pt x="1480" y="463"/>
                  <a:pt x="1480" y="464"/>
                </a:cubicBezTo>
                <a:cubicBezTo>
                  <a:pt x="1486" y="471"/>
                  <a:pt x="1486" y="471"/>
                  <a:pt x="1486" y="471"/>
                </a:cubicBezTo>
                <a:cubicBezTo>
                  <a:pt x="1486" y="472"/>
                  <a:pt x="1487" y="472"/>
                  <a:pt x="1488" y="472"/>
                </a:cubicBezTo>
                <a:cubicBezTo>
                  <a:pt x="1542" y="472"/>
                  <a:pt x="1542" y="472"/>
                  <a:pt x="1542" y="472"/>
                </a:cubicBezTo>
                <a:cubicBezTo>
                  <a:pt x="1543" y="472"/>
                  <a:pt x="1543" y="473"/>
                  <a:pt x="1543" y="474"/>
                </a:cubicBezTo>
                <a:cubicBezTo>
                  <a:pt x="1540" y="483"/>
                  <a:pt x="1540" y="483"/>
                  <a:pt x="1540" y="483"/>
                </a:cubicBezTo>
                <a:cubicBezTo>
                  <a:pt x="1539" y="485"/>
                  <a:pt x="1539" y="485"/>
                  <a:pt x="1537" y="485"/>
                </a:cubicBezTo>
                <a:cubicBezTo>
                  <a:pt x="1470" y="485"/>
                  <a:pt x="1470" y="485"/>
                  <a:pt x="1470" y="485"/>
                </a:cubicBezTo>
                <a:cubicBezTo>
                  <a:pt x="1469" y="485"/>
                  <a:pt x="1467" y="485"/>
                  <a:pt x="1467" y="484"/>
                </a:cubicBezTo>
                <a:cubicBezTo>
                  <a:pt x="1455" y="468"/>
                  <a:pt x="1455" y="468"/>
                  <a:pt x="1455" y="468"/>
                </a:cubicBezTo>
                <a:cubicBezTo>
                  <a:pt x="1455" y="467"/>
                  <a:pt x="1455" y="467"/>
                  <a:pt x="1455" y="465"/>
                </a:cubicBezTo>
                <a:cubicBezTo>
                  <a:pt x="1472" y="415"/>
                  <a:pt x="1472" y="415"/>
                  <a:pt x="1472" y="415"/>
                </a:cubicBezTo>
                <a:cubicBezTo>
                  <a:pt x="1472" y="414"/>
                  <a:pt x="1473" y="413"/>
                  <a:pt x="1474" y="412"/>
                </a:cubicBezTo>
                <a:cubicBezTo>
                  <a:pt x="1490" y="400"/>
                  <a:pt x="1490" y="400"/>
                  <a:pt x="1490" y="400"/>
                </a:cubicBezTo>
                <a:cubicBezTo>
                  <a:pt x="1491" y="399"/>
                  <a:pt x="1493" y="399"/>
                  <a:pt x="1494" y="399"/>
                </a:cubicBezTo>
                <a:cubicBezTo>
                  <a:pt x="1566" y="399"/>
                  <a:pt x="1566" y="399"/>
                  <a:pt x="1566" y="399"/>
                </a:cubicBezTo>
                <a:cubicBezTo>
                  <a:pt x="1567" y="399"/>
                  <a:pt x="1568" y="400"/>
                  <a:pt x="1567" y="401"/>
                </a:cubicBezTo>
                <a:lnTo>
                  <a:pt x="1564" y="410"/>
                </a:lnTo>
                <a:close/>
                <a:moveTo>
                  <a:pt x="1434" y="465"/>
                </a:moveTo>
                <a:cubicBezTo>
                  <a:pt x="1433" y="467"/>
                  <a:pt x="1433" y="467"/>
                  <a:pt x="1432" y="468"/>
                </a:cubicBezTo>
                <a:cubicBezTo>
                  <a:pt x="1410" y="484"/>
                  <a:pt x="1410" y="484"/>
                  <a:pt x="1410" y="484"/>
                </a:cubicBezTo>
                <a:cubicBezTo>
                  <a:pt x="1408" y="485"/>
                  <a:pt x="1407" y="485"/>
                  <a:pt x="1406" y="485"/>
                </a:cubicBezTo>
                <a:cubicBezTo>
                  <a:pt x="1359" y="485"/>
                  <a:pt x="1359" y="485"/>
                  <a:pt x="1359" y="485"/>
                </a:cubicBezTo>
                <a:cubicBezTo>
                  <a:pt x="1357" y="485"/>
                  <a:pt x="1357" y="485"/>
                  <a:pt x="1357" y="483"/>
                </a:cubicBezTo>
                <a:cubicBezTo>
                  <a:pt x="1361" y="473"/>
                  <a:pt x="1361" y="473"/>
                  <a:pt x="1361" y="473"/>
                </a:cubicBezTo>
                <a:cubicBezTo>
                  <a:pt x="1361" y="472"/>
                  <a:pt x="1362" y="471"/>
                  <a:pt x="1363" y="471"/>
                </a:cubicBezTo>
                <a:cubicBezTo>
                  <a:pt x="1397" y="471"/>
                  <a:pt x="1397" y="471"/>
                  <a:pt x="1397" y="471"/>
                </a:cubicBezTo>
                <a:cubicBezTo>
                  <a:pt x="1398" y="471"/>
                  <a:pt x="1399" y="471"/>
                  <a:pt x="1399" y="470"/>
                </a:cubicBezTo>
                <a:cubicBezTo>
                  <a:pt x="1410" y="463"/>
                  <a:pt x="1410" y="463"/>
                  <a:pt x="1410" y="463"/>
                </a:cubicBezTo>
                <a:cubicBezTo>
                  <a:pt x="1410" y="463"/>
                  <a:pt x="1411" y="462"/>
                  <a:pt x="1411" y="461"/>
                </a:cubicBezTo>
                <a:cubicBezTo>
                  <a:pt x="1431" y="401"/>
                  <a:pt x="1431" y="401"/>
                  <a:pt x="1431" y="401"/>
                </a:cubicBezTo>
                <a:cubicBezTo>
                  <a:pt x="1432" y="400"/>
                  <a:pt x="1433" y="399"/>
                  <a:pt x="1434" y="399"/>
                </a:cubicBezTo>
                <a:cubicBezTo>
                  <a:pt x="1454" y="399"/>
                  <a:pt x="1454" y="399"/>
                  <a:pt x="1454" y="399"/>
                </a:cubicBezTo>
                <a:cubicBezTo>
                  <a:pt x="1455" y="399"/>
                  <a:pt x="1456" y="400"/>
                  <a:pt x="1455" y="401"/>
                </a:cubicBezTo>
                <a:lnTo>
                  <a:pt x="1434" y="465"/>
                </a:lnTo>
                <a:close/>
                <a:moveTo>
                  <a:pt x="1369" y="415"/>
                </a:moveTo>
                <a:cubicBezTo>
                  <a:pt x="1350" y="469"/>
                  <a:pt x="1350" y="469"/>
                  <a:pt x="1350" y="469"/>
                </a:cubicBezTo>
                <a:cubicBezTo>
                  <a:pt x="1350" y="470"/>
                  <a:pt x="1349" y="472"/>
                  <a:pt x="1348" y="472"/>
                </a:cubicBezTo>
                <a:cubicBezTo>
                  <a:pt x="1332" y="484"/>
                  <a:pt x="1332" y="484"/>
                  <a:pt x="1332" y="484"/>
                </a:cubicBezTo>
                <a:cubicBezTo>
                  <a:pt x="1331" y="485"/>
                  <a:pt x="1330" y="485"/>
                  <a:pt x="1329" y="485"/>
                </a:cubicBezTo>
                <a:cubicBezTo>
                  <a:pt x="1260" y="485"/>
                  <a:pt x="1260" y="485"/>
                  <a:pt x="1260" y="485"/>
                </a:cubicBezTo>
                <a:cubicBezTo>
                  <a:pt x="1259" y="485"/>
                  <a:pt x="1258" y="485"/>
                  <a:pt x="1258" y="484"/>
                </a:cubicBezTo>
                <a:cubicBezTo>
                  <a:pt x="1250" y="472"/>
                  <a:pt x="1250" y="472"/>
                  <a:pt x="1250" y="472"/>
                </a:cubicBezTo>
                <a:cubicBezTo>
                  <a:pt x="1249" y="472"/>
                  <a:pt x="1249" y="470"/>
                  <a:pt x="1249" y="469"/>
                </a:cubicBezTo>
                <a:cubicBezTo>
                  <a:pt x="1267" y="415"/>
                  <a:pt x="1267" y="415"/>
                  <a:pt x="1267" y="415"/>
                </a:cubicBezTo>
                <a:cubicBezTo>
                  <a:pt x="1268" y="414"/>
                  <a:pt x="1269" y="413"/>
                  <a:pt x="1270" y="412"/>
                </a:cubicBezTo>
                <a:cubicBezTo>
                  <a:pt x="1286" y="400"/>
                  <a:pt x="1286" y="400"/>
                  <a:pt x="1286" y="400"/>
                </a:cubicBezTo>
                <a:cubicBezTo>
                  <a:pt x="1287" y="399"/>
                  <a:pt x="1288" y="399"/>
                  <a:pt x="1289" y="399"/>
                </a:cubicBezTo>
                <a:cubicBezTo>
                  <a:pt x="1357" y="399"/>
                  <a:pt x="1357" y="399"/>
                  <a:pt x="1357" y="399"/>
                </a:cubicBezTo>
                <a:cubicBezTo>
                  <a:pt x="1359" y="399"/>
                  <a:pt x="1360" y="399"/>
                  <a:pt x="1360" y="400"/>
                </a:cubicBezTo>
                <a:cubicBezTo>
                  <a:pt x="1368" y="412"/>
                  <a:pt x="1368" y="412"/>
                  <a:pt x="1368" y="412"/>
                </a:cubicBezTo>
                <a:cubicBezTo>
                  <a:pt x="1369" y="413"/>
                  <a:pt x="1369" y="414"/>
                  <a:pt x="1369" y="415"/>
                </a:cubicBezTo>
                <a:close/>
                <a:moveTo>
                  <a:pt x="1343" y="419"/>
                </a:moveTo>
                <a:cubicBezTo>
                  <a:pt x="1339" y="413"/>
                  <a:pt x="1339" y="413"/>
                  <a:pt x="1339" y="413"/>
                </a:cubicBezTo>
                <a:cubicBezTo>
                  <a:pt x="1339" y="412"/>
                  <a:pt x="1338" y="412"/>
                  <a:pt x="1337" y="412"/>
                </a:cubicBezTo>
                <a:cubicBezTo>
                  <a:pt x="1301" y="412"/>
                  <a:pt x="1301" y="412"/>
                  <a:pt x="1301" y="412"/>
                </a:cubicBezTo>
                <a:cubicBezTo>
                  <a:pt x="1300" y="412"/>
                  <a:pt x="1299" y="412"/>
                  <a:pt x="1298" y="413"/>
                </a:cubicBezTo>
                <a:cubicBezTo>
                  <a:pt x="1291" y="419"/>
                  <a:pt x="1291" y="419"/>
                  <a:pt x="1291" y="419"/>
                </a:cubicBezTo>
                <a:cubicBezTo>
                  <a:pt x="1290" y="419"/>
                  <a:pt x="1289" y="420"/>
                  <a:pt x="1289" y="421"/>
                </a:cubicBezTo>
                <a:cubicBezTo>
                  <a:pt x="1275" y="463"/>
                  <a:pt x="1275" y="463"/>
                  <a:pt x="1275" y="463"/>
                </a:cubicBezTo>
                <a:cubicBezTo>
                  <a:pt x="1274" y="464"/>
                  <a:pt x="1275" y="465"/>
                  <a:pt x="1275" y="466"/>
                </a:cubicBezTo>
                <a:cubicBezTo>
                  <a:pt x="1279" y="471"/>
                  <a:pt x="1279" y="471"/>
                  <a:pt x="1279" y="471"/>
                </a:cubicBezTo>
                <a:cubicBezTo>
                  <a:pt x="1279" y="472"/>
                  <a:pt x="1280" y="472"/>
                  <a:pt x="1281" y="472"/>
                </a:cubicBezTo>
                <a:cubicBezTo>
                  <a:pt x="1317" y="472"/>
                  <a:pt x="1317" y="472"/>
                  <a:pt x="1317" y="472"/>
                </a:cubicBezTo>
                <a:cubicBezTo>
                  <a:pt x="1318" y="472"/>
                  <a:pt x="1319" y="472"/>
                  <a:pt x="1320" y="471"/>
                </a:cubicBezTo>
                <a:cubicBezTo>
                  <a:pt x="1327" y="466"/>
                  <a:pt x="1327" y="466"/>
                  <a:pt x="1327" y="466"/>
                </a:cubicBezTo>
                <a:cubicBezTo>
                  <a:pt x="1328" y="465"/>
                  <a:pt x="1329" y="464"/>
                  <a:pt x="1329" y="463"/>
                </a:cubicBezTo>
                <a:cubicBezTo>
                  <a:pt x="1343" y="421"/>
                  <a:pt x="1343" y="421"/>
                  <a:pt x="1343" y="421"/>
                </a:cubicBezTo>
                <a:cubicBezTo>
                  <a:pt x="1343" y="420"/>
                  <a:pt x="1343" y="419"/>
                  <a:pt x="1343" y="419"/>
                </a:cubicBezTo>
                <a:close/>
                <a:moveTo>
                  <a:pt x="1246" y="415"/>
                </a:moveTo>
                <a:cubicBezTo>
                  <a:pt x="1240" y="435"/>
                  <a:pt x="1240" y="435"/>
                  <a:pt x="1240" y="435"/>
                </a:cubicBezTo>
                <a:cubicBezTo>
                  <a:pt x="1239" y="436"/>
                  <a:pt x="1238" y="438"/>
                  <a:pt x="1237" y="439"/>
                </a:cubicBezTo>
                <a:cubicBezTo>
                  <a:pt x="1223" y="449"/>
                  <a:pt x="1223" y="449"/>
                  <a:pt x="1223" y="449"/>
                </a:cubicBezTo>
                <a:cubicBezTo>
                  <a:pt x="1227" y="478"/>
                  <a:pt x="1227" y="478"/>
                  <a:pt x="1227" y="478"/>
                </a:cubicBezTo>
                <a:cubicBezTo>
                  <a:pt x="1227" y="479"/>
                  <a:pt x="1227" y="479"/>
                  <a:pt x="1227" y="480"/>
                </a:cubicBezTo>
                <a:cubicBezTo>
                  <a:pt x="1227" y="480"/>
                  <a:pt x="1227" y="481"/>
                  <a:pt x="1227" y="482"/>
                </a:cubicBezTo>
                <a:cubicBezTo>
                  <a:pt x="1226" y="483"/>
                  <a:pt x="1226" y="483"/>
                  <a:pt x="1226" y="483"/>
                </a:cubicBezTo>
                <a:cubicBezTo>
                  <a:pt x="1226" y="484"/>
                  <a:pt x="1226" y="484"/>
                  <a:pt x="1225" y="485"/>
                </a:cubicBezTo>
                <a:cubicBezTo>
                  <a:pt x="1225" y="485"/>
                  <a:pt x="1224" y="485"/>
                  <a:pt x="1223" y="485"/>
                </a:cubicBezTo>
                <a:cubicBezTo>
                  <a:pt x="1204" y="485"/>
                  <a:pt x="1204" y="485"/>
                  <a:pt x="1204" y="485"/>
                </a:cubicBezTo>
                <a:cubicBezTo>
                  <a:pt x="1204" y="485"/>
                  <a:pt x="1203" y="485"/>
                  <a:pt x="1203" y="484"/>
                </a:cubicBezTo>
                <a:cubicBezTo>
                  <a:pt x="1200" y="454"/>
                  <a:pt x="1200" y="454"/>
                  <a:pt x="1200" y="454"/>
                </a:cubicBezTo>
                <a:cubicBezTo>
                  <a:pt x="1156" y="454"/>
                  <a:pt x="1156" y="454"/>
                  <a:pt x="1156" y="454"/>
                </a:cubicBezTo>
                <a:cubicBezTo>
                  <a:pt x="1146" y="483"/>
                  <a:pt x="1146" y="483"/>
                  <a:pt x="1146" y="483"/>
                </a:cubicBezTo>
                <a:cubicBezTo>
                  <a:pt x="1145" y="485"/>
                  <a:pt x="1145" y="485"/>
                  <a:pt x="1143" y="485"/>
                </a:cubicBezTo>
                <a:cubicBezTo>
                  <a:pt x="1124" y="485"/>
                  <a:pt x="1124" y="485"/>
                  <a:pt x="1124" y="485"/>
                </a:cubicBezTo>
                <a:cubicBezTo>
                  <a:pt x="1122" y="485"/>
                  <a:pt x="1122" y="485"/>
                  <a:pt x="1122" y="483"/>
                </a:cubicBezTo>
                <a:cubicBezTo>
                  <a:pt x="1149" y="402"/>
                  <a:pt x="1149" y="402"/>
                  <a:pt x="1149" y="402"/>
                </a:cubicBezTo>
                <a:cubicBezTo>
                  <a:pt x="1150" y="400"/>
                  <a:pt x="1152" y="399"/>
                  <a:pt x="1154" y="399"/>
                </a:cubicBezTo>
                <a:cubicBezTo>
                  <a:pt x="1235" y="399"/>
                  <a:pt x="1235" y="399"/>
                  <a:pt x="1235" y="399"/>
                </a:cubicBezTo>
                <a:cubicBezTo>
                  <a:pt x="1236" y="399"/>
                  <a:pt x="1237" y="399"/>
                  <a:pt x="1238" y="400"/>
                </a:cubicBezTo>
                <a:cubicBezTo>
                  <a:pt x="1246" y="412"/>
                  <a:pt x="1246" y="412"/>
                  <a:pt x="1246" y="412"/>
                </a:cubicBezTo>
                <a:cubicBezTo>
                  <a:pt x="1247" y="413"/>
                  <a:pt x="1247" y="413"/>
                  <a:pt x="1246" y="415"/>
                </a:cubicBezTo>
                <a:close/>
                <a:moveTo>
                  <a:pt x="1221" y="418"/>
                </a:moveTo>
                <a:cubicBezTo>
                  <a:pt x="1217" y="413"/>
                  <a:pt x="1217" y="413"/>
                  <a:pt x="1217" y="413"/>
                </a:cubicBezTo>
                <a:cubicBezTo>
                  <a:pt x="1217" y="412"/>
                  <a:pt x="1216" y="412"/>
                  <a:pt x="1215" y="412"/>
                </a:cubicBezTo>
                <a:cubicBezTo>
                  <a:pt x="1172" y="412"/>
                  <a:pt x="1172" y="412"/>
                  <a:pt x="1172" y="412"/>
                </a:cubicBezTo>
                <a:cubicBezTo>
                  <a:pt x="1170" y="412"/>
                  <a:pt x="1169" y="413"/>
                  <a:pt x="1169" y="414"/>
                </a:cubicBezTo>
                <a:cubicBezTo>
                  <a:pt x="1160" y="441"/>
                  <a:pt x="1160" y="441"/>
                  <a:pt x="1160" y="441"/>
                </a:cubicBezTo>
                <a:cubicBezTo>
                  <a:pt x="1205" y="441"/>
                  <a:pt x="1205" y="441"/>
                  <a:pt x="1205" y="441"/>
                </a:cubicBezTo>
                <a:cubicBezTo>
                  <a:pt x="1215" y="434"/>
                  <a:pt x="1215" y="434"/>
                  <a:pt x="1215" y="434"/>
                </a:cubicBezTo>
                <a:cubicBezTo>
                  <a:pt x="1216" y="434"/>
                  <a:pt x="1217" y="433"/>
                  <a:pt x="1217" y="433"/>
                </a:cubicBezTo>
                <a:cubicBezTo>
                  <a:pt x="1221" y="420"/>
                  <a:pt x="1221" y="420"/>
                  <a:pt x="1221" y="420"/>
                </a:cubicBezTo>
                <a:cubicBezTo>
                  <a:pt x="1221" y="420"/>
                  <a:pt x="1221" y="419"/>
                  <a:pt x="1221" y="418"/>
                </a:cubicBezTo>
                <a:close/>
                <a:moveTo>
                  <a:pt x="1131" y="415"/>
                </a:moveTo>
                <a:cubicBezTo>
                  <a:pt x="1124" y="434"/>
                  <a:pt x="1124" y="434"/>
                  <a:pt x="1124" y="434"/>
                </a:cubicBezTo>
                <a:cubicBezTo>
                  <a:pt x="1124" y="435"/>
                  <a:pt x="1123" y="436"/>
                  <a:pt x="1122" y="437"/>
                </a:cubicBezTo>
                <a:cubicBezTo>
                  <a:pt x="1102" y="452"/>
                  <a:pt x="1102" y="452"/>
                  <a:pt x="1102" y="452"/>
                </a:cubicBezTo>
                <a:cubicBezTo>
                  <a:pt x="1100" y="453"/>
                  <a:pt x="1098" y="454"/>
                  <a:pt x="1096" y="454"/>
                </a:cubicBezTo>
                <a:cubicBezTo>
                  <a:pt x="1040" y="454"/>
                  <a:pt x="1040" y="454"/>
                  <a:pt x="1040" y="454"/>
                </a:cubicBezTo>
                <a:cubicBezTo>
                  <a:pt x="1031" y="483"/>
                  <a:pt x="1031" y="483"/>
                  <a:pt x="1031" y="483"/>
                </a:cubicBezTo>
                <a:cubicBezTo>
                  <a:pt x="1030" y="485"/>
                  <a:pt x="1029" y="485"/>
                  <a:pt x="1028" y="485"/>
                </a:cubicBezTo>
                <a:cubicBezTo>
                  <a:pt x="1008" y="485"/>
                  <a:pt x="1008" y="485"/>
                  <a:pt x="1008" y="485"/>
                </a:cubicBezTo>
                <a:cubicBezTo>
                  <a:pt x="1007" y="485"/>
                  <a:pt x="1007" y="485"/>
                  <a:pt x="1007" y="483"/>
                </a:cubicBezTo>
                <a:cubicBezTo>
                  <a:pt x="1034" y="402"/>
                  <a:pt x="1034" y="402"/>
                  <a:pt x="1034" y="402"/>
                </a:cubicBezTo>
                <a:cubicBezTo>
                  <a:pt x="1035" y="400"/>
                  <a:pt x="1036" y="399"/>
                  <a:pt x="1039" y="399"/>
                </a:cubicBezTo>
                <a:cubicBezTo>
                  <a:pt x="1119" y="399"/>
                  <a:pt x="1119" y="399"/>
                  <a:pt x="1119" y="399"/>
                </a:cubicBezTo>
                <a:cubicBezTo>
                  <a:pt x="1121" y="399"/>
                  <a:pt x="1122" y="399"/>
                  <a:pt x="1123" y="400"/>
                </a:cubicBezTo>
                <a:cubicBezTo>
                  <a:pt x="1131" y="412"/>
                  <a:pt x="1131" y="412"/>
                  <a:pt x="1131" y="412"/>
                </a:cubicBezTo>
                <a:cubicBezTo>
                  <a:pt x="1131" y="413"/>
                  <a:pt x="1131" y="414"/>
                  <a:pt x="1131" y="415"/>
                </a:cubicBezTo>
                <a:close/>
                <a:moveTo>
                  <a:pt x="1105" y="418"/>
                </a:moveTo>
                <a:cubicBezTo>
                  <a:pt x="1101" y="413"/>
                  <a:pt x="1101" y="413"/>
                  <a:pt x="1101" y="413"/>
                </a:cubicBezTo>
                <a:cubicBezTo>
                  <a:pt x="1101" y="412"/>
                  <a:pt x="1100" y="412"/>
                  <a:pt x="1099" y="412"/>
                </a:cubicBezTo>
                <a:cubicBezTo>
                  <a:pt x="1056" y="412"/>
                  <a:pt x="1056" y="412"/>
                  <a:pt x="1056" y="412"/>
                </a:cubicBezTo>
                <a:cubicBezTo>
                  <a:pt x="1055" y="412"/>
                  <a:pt x="1054" y="413"/>
                  <a:pt x="1054" y="414"/>
                </a:cubicBezTo>
                <a:cubicBezTo>
                  <a:pt x="1045" y="441"/>
                  <a:pt x="1045" y="441"/>
                  <a:pt x="1045" y="441"/>
                </a:cubicBezTo>
                <a:cubicBezTo>
                  <a:pt x="1087" y="441"/>
                  <a:pt x="1087" y="441"/>
                  <a:pt x="1087" y="441"/>
                </a:cubicBezTo>
                <a:cubicBezTo>
                  <a:pt x="1088" y="441"/>
                  <a:pt x="1090" y="441"/>
                  <a:pt x="1091" y="440"/>
                </a:cubicBezTo>
                <a:cubicBezTo>
                  <a:pt x="1100" y="433"/>
                  <a:pt x="1100" y="433"/>
                  <a:pt x="1100" y="433"/>
                </a:cubicBezTo>
                <a:cubicBezTo>
                  <a:pt x="1101" y="432"/>
                  <a:pt x="1102" y="432"/>
                  <a:pt x="1102" y="430"/>
                </a:cubicBezTo>
                <a:cubicBezTo>
                  <a:pt x="1105" y="421"/>
                  <a:pt x="1105" y="421"/>
                  <a:pt x="1105" y="421"/>
                </a:cubicBezTo>
                <a:cubicBezTo>
                  <a:pt x="1106" y="420"/>
                  <a:pt x="1106" y="419"/>
                  <a:pt x="1105" y="418"/>
                </a:cubicBezTo>
                <a:close/>
                <a:moveTo>
                  <a:pt x="911" y="415"/>
                </a:moveTo>
                <a:cubicBezTo>
                  <a:pt x="905" y="435"/>
                  <a:pt x="905" y="435"/>
                  <a:pt x="905" y="435"/>
                </a:cubicBezTo>
                <a:cubicBezTo>
                  <a:pt x="904" y="436"/>
                  <a:pt x="903" y="438"/>
                  <a:pt x="902" y="439"/>
                </a:cubicBezTo>
                <a:cubicBezTo>
                  <a:pt x="888" y="449"/>
                  <a:pt x="888" y="449"/>
                  <a:pt x="888" y="449"/>
                </a:cubicBezTo>
                <a:cubicBezTo>
                  <a:pt x="892" y="478"/>
                  <a:pt x="892" y="478"/>
                  <a:pt x="892" y="478"/>
                </a:cubicBezTo>
                <a:cubicBezTo>
                  <a:pt x="892" y="479"/>
                  <a:pt x="892" y="479"/>
                  <a:pt x="892" y="480"/>
                </a:cubicBezTo>
                <a:cubicBezTo>
                  <a:pt x="892" y="480"/>
                  <a:pt x="892" y="481"/>
                  <a:pt x="892" y="482"/>
                </a:cubicBezTo>
                <a:cubicBezTo>
                  <a:pt x="891" y="483"/>
                  <a:pt x="891" y="483"/>
                  <a:pt x="891" y="483"/>
                </a:cubicBezTo>
                <a:cubicBezTo>
                  <a:pt x="891" y="484"/>
                  <a:pt x="891" y="484"/>
                  <a:pt x="890" y="485"/>
                </a:cubicBezTo>
                <a:cubicBezTo>
                  <a:pt x="890" y="485"/>
                  <a:pt x="889" y="485"/>
                  <a:pt x="888" y="485"/>
                </a:cubicBezTo>
                <a:cubicBezTo>
                  <a:pt x="869" y="485"/>
                  <a:pt x="869" y="485"/>
                  <a:pt x="869" y="485"/>
                </a:cubicBezTo>
                <a:cubicBezTo>
                  <a:pt x="869" y="485"/>
                  <a:pt x="868" y="485"/>
                  <a:pt x="868" y="484"/>
                </a:cubicBezTo>
                <a:cubicBezTo>
                  <a:pt x="865" y="454"/>
                  <a:pt x="865" y="454"/>
                  <a:pt x="865" y="454"/>
                </a:cubicBezTo>
                <a:cubicBezTo>
                  <a:pt x="821" y="454"/>
                  <a:pt x="821" y="454"/>
                  <a:pt x="821" y="454"/>
                </a:cubicBezTo>
                <a:cubicBezTo>
                  <a:pt x="811" y="483"/>
                  <a:pt x="811" y="483"/>
                  <a:pt x="811" y="483"/>
                </a:cubicBezTo>
                <a:cubicBezTo>
                  <a:pt x="810" y="485"/>
                  <a:pt x="810" y="485"/>
                  <a:pt x="808" y="485"/>
                </a:cubicBezTo>
                <a:cubicBezTo>
                  <a:pt x="789" y="485"/>
                  <a:pt x="789" y="485"/>
                  <a:pt x="789" y="485"/>
                </a:cubicBezTo>
                <a:cubicBezTo>
                  <a:pt x="787" y="485"/>
                  <a:pt x="787" y="485"/>
                  <a:pt x="787" y="483"/>
                </a:cubicBezTo>
                <a:cubicBezTo>
                  <a:pt x="814" y="402"/>
                  <a:pt x="814" y="402"/>
                  <a:pt x="814" y="402"/>
                </a:cubicBezTo>
                <a:cubicBezTo>
                  <a:pt x="815" y="400"/>
                  <a:pt x="817" y="399"/>
                  <a:pt x="819" y="399"/>
                </a:cubicBezTo>
                <a:cubicBezTo>
                  <a:pt x="900" y="399"/>
                  <a:pt x="900" y="399"/>
                  <a:pt x="900" y="399"/>
                </a:cubicBezTo>
                <a:cubicBezTo>
                  <a:pt x="901" y="399"/>
                  <a:pt x="902" y="399"/>
                  <a:pt x="903" y="400"/>
                </a:cubicBezTo>
                <a:cubicBezTo>
                  <a:pt x="911" y="412"/>
                  <a:pt x="911" y="412"/>
                  <a:pt x="911" y="412"/>
                </a:cubicBezTo>
                <a:cubicBezTo>
                  <a:pt x="912" y="413"/>
                  <a:pt x="912" y="413"/>
                  <a:pt x="911" y="415"/>
                </a:cubicBezTo>
                <a:close/>
                <a:moveTo>
                  <a:pt x="886" y="418"/>
                </a:moveTo>
                <a:cubicBezTo>
                  <a:pt x="882" y="413"/>
                  <a:pt x="882" y="413"/>
                  <a:pt x="882" y="413"/>
                </a:cubicBezTo>
                <a:cubicBezTo>
                  <a:pt x="881" y="412"/>
                  <a:pt x="881" y="412"/>
                  <a:pt x="880" y="412"/>
                </a:cubicBezTo>
                <a:cubicBezTo>
                  <a:pt x="837" y="412"/>
                  <a:pt x="837" y="412"/>
                  <a:pt x="837" y="412"/>
                </a:cubicBezTo>
                <a:cubicBezTo>
                  <a:pt x="835" y="412"/>
                  <a:pt x="834" y="413"/>
                  <a:pt x="834" y="414"/>
                </a:cubicBezTo>
                <a:cubicBezTo>
                  <a:pt x="825" y="441"/>
                  <a:pt x="825" y="441"/>
                  <a:pt x="825" y="441"/>
                </a:cubicBezTo>
                <a:cubicBezTo>
                  <a:pt x="870" y="441"/>
                  <a:pt x="870" y="441"/>
                  <a:pt x="870" y="441"/>
                </a:cubicBezTo>
                <a:cubicBezTo>
                  <a:pt x="880" y="434"/>
                  <a:pt x="880" y="434"/>
                  <a:pt x="880" y="434"/>
                </a:cubicBezTo>
                <a:cubicBezTo>
                  <a:pt x="881" y="434"/>
                  <a:pt x="882" y="433"/>
                  <a:pt x="882" y="433"/>
                </a:cubicBezTo>
                <a:cubicBezTo>
                  <a:pt x="886" y="420"/>
                  <a:pt x="886" y="420"/>
                  <a:pt x="886" y="420"/>
                </a:cubicBezTo>
                <a:cubicBezTo>
                  <a:pt x="886" y="420"/>
                  <a:pt x="886" y="419"/>
                  <a:pt x="886" y="418"/>
                </a:cubicBezTo>
                <a:close/>
                <a:moveTo>
                  <a:pt x="770" y="468"/>
                </a:moveTo>
                <a:cubicBezTo>
                  <a:pt x="770" y="469"/>
                  <a:pt x="769" y="470"/>
                  <a:pt x="768" y="470"/>
                </a:cubicBezTo>
                <a:cubicBezTo>
                  <a:pt x="751" y="483"/>
                  <a:pt x="751" y="483"/>
                  <a:pt x="751" y="483"/>
                </a:cubicBezTo>
                <a:cubicBezTo>
                  <a:pt x="750" y="484"/>
                  <a:pt x="749" y="485"/>
                  <a:pt x="748" y="485"/>
                </a:cubicBezTo>
                <a:cubicBezTo>
                  <a:pt x="747" y="485"/>
                  <a:pt x="746" y="485"/>
                  <a:pt x="745" y="485"/>
                </a:cubicBezTo>
                <a:cubicBezTo>
                  <a:pt x="683" y="485"/>
                  <a:pt x="683" y="485"/>
                  <a:pt x="683" y="485"/>
                </a:cubicBezTo>
                <a:cubicBezTo>
                  <a:pt x="681" y="485"/>
                  <a:pt x="680" y="485"/>
                  <a:pt x="679" y="483"/>
                </a:cubicBezTo>
                <a:cubicBezTo>
                  <a:pt x="670" y="470"/>
                  <a:pt x="670" y="470"/>
                  <a:pt x="670" y="470"/>
                </a:cubicBezTo>
                <a:cubicBezTo>
                  <a:pt x="669" y="470"/>
                  <a:pt x="669" y="469"/>
                  <a:pt x="669" y="468"/>
                </a:cubicBezTo>
                <a:cubicBezTo>
                  <a:pt x="692" y="401"/>
                  <a:pt x="692" y="401"/>
                  <a:pt x="692" y="401"/>
                </a:cubicBezTo>
                <a:cubicBezTo>
                  <a:pt x="692" y="400"/>
                  <a:pt x="693" y="399"/>
                  <a:pt x="695" y="399"/>
                </a:cubicBezTo>
                <a:cubicBezTo>
                  <a:pt x="714" y="399"/>
                  <a:pt x="714" y="399"/>
                  <a:pt x="714" y="399"/>
                </a:cubicBezTo>
                <a:cubicBezTo>
                  <a:pt x="716" y="399"/>
                  <a:pt x="716" y="400"/>
                  <a:pt x="716" y="401"/>
                </a:cubicBezTo>
                <a:cubicBezTo>
                  <a:pt x="695" y="463"/>
                  <a:pt x="695" y="463"/>
                  <a:pt x="695" y="463"/>
                </a:cubicBezTo>
                <a:cubicBezTo>
                  <a:pt x="695" y="464"/>
                  <a:pt x="695" y="464"/>
                  <a:pt x="695" y="465"/>
                </a:cubicBezTo>
                <a:cubicBezTo>
                  <a:pt x="700" y="471"/>
                  <a:pt x="700" y="471"/>
                  <a:pt x="700" y="471"/>
                </a:cubicBezTo>
                <a:cubicBezTo>
                  <a:pt x="700" y="472"/>
                  <a:pt x="701" y="472"/>
                  <a:pt x="701" y="472"/>
                </a:cubicBezTo>
                <a:cubicBezTo>
                  <a:pt x="736" y="472"/>
                  <a:pt x="736" y="472"/>
                  <a:pt x="736" y="472"/>
                </a:cubicBezTo>
                <a:cubicBezTo>
                  <a:pt x="737" y="472"/>
                  <a:pt x="737" y="472"/>
                  <a:pt x="738" y="471"/>
                </a:cubicBezTo>
                <a:cubicBezTo>
                  <a:pt x="747" y="465"/>
                  <a:pt x="747" y="465"/>
                  <a:pt x="747" y="465"/>
                </a:cubicBezTo>
                <a:cubicBezTo>
                  <a:pt x="748" y="464"/>
                  <a:pt x="748" y="464"/>
                  <a:pt x="749" y="463"/>
                </a:cubicBezTo>
                <a:cubicBezTo>
                  <a:pt x="770" y="401"/>
                  <a:pt x="770" y="401"/>
                  <a:pt x="770" y="401"/>
                </a:cubicBezTo>
                <a:cubicBezTo>
                  <a:pt x="770" y="400"/>
                  <a:pt x="771" y="399"/>
                  <a:pt x="772" y="399"/>
                </a:cubicBezTo>
                <a:cubicBezTo>
                  <a:pt x="792" y="399"/>
                  <a:pt x="792" y="399"/>
                  <a:pt x="792" y="399"/>
                </a:cubicBezTo>
                <a:cubicBezTo>
                  <a:pt x="793" y="399"/>
                  <a:pt x="793" y="400"/>
                  <a:pt x="793" y="401"/>
                </a:cubicBezTo>
                <a:lnTo>
                  <a:pt x="770" y="468"/>
                </a:lnTo>
                <a:close/>
                <a:moveTo>
                  <a:pt x="666" y="415"/>
                </a:moveTo>
                <a:cubicBezTo>
                  <a:pt x="648" y="469"/>
                  <a:pt x="648" y="469"/>
                  <a:pt x="648" y="469"/>
                </a:cubicBezTo>
                <a:cubicBezTo>
                  <a:pt x="647" y="470"/>
                  <a:pt x="647" y="472"/>
                  <a:pt x="645" y="472"/>
                </a:cubicBezTo>
                <a:cubicBezTo>
                  <a:pt x="629" y="484"/>
                  <a:pt x="629" y="484"/>
                  <a:pt x="629" y="484"/>
                </a:cubicBezTo>
                <a:cubicBezTo>
                  <a:pt x="628" y="485"/>
                  <a:pt x="627" y="485"/>
                  <a:pt x="626" y="485"/>
                </a:cubicBezTo>
                <a:cubicBezTo>
                  <a:pt x="558" y="485"/>
                  <a:pt x="558" y="485"/>
                  <a:pt x="558" y="485"/>
                </a:cubicBezTo>
                <a:cubicBezTo>
                  <a:pt x="556" y="485"/>
                  <a:pt x="556" y="485"/>
                  <a:pt x="555" y="484"/>
                </a:cubicBezTo>
                <a:cubicBezTo>
                  <a:pt x="547" y="472"/>
                  <a:pt x="547" y="472"/>
                  <a:pt x="547" y="472"/>
                </a:cubicBezTo>
                <a:cubicBezTo>
                  <a:pt x="546" y="472"/>
                  <a:pt x="546" y="470"/>
                  <a:pt x="547" y="469"/>
                </a:cubicBezTo>
                <a:cubicBezTo>
                  <a:pt x="565" y="415"/>
                  <a:pt x="565" y="415"/>
                  <a:pt x="565" y="415"/>
                </a:cubicBezTo>
                <a:cubicBezTo>
                  <a:pt x="565" y="414"/>
                  <a:pt x="566" y="413"/>
                  <a:pt x="567" y="412"/>
                </a:cubicBezTo>
                <a:cubicBezTo>
                  <a:pt x="583" y="400"/>
                  <a:pt x="583" y="400"/>
                  <a:pt x="583" y="400"/>
                </a:cubicBezTo>
                <a:cubicBezTo>
                  <a:pt x="584" y="399"/>
                  <a:pt x="585" y="399"/>
                  <a:pt x="587" y="399"/>
                </a:cubicBezTo>
                <a:cubicBezTo>
                  <a:pt x="655" y="399"/>
                  <a:pt x="655" y="399"/>
                  <a:pt x="655" y="399"/>
                </a:cubicBezTo>
                <a:cubicBezTo>
                  <a:pt x="656" y="399"/>
                  <a:pt x="657" y="399"/>
                  <a:pt x="657" y="400"/>
                </a:cubicBezTo>
                <a:cubicBezTo>
                  <a:pt x="666" y="412"/>
                  <a:pt x="666" y="412"/>
                  <a:pt x="666" y="412"/>
                </a:cubicBezTo>
                <a:cubicBezTo>
                  <a:pt x="666" y="413"/>
                  <a:pt x="666" y="414"/>
                  <a:pt x="666" y="415"/>
                </a:cubicBezTo>
                <a:close/>
                <a:moveTo>
                  <a:pt x="640" y="419"/>
                </a:moveTo>
                <a:cubicBezTo>
                  <a:pt x="637" y="413"/>
                  <a:pt x="637" y="413"/>
                  <a:pt x="637" y="413"/>
                </a:cubicBezTo>
                <a:cubicBezTo>
                  <a:pt x="636" y="412"/>
                  <a:pt x="635" y="412"/>
                  <a:pt x="635" y="412"/>
                </a:cubicBezTo>
                <a:cubicBezTo>
                  <a:pt x="598" y="412"/>
                  <a:pt x="598" y="412"/>
                  <a:pt x="598" y="412"/>
                </a:cubicBezTo>
                <a:cubicBezTo>
                  <a:pt x="597" y="412"/>
                  <a:pt x="596" y="412"/>
                  <a:pt x="595" y="413"/>
                </a:cubicBezTo>
                <a:cubicBezTo>
                  <a:pt x="588" y="419"/>
                  <a:pt x="588" y="419"/>
                  <a:pt x="588" y="419"/>
                </a:cubicBezTo>
                <a:cubicBezTo>
                  <a:pt x="587" y="419"/>
                  <a:pt x="587" y="420"/>
                  <a:pt x="586" y="421"/>
                </a:cubicBezTo>
                <a:cubicBezTo>
                  <a:pt x="572" y="463"/>
                  <a:pt x="572" y="463"/>
                  <a:pt x="572" y="463"/>
                </a:cubicBezTo>
                <a:cubicBezTo>
                  <a:pt x="572" y="464"/>
                  <a:pt x="572" y="465"/>
                  <a:pt x="572" y="466"/>
                </a:cubicBezTo>
                <a:cubicBezTo>
                  <a:pt x="576" y="471"/>
                  <a:pt x="576" y="471"/>
                  <a:pt x="576" y="471"/>
                </a:cubicBezTo>
                <a:cubicBezTo>
                  <a:pt x="576" y="472"/>
                  <a:pt x="577" y="472"/>
                  <a:pt x="578" y="472"/>
                </a:cubicBezTo>
                <a:cubicBezTo>
                  <a:pt x="614" y="472"/>
                  <a:pt x="614" y="472"/>
                  <a:pt x="614" y="472"/>
                </a:cubicBezTo>
                <a:cubicBezTo>
                  <a:pt x="615" y="472"/>
                  <a:pt x="616" y="472"/>
                  <a:pt x="617" y="471"/>
                </a:cubicBezTo>
                <a:cubicBezTo>
                  <a:pt x="625" y="466"/>
                  <a:pt x="625" y="466"/>
                  <a:pt x="625" y="466"/>
                </a:cubicBezTo>
                <a:cubicBezTo>
                  <a:pt x="625" y="465"/>
                  <a:pt x="626" y="464"/>
                  <a:pt x="626" y="463"/>
                </a:cubicBezTo>
                <a:cubicBezTo>
                  <a:pt x="640" y="421"/>
                  <a:pt x="640" y="421"/>
                  <a:pt x="640" y="421"/>
                </a:cubicBezTo>
                <a:cubicBezTo>
                  <a:pt x="641" y="420"/>
                  <a:pt x="641" y="419"/>
                  <a:pt x="640" y="419"/>
                </a:cubicBezTo>
                <a:close/>
                <a:moveTo>
                  <a:pt x="547" y="428"/>
                </a:moveTo>
                <a:cubicBezTo>
                  <a:pt x="546" y="429"/>
                  <a:pt x="546" y="429"/>
                  <a:pt x="545" y="430"/>
                </a:cubicBezTo>
                <a:cubicBezTo>
                  <a:pt x="501" y="456"/>
                  <a:pt x="501" y="456"/>
                  <a:pt x="501" y="456"/>
                </a:cubicBezTo>
                <a:cubicBezTo>
                  <a:pt x="492" y="483"/>
                  <a:pt x="492" y="483"/>
                  <a:pt x="492" y="483"/>
                </a:cubicBezTo>
                <a:cubicBezTo>
                  <a:pt x="492" y="485"/>
                  <a:pt x="491" y="485"/>
                  <a:pt x="489" y="485"/>
                </a:cubicBezTo>
                <a:cubicBezTo>
                  <a:pt x="470" y="485"/>
                  <a:pt x="470" y="485"/>
                  <a:pt x="470" y="485"/>
                </a:cubicBezTo>
                <a:cubicBezTo>
                  <a:pt x="468" y="485"/>
                  <a:pt x="468" y="485"/>
                  <a:pt x="468" y="483"/>
                </a:cubicBezTo>
                <a:cubicBezTo>
                  <a:pt x="477" y="456"/>
                  <a:pt x="477" y="456"/>
                  <a:pt x="477" y="456"/>
                </a:cubicBezTo>
                <a:cubicBezTo>
                  <a:pt x="451" y="430"/>
                  <a:pt x="451" y="430"/>
                  <a:pt x="451" y="430"/>
                </a:cubicBezTo>
                <a:cubicBezTo>
                  <a:pt x="451" y="429"/>
                  <a:pt x="450" y="429"/>
                  <a:pt x="451" y="428"/>
                </a:cubicBezTo>
                <a:cubicBezTo>
                  <a:pt x="460" y="401"/>
                  <a:pt x="460" y="401"/>
                  <a:pt x="460" y="401"/>
                </a:cubicBezTo>
                <a:cubicBezTo>
                  <a:pt x="460" y="400"/>
                  <a:pt x="461" y="399"/>
                  <a:pt x="462" y="399"/>
                </a:cubicBezTo>
                <a:cubicBezTo>
                  <a:pt x="481" y="399"/>
                  <a:pt x="481" y="399"/>
                  <a:pt x="481" y="399"/>
                </a:cubicBezTo>
                <a:cubicBezTo>
                  <a:pt x="482" y="399"/>
                  <a:pt x="483" y="400"/>
                  <a:pt x="482" y="401"/>
                </a:cubicBezTo>
                <a:cubicBezTo>
                  <a:pt x="474" y="425"/>
                  <a:pt x="474" y="425"/>
                  <a:pt x="474" y="425"/>
                </a:cubicBezTo>
                <a:cubicBezTo>
                  <a:pt x="474" y="426"/>
                  <a:pt x="474" y="427"/>
                  <a:pt x="474" y="427"/>
                </a:cubicBezTo>
                <a:cubicBezTo>
                  <a:pt x="493" y="446"/>
                  <a:pt x="493" y="446"/>
                  <a:pt x="493" y="446"/>
                </a:cubicBezTo>
                <a:cubicBezTo>
                  <a:pt x="524" y="427"/>
                  <a:pt x="524" y="427"/>
                  <a:pt x="524" y="427"/>
                </a:cubicBezTo>
                <a:cubicBezTo>
                  <a:pt x="524" y="427"/>
                  <a:pt x="525" y="426"/>
                  <a:pt x="526" y="425"/>
                </a:cubicBezTo>
                <a:cubicBezTo>
                  <a:pt x="534" y="401"/>
                  <a:pt x="534" y="401"/>
                  <a:pt x="534" y="401"/>
                </a:cubicBezTo>
                <a:cubicBezTo>
                  <a:pt x="534" y="400"/>
                  <a:pt x="535" y="399"/>
                  <a:pt x="536" y="399"/>
                </a:cubicBezTo>
                <a:cubicBezTo>
                  <a:pt x="554" y="399"/>
                  <a:pt x="554" y="399"/>
                  <a:pt x="554" y="399"/>
                </a:cubicBezTo>
                <a:cubicBezTo>
                  <a:pt x="556" y="399"/>
                  <a:pt x="556" y="400"/>
                  <a:pt x="556" y="401"/>
                </a:cubicBezTo>
                <a:lnTo>
                  <a:pt x="547" y="428"/>
                </a:lnTo>
                <a:close/>
              </a:path>
            </a:pathLst>
          </a:custGeom>
          <a:solidFill>
            <a:srgbClr val="777777"/>
          </a:solidFill>
          <a:ln>
            <a:noFill/>
          </a:ln>
        </p:spPr>
        <p:txBody>
          <a:bodyPr vert="horz" wrap="square" lIns="91440" tIns="45720" rIns="91440" bIns="45720" numCol="1" anchor="t" anchorCtr="0" compatLnSpc="1">
            <a:prstTxWarp prst="textNoShape">
              <a:avLst/>
            </a:prstTxWarp>
          </a:bodyPr>
          <a:lstStyle/>
          <a:p>
            <a:endParaRPr lang="en-US" dirty="0">
              <a:solidFill>
                <a:srgbClr val="282828"/>
              </a:solidFill>
            </a:endParaRPr>
          </a:p>
        </p:txBody>
      </p:sp>
    </p:spTree>
    <p:extLst>
      <p:ext uri="{BB962C8B-B14F-4D97-AF65-F5344CB8AC3E}">
        <p14:creationId xmlns:p14="http://schemas.microsoft.com/office/powerpoint/2010/main" val="1095600219"/>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302">
          <p15:clr>
            <a:srgbClr val="C35EA4"/>
          </p15:clr>
        </p15:guide>
        <p15:guide id="2" pos="288">
          <p15:clr>
            <a:srgbClr val="C35EA4"/>
          </p15:clr>
        </p15:guide>
        <p15:guide id="3" pos="7546">
          <p15:clr>
            <a:srgbClr val="C35EA4"/>
          </p15:clr>
        </p15:guide>
        <p15:guide id="4" orient="horz" pos="4104">
          <p15:clr>
            <a:srgbClr val="C35EA4"/>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Slide 1">
    <p:bg>
      <p:bgRef idx="1001">
        <a:schemeClr val="bg2"/>
      </p:bgRef>
    </p:bg>
    <p:spTree>
      <p:nvGrpSpPr>
        <p:cNvPr id="1" name=""/>
        <p:cNvGrpSpPr/>
        <p:nvPr/>
      </p:nvGrpSpPr>
      <p:grpSpPr>
        <a:xfrm>
          <a:off x="0" y="0"/>
          <a:ext cx="0" cy="0"/>
          <a:chOff x="0" y="0"/>
          <a:chExt cx="0" cy="0"/>
        </a:xfrm>
      </p:grpSpPr>
      <p:sp>
        <p:nvSpPr>
          <p:cNvPr id="5" name="Text Placeholder 4"/>
          <p:cNvSpPr>
            <a:spLocks noGrp="1"/>
          </p:cNvSpPr>
          <p:nvPr>
            <p:ph type="body" sz="quarter" idx="12" hasCustomPrompt="1"/>
          </p:nvPr>
        </p:nvSpPr>
        <p:spPr>
          <a:xfrm>
            <a:off x="276540" y="3954457"/>
            <a:ext cx="6399213" cy="1830388"/>
          </a:xfrm>
          <a:noFill/>
        </p:spPr>
        <p:txBody>
          <a:bodyPr lIns="182880" tIns="146304" rIns="182880" bIns="146304">
            <a:noAutofit/>
          </a:bodyPr>
          <a:lstStyle>
            <a:lvl1pPr marL="0" indent="0">
              <a:spcBef>
                <a:spcPts val="0"/>
              </a:spcBef>
              <a:buNone/>
              <a:defRPr sz="3600" spc="0" baseline="0">
                <a:gradFill>
                  <a:gsLst>
                    <a:gs pos="0">
                      <a:schemeClr val="tx1"/>
                    </a:gs>
                    <a:gs pos="100000">
                      <a:schemeClr val="tx1"/>
                    </a:gs>
                  </a:gsLst>
                  <a:lin ang="5400000" scaled="0"/>
                </a:gradFill>
                <a:latin typeface="+mj-lt"/>
              </a:defRPr>
            </a:lvl1pPr>
          </a:lstStyle>
          <a:p>
            <a:pPr lvl="0"/>
            <a:r>
              <a:rPr lang="en-US" dirty="0" smtClean="0"/>
              <a:t>Speaker Name</a:t>
            </a:r>
          </a:p>
        </p:txBody>
      </p:sp>
      <p:sp>
        <p:nvSpPr>
          <p:cNvPr id="9" name="Title 1"/>
          <p:cNvSpPr>
            <a:spLocks noGrp="1"/>
          </p:cNvSpPr>
          <p:nvPr>
            <p:ph type="title" hasCustomPrompt="1"/>
          </p:nvPr>
        </p:nvSpPr>
        <p:spPr>
          <a:xfrm>
            <a:off x="274703" y="2125677"/>
            <a:ext cx="10058336" cy="1828800"/>
          </a:xfrm>
          <a:noFill/>
        </p:spPr>
        <p:txBody>
          <a:bodyPr lIns="146304" tIns="91440" rIns="146304" bIns="91440" anchor="t" anchorCtr="0"/>
          <a:lstStyle>
            <a:lvl1pPr>
              <a:defRPr sz="6000" spc="-100" baseline="0">
                <a:gradFill>
                  <a:gsLst>
                    <a:gs pos="3333">
                      <a:schemeClr val="tx1"/>
                    </a:gs>
                    <a:gs pos="39000">
                      <a:schemeClr val="tx1"/>
                    </a:gs>
                  </a:gsLst>
                  <a:lin ang="5400000" scaled="0"/>
                </a:gradFill>
              </a:defRPr>
            </a:lvl1pPr>
          </a:lstStyle>
          <a:p>
            <a:r>
              <a:rPr lang="en-US" dirty="0" smtClean="0"/>
              <a:t>Presentation title</a:t>
            </a:r>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58838" y="481459"/>
            <a:ext cx="1841945" cy="393192"/>
          </a:xfrm>
          <a:prstGeom prst="rect">
            <a:avLst/>
          </a:prstGeom>
        </p:spPr>
      </p:pic>
      <p:sp>
        <p:nvSpPr>
          <p:cNvPr id="10" name="Freeform 9"/>
          <p:cNvSpPr>
            <a:spLocks noEditPoints="1"/>
          </p:cNvSpPr>
          <p:nvPr userDrawn="1"/>
        </p:nvSpPr>
        <p:spPr bwMode="auto">
          <a:xfrm>
            <a:off x="10698748" y="6031428"/>
            <a:ext cx="1280527" cy="483672"/>
          </a:xfrm>
          <a:custGeom>
            <a:avLst/>
            <a:gdLst>
              <a:gd name="T0" fmla="*/ 78 w 582"/>
              <a:gd name="T1" fmla="*/ 103 h 218"/>
              <a:gd name="T2" fmla="*/ 63 w 582"/>
              <a:gd name="T3" fmla="*/ 112 h 218"/>
              <a:gd name="T4" fmla="*/ 63 w 582"/>
              <a:gd name="T5" fmla="*/ 81 h 218"/>
              <a:gd name="T6" fmla="*/ 78 w 582"/>
              <a:gd name="T7" fmla="*/ 89 h 218"/>
              <a:gd name="T8" fmla="*/ 322 w 582"/>
              <a:gd name="T9" fmla="*/ 112 h 218"/>
              <a:gd name="T10" fmla="*/ 292 w 582"/>
              <a:gd name="T11" fmla="*/ 147 h 218"/>
              <a:gd name="T12" fmla="*/ 304 w 582"/>
              <a:gd name="T13" fmla="*/ 71 h 218"/>
              <a:gd name="T14" fmla="*/ 302 w 582"/>
              <a:gd name="T15" fmla="*/ 79 h 218"/>
              <a:gd name="T16" fmla="*/ 301 w 582"/>
              <a:gd name="T17" fmla="*/ 110 h 218"/>
              <a:gd name="T18" fmla="*/ 354 w 582"/>
              <a:gd name="T19" fmla="*/ 95 h 218"/>
              <a:gd name="T20" fmla="*/ 349 w 582"/>
              <a:gd name="T21" fmla="*/ 93 h 218"/>
              <a:gd name="T22" fmla="*/ 349 w 582"/>
              <a:gd name="T23" fmla="*/ 147 h 218"/>
              <a:gd name="T24" fmla="*/ 362 w 582"/>
              <a:gd name="T25" fmla="*/ 100 h 218"/>
              <a:gd name="T26" fmla="*/ 363 w 582"/>
              <a:gd name="T27" fmla="*/ 92 h 218"/>
              <a:gd name="T28" fmla="*/ 396 w 582"/>
              <a:gd name="T29" fmla="*/ 149 h 218"/>
              <a:gd name="T30" fmla="*/ 377 w 582"/>
              <a:gd name="T31" fmla="*/ 99 h 218"/>
              <a:gd name="T32" fmla="*/ 423 w 582"/>
              <a:gd name="T33" fmla="*/ 120 h 218"/>
              <a:gd name="T34" fmla="*/ 409 w 582"/>
              <a:gd name="T35" fmla="*/ 104 h 218"/>
              <a:gd name="T36" fmla="*/ 378 w 582"/>
              <a:gd name="T37" fmla="*/ 120 h 218"/>
              <a:gd name="T38" fmla="*/ 409 w 582"/>
              <a:gd name="T39" fmla="*/ 136 h 218"/>
              <a:gd name="T40" fmla="*/ 434 w 582"/>
              <a:gd name="T41" fmla="*/ 69 h 218"/>
              <a:gd name="T42" fmla="*/ 438 w 582"/>
              <a:gd name="T43" fmla="*/ 79 h 218"/>
              <a:gd name="T44" fmla="*/ 442 w 582"/>
              <a:gd name="T45" fmla="*/ 69 h 218"/>
              <a:gd name="T46" fmla="*/ 422 w 582"/>
              <a:gd name="T47" fmla="*/ 166 h 218"/>
              <a:gd name="T48" fmla="*/ 421 w 582"/>
              <a:gd name="T49" fmla="*/ 173 h 218"/>
              <a:gd name="T50" fmla="*/ 442 w 582"/>
              <a:gd name="T51" fmla="*/ 93 h 218"/>
              <a:gd name="T52" fmla="*/ 494 w 582"/>
              <a:gd name="T53" fmla="*/ 98 h 218"/>
              <a:gd name="T54" fmla="*/ 462 w 582"/>
              <a:gd name="T55" fmla="*/ 122 h 218"/>
              <a:gd name="T56" fmla="*/ 497 w 582"/>
              <a:gd name="T57" fmla="*/ 135 h 218"/>
              <a:gd name="T58" fmla="*/ 459 w 582"/>
              <a:gd name="T59" fmla="*/ 141 h 218"/>
              <a:gd name="T60" fmla="*/ 465 w 582"/>
              <a:gd name="T61" fmla="*/ 95 h 218"/>
              <a:gd name="T62" fmla="*/ 491 w 582"/>
              <a:gd name="T63" fmla="*/ 115 h 218"/>
              <a:gd name="T64" fmla="*/ 467 w 582"/>
              <a:gd name="T65" fmla="*/ 103 h 218"/>
              <a:gd name="T66" fmla="*/ 514 w 582"/>
              <a:gd name="T67" fmla="*/ 100 h 218"/>
              <a:gd name="T68" fmla="*/ 519 w 582"/>
              <a:gd name="T69" fmla="*/ 145 h 218"/>
              <a:gd name="T70" fmla="*/ 547 w 582"/>
              <a:gd name="T71" fmla="*/ 137 h 218"/>
              <a:gd name="T72" fmla="*/ 515 w 582"/>
              <a:gd name="T73" fmla="*/ 121 h 218"/>
              <a:gd name="T74" fmla="*/ 547 w 582"/>
              <a:gd name="T75" fmla="*/ 103 h 218"/>
              <a:gd name="T76" fmla="*/ 514 w 582"/>
              <a:gd name="T77" fmla="*/ 100 h 218"/>
              <a:gd name="T78" fmla="*/ 569 w 582"/>
              <a:gd name="T79" fmla="*/ 93 h 218"/>
              <a:gd name="T80" fmla="*/ 560 w 582"/>
              <a:gd name="T81" fmla="*/ 93 h 218"/>
              <a:gd name="T82" fmla="*/ 560 w 582"/>
              <a:gd name="T83" fmla="*/ 100 h 218"/>
              <a:gd name="T84" fmla="*/ 582 w 582"/>
              <a:gd name="T85" fmla="*/ 147 h 218"/>
              <a:gd name="T86" fmla="*/ 571 w 582"/>
              <a:gd name="T87" fmla="*/ 139 h 218"/>
              <a:gd name="T88" fmla="*/ 582 w 582"/>
              <a:gd name="T89" fmla="*/ 100 h 218"/>
              <a:gd name="T90" fmla="*/ 206 w 582"/>
              <a:gd name="T91" fmla="*/ 200 h 218"/>
              <a:gd name="T92" fmla="*/ 0 w 582"/>
              <a:gd name="T93" fmla="*/ 195 h 218"/>
              <a:gd name="T94" fmla="*/ 127 w 582"/>
              <a:gd name="T95" fmla="*/ 18 h 218"/>
              <a:gd name="T96" fmla="*/ 100 w 582"/>
              <a:gd name="T97" fmla="*/ 94 h 218"/>
              <a:gd name="T98" fmla="*/ 81 w 582"/>
              <a:gd name="T99" fmla="*/ 64 h 218"/>
              <a:gd name="T100" fmla="*/ 37 w 582"/>
              <a:gd name="T101" fmla="*/ 161 h 218"/>
              <a:gd name="T102" fmla="*/ 65 w 582"/>
              <a:gd name="T103" fmla="*/ 129 h 218"/>
              <a:gd name="T104" fmla="*/ 85 w 582"/>
              <a:gd name="T105" fmla="*/ 123 h 218"/>
              <a:gd name="T106" fmla="*/ 98 w 582"/>
              <a:gd name="T107" fmla="*/ 108 h 218"/>
              <a:gd name="T108" fmla="*/ 209 w 582"/>
              <a:gd name="T109" fmla="*/ 31 h 218"/>
              <a:gd name="T110" fmla="*/ 127 w 582"/>
              <a:gd name="T111" fmla="*/ 45 h 218"/>
              <a:gd name="T112" fmla="*/ 181 w 582"/>
              <a:gd name="T113" fmla="*/ 100 h 218"/>
              <a:gd name="T114" fmla="*/ 172 w 582"/>
              <a:gd name="T115" fmla="*/ 136 h 218"/>
              <a:gd name="T116" fmla="*/ 163 w 582"/>
              <a:gd name="T117" fmla="*/ 100 h 218"/>
              <a:gd name="T118" fmla="*/ 127 w 582"/>
              <a:gd name="T119" fmla="*/ 136 h 218"/>
              <a:gd name="T120" fmla="*/ 136 w 582"/>
              <a:gd name="T121" fmla="*/ 181 h 218"/>
              <a:gd name="T122" fmla="*/ 206 w 582"/>
              <a:gd name="T123" fmla="*/ 190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82" h="218">
                <a:moveTo>
                  <a:pt x="78" y="89"/>
                </a:moveTo>
                <a:cubicBezTo>
                  <a:pt x="78" y="91"/>
                  <a:pt x="79" y="93"/>
                  <a:pt x="79" y="96"/>
                </a:cubicBezTo>
                <a:cubicBezTo>
                  <a:pt x="79" y="98"/>
                  <a:pt x="78" y="101"/>
                  <a:pt x="78" y="103"/>
                </a:cubicBezTo>
                <a:cubicBezTo>
                  <a:pt x="77" y="105"/>
                  <a:pt x="76" y="106"/>
                  <a:pt x="75" y="108"/>
                </a:cubicBezTo>
                <a:cubicBezTo>
                  <a:pt x="73" y="109"/>
                  <a:pt x="72" y="110"/>
                  <a:pt x="70" y="111"/>
                </a:cubicBezTo>
                <a:cubicBezTo>
                  <a:pt x="68" y="111"/>
                  <a:pt x="66" y="111"/>
                  <a:pt x="63" y="112"/>
                </a:cubicBezTo>
                <a:cubicBezTo>
                  <a:pt x="56" y="112"/>
                  <a:pt x="56" y="112"/>
                  <a:pt x="56" y="112"/>
                </a:cubicBezTo>
                <a:cubicBezTo>
                  <a:pt x="56" y="81"/>
                  <a:pt x="56" y="81"/>
                  <a:pt x="56" y="81"/>
                </a:cubicBezTo>
                <a:cubicBezTo>
                  <a:pt x="63" y="81"/>
                  <a:pt x="63" y="81"/>
                  <a:pt x="63" y="81"/>
                </a:cubicBezTo>
                <a:cubicBezTo>
                  <a:pt x="66" y="80"/>
                  <a:pt x="68" y="81"/>
                  <a:pt x="70" y="81"/>
                </a:cubicBezTo>
                <a:cubicBezTo>
                  <a:pt x="72" y="82"/>
                  <a:pt x="73" y="83"/>
                  <a:pt x="75" y="84"/>
                </a:cubicBezTo>
                <a:cubicBezTo>
                  <a:pt x="76" y="85"/>
                  <a:pt x="77" y="87"/>
                  <a:pt x="78" y="89"/>
                </a:cubicBezTo>
                <a:close/>
                <a:moveTo>
                  <a:pt x="323" y="77"/>
                </a:moveTo>
                <a:cubicBezTo>
                  <a:pt x="327" y="81"/>
                  <a:pt x="330" y="87"/>
                  <a:pt x="330" y="94"/>
                </a:cubicBezTo>
                <a:cubicBezTo>
                  <a:pt x="330" y="101"/>
                  <a:pt x="327" y="107"/>
                  <a:pt x="322" y="112"/>
                </a:cubicBezTo>
                <a:cubicBezTo>
                  <a:pt x="317" y="116"/>
                  <a:pt x="310" y="118"/>
                  <a:pt x="302" y="118"/>
                </a:cubicBezTo>
                <a:cubicBezTo>
                  <a:pt x="292" y="118"/>
                  <a:pt x="292" y="118"/>
                  <a:pt x="292" y="118"/>
                </a:cubicBezTo>
                <a:cubicBezTo>
                  <a:pt x="292" y="147"/>
                  <a:pt x="292" y="147"/>
                  <a:pt x="292" y="147"/>
                </a:cubicBezTo>
                <a:cubicBezTo>
                  <a:pt x="283" y="147"/>
                  <a:pt x="283" y="147"/>
                  <a:pt x="283" y="147"/>
                </a:cubicBezTo>
                <a:cubicBezTo>
                  <a:pt x="283" y="71"/>
                  <a:pt x="283" y="71"/>
                  <a:pt x="283" y="71"/>
                </a:cubicBezTo>
                <a:cubicBezTo>
                  <a:pt x="304" y="71"/>
                  <a:pt x="304" y="71"/>
                  <a:pt x="304" y="71"/>
                </a:cubicBezTo>
                <a:cubicBezTo>
                  <a:pt x="312" y="71"/>
                  <a:pt x="318" y="73"/>
                  <a:pt x="323" y="77"/>
                </a:cubicBezTo>
                <a:close/>
                <a:moveTo>
                  <a:pt x="320" y="94"/>
                </a:moveTo>
                <a:cubicBezTo>
                  <a:pt x="320" y="84"/>
                  <a:pt x="314" y="79"/>
                  <a:pt x="302" y="79"/>
                </a:cubicBezTo>
                <a:cubicBezTo>
                  <a:pt x="292" y="79"/>
                  <a:pt x="292" y="79"/>
                  <a:pt x="292" y="79"/>
                </a:cubicBezTo>
                <a:cubicBezTo>
                  <a:pt x="292" y="110"/>
                  <a:pt x="292" y="110"/>
                  <a:pt x="292" y="110"/>
                </a:cubicBezTo>
                <a:cubicBezTo>
                  <a:pt x="301" y="110"/>
                  <a:pt x="301" y="110"/>
                  <a:pt x="301" y="110"/>
                </a:cubicBezTo>
                <a:cubicBezTo>
                  <a:pt x="307" y="110"/>
                  <a:pt x="312" y="109"/>
                  <a:pt x="315" y="106"/>
                </a:cubicBezTo>
                <a:cubicBezTo>
                  <a:pt x="319" y="103"/>
                  <a:pt x="320" y="99"/>
                  <a:pt x="320" y="94"/>
                </a:cubicBezTo>
                <a:close/>
                <a:moveTo>
                  <a:pt x="354" y="95"/>
                </a:moveTo>
                <a:cubicBezTo>
                  <a:pt x="352" y="97"/>
                  <a:pt x="350" y="100"/>
                  <a:pt x="349" y="104"/>
                </a:cubicBezTo>
                <a:cubicBezTo>
                  <a:pt x="349" y="104"/>
                  <a:pt x="349" y="104"/>
                  <a:pt x="349" y="104"/>
                </a:cubicBezTo>
                <a:cubicBezTo>
                  <a:pt x="349" y="93"/>
                  <a:pt x="349" y="93"/>
                  <a:pt x="349" y="93"/>
                </a:cubicBezTo>
                <a:cubicBezTo>
                  <a:pt x="340" y="93"/>
                  <a:pt x="340" y="93"/>
                  <a:pt x="340" y="93"/>
                </a:cubicBezTo>
                <a:cubicBezTo>
                  <a:pt x="340" y="147"/>
                  <a:pt x="340" y="147"/>
                  <a:pt x="340" y="147"/>
                </a:cubicBezTo>
                <a:cubicBezTo>
                  <a:pt x="349" y="147"/>
                  <a:pt x="349" y="147"/>
                  <a:pt x="349" y="147"/>
                </a:cubicBezTo>
                <a:cubicBezTo>
                  <a:pt x="349" y="120"/>
                  <a:pt x="349" y="120"/>
                  <a:pt x="349" y="120"/>
                </a:cubicBezTo>
                <a:cubicBezTo>
                  <a:pt x="349" y="114"/>
                  <a:pt x="350" y="109"/>
                  <a:pt x="352" y="105"/>
                </a:cubicBezTo>
                <a:cubicBezTo>
                  <a:pt x="355" y="102"/>
                  <a:pt x="358" y="100"/>
                  <a:pt x="362" y="100"/>
                </a:cubicBezTo>
                <a:cubicBezTo>
                  <a:pt x="364" y="100"/>
                  <a:pt x="367" y="101"/>
                  <a:pt x="368" y="102"/>
                </a:cubicBezTo>
                <a:cubicBezTo>
                  <a:pt x="368" y="93"/>
                  <a:pt x="368" y="93"/>
                  <a:pt x="368" y="93"/>
                </a:cubicBezTo>
                <a:cubicBezTo>
                  <a:pt x="367" y="92"/>
                  <a:pt x="365" y="92"/>
                  <a:pt x="363" y="92"/>
                </a:cubicBezTo>
                <a:cubicBezTo>
                  <a:pt x="360" y="92"/>
                  <a:pt x="357" y="93"/>
                  <a:pt x="354" y="95"/>
                </a:cubicBezTo>
                <a:close/>
                <a:moveTo>
                  <a:pt x="416" y="141"/>
                </a:moveTo>
                <a:cubicBezTo>
                  <a:pt x="411" y="146"/>
                  <a:pt x="404" y="149"/>
                  <a:pt x="396" y="149"/>
                </a:cubicBezTo>
                <a:cubicBezTo>
                  <a:pt x="388" y="149"/>
                  <a:pt x="381" y="146"/>
                  <a:pt x="376" y="141"/>
                </a:cubicBezTo>
                <a:cubicBezTo>
                  <a:pt x="372" y="136"/>
                  <a:pt x="369" y="129"/>
                  <a:pt x="369" y="121"/>
                </a:cubicBezTo>
                <a:cubicBezTo>
                  <a:pt x="369" y="112"/>
                  <a:pt x="372" y="105"/>
                  <a:pt x="377" y="99"/>
                </a:cubicBezTo>
                <a:cubicBezTo>
                  <a:pt x="382" y="94"/>
                  <a:pt x="388" y="92"/>
                  <a:pt x="397" y="92"/>
                </a:cubicBezTo>
                <a:cubicBezTo>
                  <a:pt x="405" y="92"/>
                  <a:pt x="411" y="94"/>
                  <a:pt x="416" y="99"/>
                </a:cubicBezTo>
                <a:cubicBezTo>
                  <a:pt x="421" y="104"/>
                  <a:pt x="423" y="111"/>
                  <a:pt x="423" y="120"/>
                </a:cubicBezTo>
                <a:cubicBezTo>
                  <a:pt x="423" y="129"/>
                  <a:pt x="420" y="136"/>
                  <a:pt x="416" y="141"/>
                </a:cubicBezTo>
                <a:close/>
                <a:moveTo>
                  <a:pt x="414" y="120"/>
                </a:moveTo>
                <a:cubicBezTo>
                  <a:pt x="414" y="113"/>
                  <a:pt x="412" y="108"/>
                  <a:pt x="409" y="104"/>
                </a:cubicBezTo>
                <a:cubicBezTo>
                  <a:pt x="406" y="101"/>
                  <a:pt x="402" y="99"/>
                  <a:pt x="396" y="99"/>
                </a:cubicBezTo>
                <a:cubicBezTo>
                  <a:pt x="391" y="99"/>
                  <a:pt x="386" y="101"/>
                  <a:pt x="383" y="105"/>
                </a:cubicBezTo>
                <a:cubicBezTo>
                  <a:pt x="380" y="108"/>
                  <a:pt x="378" y="114"/>
                  <a:pt x="378" y="120"/>
                </a:cubicBezTo>
                <a:cubicBezTo>
                  <a:pt x="378" y="127"/>
                  <a:pt x="380" y="132"/>
                  <a:pt x="383" y="136"/>
                </a:cubicBezTo>
                <a:cubicBezTo>
                  <a:pt x="386" y="139"/>
                  <a:pt x="391" y="141"/>
                  <a:pt x="396" y="141"/>
                </a:cubicBezTo>
                <a:cubicBezTo>
                  <a:pt x="402" y="141"/>
                  <a:pt x="406" y="139"/>
                  <a:pt x="409" y="136"/>
                </a:cubicBezTo>
                <a:cubicBezTo>
                  <a:pt x="412" y="132"/>
                  <a:pt x="414" y="127"/>
                  <a:pt x="414" y="120"/>
                </a:cubicBezTo>
                <a:close/>
                <a:moveTo>
                  <a:pt x="438" y="68"/>
                </a:moveTo>
                <a:cubicBezTo>
                  <a:pt x="436" y="68"/>
                  <a:pt x="435" y="68"/>
                  <a:pt x="434" y="69"/>
                </a:cubicBezTo>
                <a:cubicBezTo>
                  <a:pt x="433" y="70"/>
                  <a:pt x="432" y="72"/>
                  <a:pt x="432" y="73"/>
                </a:cubicBezTo>
                <a:cubicBezTo>
                  <a:pt x="432" y="75"/>
                  <a:pt x="433" y="76"/>
                  <a:pt x="434" y="77"/>
                </a:cubicBezTo>
                <a:cubicBezTo>
                  <a:pt x="435" y="78"/>
                  <a:pt x="436" y="79"/>
                  <a:pt x="438" y="79"/>
                </a:cubicBezTo>
                <a:cubicBezTo>
                  <a:pt x="440" y="79"/>
                  <a:pt x="441" y="78"/>
                  <a:pt x="442" y="77"/>
                </a:cubicBezTo>
                <a:cubicBezTo>
                  <a:pt x="443" y="76"/>
                  <a:pt x="444" y="75"/>
                  <a:pt x="444" y="73"/>
                </a:cubicBezTo>
                <a:cubicBezTo>
                  <a:pt x="444" y="72"/>
                  <a:pt x="443" y="70"/>
                  <a:pt x="442" y="69"/>
                </a:cubicBezTo>
                <a:cubicBezTo>
                  <a:pt x="441" y="68"/>
                  <a:pt x="440" y="68"/>
                  <a:pt x="438" y="68"/>
                </a:cubicBezTo>
                <a:close/>
                <a:moveTo>
                  <a:pt x="434" y="147"/>
                </a:moveTo>
                <a:cubicBezTo>
                  <a:pt x="434" y="159"/>
                  <a:pt x="430" y="166"/>
                  <a:pt x="422" y="166"/>
                </a:cubicBezTo>
                <a:cubicBezTo>
                  <a:pt x="419" y="166"/>
                  <a:pt x="417" y="165"/>
                  <a:pt x="414" y="163"/>
                </a:cubicBezTo>
                <a:cubicBezTo>
                  <a:pt x="414" y="171"/>
                  <a:pt x="414" y="171"/>
                  <a:pt x="414" y="171"/>
                </a:cubicBezTo>
                <a:cubicBezTo>
                  <a:pt x="416" y="172"/>
                  <a:pt x="419" y="173"/>
                  <a:pt x="421" y="173"/>
                </a:cubicBezTo>
                <a:cubicBezTo>
                  <a:pt x="428" y="173"/>
                  <a:pt x="433" y="171"/>
                  <a:pt x="437" y="166"/>
                </a:cubicBezTo>
                <a:cubicBezTo>
                  <a:pt x="440" y="161"/>
                  <a:pt x="442" y="154"/>
                  <a:pt x="442" y="145"/>
                </a:cubicBezTo>
                <a:cubicBezTo>
                  <a:pt x="442" y="93"/>
                  <a:pt x="442" y="93"/>
                  <a:pt x="442" y="93"/>
                </a:cubicBezTo>
                <a:cubicBezTo>
                  <a:pt x="434" y="93"/>
                  <a:pt x="434" y="93"/>
                  <a:pt x="434" y="93"/>
                </a:cubicBezTo>
                <a:lnTo>
                  <a:pt x="434" y="147"/>
                </a:lnTo>
                <a:close/>
                <a:moveTo>
                  <a:pt x="494" y="98"/>
                </a:moveTo>
                <a:cubicBezTo>
                  <a:pt x="498" y="103"/>
                  <a:pt x="500" y="109"/>
                  <a:pt x="500" y="118"/>
                </a:cubicBezTo>
                <a:cubicBezTo>
                  <a:pt x="500" y="122"/>
                  <a:pt x="500" y="122"/>
                  <a:pt x="500" y="122"/>
                </a:cubicBezTo>
                <a:cubicBezTo>
                  <a:pt x="462" y="122"/>
                  <a:pt x="462" y="122"/>
                  <a:pt x="462" y="122"/>
                </a:cubicBezTo>
                <a:cubicBezTo>
                  <a:pt x="462" y="128"/>
                  <a:pt x="464" y="133"/>
                  <a:pt x="467" y="136"/>
                </a:cubicBezTo>
                <a:cubicBezTo>
                  <a:pt x="470" y="140"/>
                  <a:pt x="474" y="141"/>
                  <a:pt x="480" y="141"/>
                </a:cubicBezTo>
                <a:cubicBezTo>
                  <a:pt x="486" y="141"/>
                  <a:pt x="491" y="139"/>
                  <a:pt x="497" y="135"/>
                </a:cubicBezTo>
                <a:cubicBezTo>
                  <a:pt x="497" y="143"/>
                  <a:pt x="497" y="143"/>
                  <a:pt x="497" y="143"/>
                </a:cubicBezTo>
                <a:cubicBezTo>
                  <a:pt x="492" y="147"/>
                  <a:pt x="485" y="149"/>
                  <a:pt x="478" y="149"/>
                </a:cubicBezTo>
                <a:cubicBezTo>
                  <a:pt x="470" y="149"/>
                  <a:pt x="464" y="146"/>
                  <a:pt x="459" y="141"/>
                </a:cubicBezTo>
                <a:cubicBezTo>
                  <a:pt x="455" y="136"/>
                  <a:pt x="453" y="129"/>
                  <a:pt x="453" y="120"/>
                </a:cubicBezTo>
                <a:cubicBezTo>
                  <a:pt x="453" y="115"/>
                  <a:pt x="454" y="110"/>
                  <a:pt x="456" y="106"/>
                </a:cubicBezTo>
                <a:cubicBezTo>
                  <a:pt x="458" y="101"/>
                  <a:pt x="461" y="98"/>
                  <a:pt x="465" y="95"/>
                </a:cubicBezTo>
                <a:cubicBezTo>
                  <a:pt x="469" y="93"/>
                  <a:pt x="473" y="92"/>
                  <a:pt x="478" y="92"/>
                </a:cubicBezTo>
                <a:cubicBezTo>
                  <a:pt x="485" y="92"/>
                  <a:pt x="490" y="94"/>
                  <a:pt x="494" y="98"/>
                </a:cubicBezTo>
                <a:close/>
                <a:moveTo>
                  <a:pt x="491" y="115"/>
                </a:moveTo>
                <a:cubicBezTo>
                  <a:pt x="491" y="110"/>
                  <a:pt x="490" y="106"/>
                  <a:pt x="488" y="103"/>
                </a:cubicBezTo>
                <a:cubicBezTo>
                  <a:pt x="485" y="100"/>
                  <a:pt x="482" y="99"/>
                  <a:pt x="478" y="99"/>
                </a:cubicBezTo>
                <a:cubicBezTo>
                  <a:pt x="474" y="99"/>
                  <a:pt x="470" y="100"/>
                  <a:pt x="467" y="103"/>
                </a:cubicBezTo>
                <a:cubicBezTo>
                  <a:pt x="465" y="106"/>
                  <a:pt x="463" y="110"/>
                  <a:pt x="462" y="115"/>
                </a:cubicBezTo>
                <a:lnTo>
                  <a:pt x="491" y="115"/>
                </a:lnTo>
                <a:close/>
                <a:moveTo>
                  <a:pt x="514" y="100"/>
                </a:moveTo>
                <a:cubicBezTo>
                  <a:pt x="509" y="105"/>
                  <a:pt x="506" y="112"/>
                  <a:pt x="506" y="121"/>
                </a:cubicBezTo>
                <a:cubicBezTo>
                  <a:pt x="506" y="127"/>
                  <a:pt x="507" y="131"/>
                  <a:pt x="509" y="136"/>
                </a:cubicBezTo>
                <a:cubicBezTo>
                  <a:pt x="512" y="140"/>
                  <a:pt x="515" y="143"/>
                  <a:pt x="519" y="145"/>
                </a:cubicBezTo>
                <a:cubicBezTo>
                  <a:pt x="523" y="148"/>
                  <a:pt x="527" y="149"/>
                  <a:pt x="532" y="149"/>
                </a:cubicBezTo>
                <a:cubicBezTo>
                  <a:pt x="538" y="149"/>
                  <a:pt x="543" y="147"/>
                  <a:pt x="547" y="145"/>
                </a:cubicBezTo>
                <a:cubicBezTo>
                  <a:pt x="547" y="137"/>
                  <a:pt x="547" y="137"/>
                  <a:pt x="547" y="137"/>
                </a:cubicBezTo>
                <a:cubicBezTo>
                  <a:pt x="543" y="140"/>
                  <a:pt x="538" y="141"/>
                  <a:pt x="533" y="141"/>
                </a:cubicBezTo>
                <a:cubicBezTo>
                  <a:pt x="528" y="141"/>
                  <a:pt x="523" y="139"/>
                  <a:pt x="520" y="136"/>
                </a:cubicBezTo>
                <a:cubicBezTo>
                  <a:pt x="517" y="132"/>
                  <a:pt x="515" y="127"/>
                  <a:pt x="515" y="121"/>
                </a:cubicBezTo>
                <a:cubicBezTo>
                  <a:pt x="515" y="114"/>
                  <a:pt x="517" y="109"/>
                  <a:pt x="520" y="105"/>
                </a:cubicBezTo>
                <a:cubicBezTo>
                  <a:pt x="524" y="101"/>
                  <a:pt x="528" y="99"/>
                  <a:pt x="534" y="99"/>
                </a:cubicBezTo>
                <a:cubicBezTo>
                  <a:pt x="539" y="99"/>
                  <a:pt x="543" y="100"/>
                  <a:pt x="547" y="103"/>
                </a:cubicBezTo>
                <a:cubicBezTo>
                  <a:pt x="547" y="94"/>
                  <a:pt x="547" y="94"/>
                  <a:pt x="547" y="94"/>
                </a:cubicBezTo>
                <a:cubicBezTo>
                  <a:pt x="543" y="92"/>
                  <a:pt x="539" y="92"/>
                  <a:pt x="534" y="92"/>
                </a:cubicBezTo>
                <a:cubicBezTo>
                  <a:pt x="526" y="92"/>
                  <a:pt x="519" y="94"/>
                  <a:pt x="514" y="100"/>
                </a:cubicBezTo>
                <a:close/>
                <a:moveTo>
                  <a:pt x="582" y="100"/>
                </a:moveTo>
                <a:cubicBezTo>
                  <a:pt x="582" y="93"/>
                  <a:pt x="582" y="93"/>
                  <a:pt x="582" y="93"/>
                </a:cubicBezTo>
                <a:cubicBezTo>
                  <a:pt x="569" y="93"/>
                  <a:pt x="569" y="93"/>
                  <a:pt x="569" y="93"/>
                </a:cubicBezTo>
                <a:cubicBezTo>
                  <a:pt x="569" y="77"/>
                  <a:pt x="569" y="77"/>
                  <a:pt x="569" y="77"/>
                </a:cubicBezTo>
                <a:cubicBezTo>
                  <a:pt x="560" y="80"/>
                  <a:pt x="560" y="80"/>
                  <a:pt x="560" y="80"/>
                </a:cubicBezTo>
                <a:cubicBezTo>
                  <a:pt x="560" y="93"/>
                  <a:pt x="560" y="93"/>
                  <a:pt x="560" y="93"/>
                </a:cubicBezTo>
                <a:cubicBezTo>
                  <a:pt x="551" y="93"/>
                  <a:pt x="551" y="93"/>
                  <a:pt x="551" y="93"/>
                </a:cubicBezTo>
                <a:cubicBezTo>
                  <a:pt x="551" y="100"/>
                  <a:pt x="551" y="100"/>
                  <a:pt x="551" y="100"/>
                </a:cubicBezTo>
                <a:cubicBezTo>
                  <a:pt x="560" y="100"/>
                  <a:pt x="560" y="100"/>
                  <a:pt x="560" y="100"/>
                </a:cubicBezTo>
                <a:cubicBezTo>
                  <a:pt x="560" y="133"/>
                  <a:pt x="560" y="133"/>
                  <a:pt x="560" y="133"/>
                </a:cubicBezTo>
                <a:cubicBezTo>
                  <a:pt x="560" y="143"/>
                  <a:pt x="565" y="149"/>
                  <a:pt x="574" y="149"/>
                </a:cubicBezTo>
                <a:cubicBezTo>
                  <a:pt x="578" y="149"/>
                  <a:pt x="580" y="148"/>
                  <a:pt x="582" y="147"/>
                </a:cubicBezTo>
                <a:cubicBezTo>
                  <a:pt x="582" y="139"/>
                  <a:pt x="582" y="139"/>
                  <a:pt x="582" y="139"/>
                </a:cubicBezTo>
                <a:cubicBezTo>
                  <a:pt x="581" y="141"/>
                  <a:pt x="579" y="141"/>
                  <a:pt x="577" y="141"/>
                </a:cubicBezTo>
                <a:cubicBezTo>
                  <a:pt x="574" y="141"/>
                  <a:pt x="572" y="140"/>
                  <a:pt x="571" y="139"/>
                </a:cubicBezTo>
                <a:cubicBezTo>
                  <a:pt x="569" y="137"/>
                  <a:pt x="569" y="135"/>
                  <a:pt x="569" y="131"/>
                </a:cubicBezTo>
                <a:cubicBezTo>
                  <a:pt x="569" y="100"/>
                  <a:pt x="569" y="100"/>
                  <a:pt x="569" y="100"/>
                </a:cubicBezTo>
                <a:lnTo>
                  <a:pt x="582" y="100"/>
                </a:lnTo>
                <a:close/>
                <a:moveTo>
                  <a:pt x="218" y="31"/>
                </a:moveTo>
                <a:cubicBezTo>
                  <a:pt x="218" y="187"/>
                  <a:pt x="218" y="187"/>
                  <a:pt x="218" y="187"/>
                </a:cubicBezTo>
                <a:cubicBezTo>
                  <a:pt x="218" y="194"/>
                  <a:pt x="212" y="200"/>
                  <a:pt x="206" y="200"/>
                </a:cubicBezTo>
                <a:cubicBezTo>
                  <a:pt x="127" y="200"/>
                  <a:pt x="127" y="200"/>
                  <a:pt x="127" y="200"/>
                </a:cubicBezTo>
                <a:cubicBezTo>
                  <a:pt x="127" y="218"/>
                  <a:pt x="127" y="218"/>
                  <a:pt x="127" y="218"/>
                </a:cubicBezTo>
                <a:cubicBezTo>
                  <a:pt x="0" y="195"/>
                  <a:pt x="0" y="195"/>
                  <a:pt x="0" y="195"/>
                </a:cubicBezTo>
                <a:cubicBezTo>
                  <a:pt x="0" y="22"/>
                  <a:pt x="0" y="22"/>
                  <a:pt x="0" y="22"/>
                </a:cubicBezTo>
                <a:cubicBezTo>
                  <a:pt x="127" y="0"/>
                  <a:pt x="127" y="0"/>
                  <a:pt x="127" y="0"/>
                </a:cubicBezTo>
                <a:cubicBezTo>
                  <a:pt x="127" y="18"/>
                  <a:pt x="127" y="18"/>
                  <a:pt x="127" y="18"/>
                </a:cubicBezTo>
                <a:cubicBezTo>
                  <a:pt x="206" y="18"/>
                  <a:pt x="206" y="18"/>
                  <a:pt x="206" y="18"/>
                </a:cubicBezTo>
                <a:cubicBezTo>
                  <a:pt x="212" y="18"/>
                  <a:pt x="218" y="24"/>
                  <a:pt x="218" y="31"/>
                </a:cubicBezTo>
                <a:close/>
                <a:moveTo>
                  <a:pt x="100" y="94"/>
                </a:moveTo>
                <a:cubicBezTo>
                  <a:pt x="100" y="89"/>
                  <a:pt x="99" y="84"/>
                  <a:pt x="98" y="80"/>
                </a:cubicBezTo>
                <a:cubicBezTo>
                  <a:pt x="96" y="76"/>
                  <a:pt x="94" y="73"/>
                  <a:pt x="91" y="70"/>
                </a:cubicBezTo>
                <a:cubicBezTo>
                  <a:pt x="89" y="67"/>
                  <a:pt x="85" y="66"/>
                  <a:pt x="81" y="64"/>
                </a:cubicBezTo>
                <a:cubicBezTo>
                  <a:pt x="77" y="63"/>
                  <a:pt x="72" y="63"/>
                  <a:pt x="66" y="63"/>
                </a:cubicBezTo>
                <a:cubicBezTo>
                  <a:pt x="37" y="65"/>
                  <a:pt x="37" y="65"/>
                  <a:pt x="37" y="65"/>
                </a:cubicBezTo>
                <a:cubicBezTo>
                  <a:pt x="37" y="161"/>
                  <a:pt x="37" y="161"/>
                  <a:pt x="37" y="161"/>
                </a:cubicBezTo>
                <a:cubicBezTo>
                  <a:pt x="56" y="162"/>
                  <a:pt x="56" y="162"/>
                  <a:pt x="56" y="162"/>
                </a:cubicBezTo>
                <a:cubicBezTo>
                  <a:pt x="56" y="128"/>
                  <a:pt x="56" y="128"/>
                  <a:pt x="56" y="128"/>
                </a:cubicBezTo>
                <a:cubicBezTo>
                  <a:pt x="65" y="129"/>
                  <a:pt x="65" y="129"/>
                  <a:pt x="65" y="129"/>
                </a:cubicBezTo>
                <a:cubicBezTo>
                  <a:pt x="67" y="129"/>
                  <a:pt x="70" y="128"/>
                  <a:pt x="72" y="128"/>
                </a:cubicBezTo>
                <a:cubicBezTo>
                  <a:pt x="75" y="128"/>
                  <a:pt x="77" y="127"/>
                  <a:pt x="79" y="126"/>
                </a:cubicBezTo>
                <a:cubicBezTo>
                  <a:pt x="81" y="126"/>
                  <a:pt x="83" y="125"/>
                  <a:pt x="85" y="123"/>
                </a:cubicBezTo>
                <a:cubicBezTo>
                  <a:pt x="87" y="122"/>
                  <a:pt x="89" y="121"/>
                  <a:pt x="91" y="119"/>
                </a:cubicBezTo>
                <a:cubicBezTo>
                  <a:pt x="92" y="117"/>
                  <a:pt x="94" y="116"/>
                  <a:pt x="95" y="114"/>
                </a:cubicBezTo>
                <a:cubicBezTo>
                  <a:pt x="96" y="112"/>
                  <a:pt x="97" y="110"/>
                  <a:pt x="98" y="108"/>
                </a:cubicBezTo>
                <a:cubicBezTo>
                  <a:pt x="99" y="106"/>
                  <a:pt x="99" y="104"/>
                  <a:pt x="100" y="102"/>
                </a:cubicBezTo>
                <a:cubicBezTo>
                  <a:pt x="100" y="99"/>
                  <a:pt x="100" y="97"/>
                  <a:pt x="100" y="94"/>
                </a:cubicBezTo>
                <a:close/>
                <a:moveTo>
                  <a:pt x="209" y="31"/>
                </a:moveTo>
                <a:cubicBezTo>
                  <a:pt x="209" y="29"/>
                  <a:pt x="207" y="27"/>
                  <a:pt x="206" y="27"/>
                </a:cubicBezTo>
                <a:cubicBezTo>
                  <a:pt x="127" y="27"/>
                  <a:pt x="127" y="27"/>
                  <a:pt x="127" y="27"/>
                </a:cubicBezTo>
                <a:cubicBezTo>
                  <a:pt x="127" y="45"/>
                  <a:pt x="127" y="45"/>
                  <a:pt x="127" y="45"/>
                </a:cubicBezTo>
                <a:cubicBezTo>
                  <a:pt x="147" y="45"/>
                  <a:pt x="172" y="45"/>
                  <a:pt x="173" y="45"/>
                </a:cubicBezTo>
                <a:cubicBezTo>
                  <a:pt x="178" y="45"/>
                  <a:pt x="181" y="48"/>
                  <a:pt x="181" y="54"/>
                </a:cubicBezTo>
                <a:cubicBezTo>
                  <a:pt x="181" y="54"/>
                  <a:pt x="181" y="99"/>
                  <a:pt x="181" y="100"/>
                </a:cubicBezTo>
                <a:cubicBezTo>
                  <a:pt x="190" y="100"/>
                  <a:pt x="190" y="100"/>
                  <a:pt x="190" y="100"/>
                </a:cubicBezTo>
                <a:cubicBezTo>
                  <a:pt x="200" y="106"/>
                  <a:pt x="200" y="106"/>
                  <a:pt x="200" y="106"/>
                </a:cubicBezTo>
                <a:cubicBezTo>
                  <a:pt x="172" y="136"/>
                  <a:pt x="172" y="136"/>
                  <a:pt x="172" y="136"/>
                </a:cubicBezTo>
                <a:cubicBezTo>
                  <a:pt x="146" y="106"/>
                  <a:pt x="146" y="106"/>
                  <a:pt x="146" y="106"/>
                </a:cubicBezTo>
                <a:cubicBezTo>
                  <a:pt x="154" y="100"/>
                  <a:pt x="154" y="100"/>
                  <a:pt x="154" y="100"/>
                </a:cubicBezTo>
                <a:cubicBezTo>
                  <a:pt x="163" y="100"/>
                  <a:pt x="163" y="100"/>
                  <a:pt x="163" y="100"/>
                </a:cubicBezTo>
                <a:cubicBezTo>
                  <a:pt x="163" y="99"/>
                  <a:pt x="163" y="63"/>
                  <a:pt x="163" y="63"/>
                </a:cubicBezTo>
                <a:cubicBezTo>
                  <a:pt x="127" y="63"/>
                  <a:pt x="127" y="63"/>
                  <a:pt x="127" y="63"/>
                </a:cubicBezTo>
                <a:cubicBezTo>
                  <a:pt x="127" y="136"/>
                  <a:pt x="127" y="136"/>
                  <a:pt x="127" y="136"/>
                </a:cubicBezTo>
                <a:cubicBezTo>
                  <a:pt x="136" y="127"/>
                  <a:pt x="136" y="127"/>
                  <a:pt x="136" y="127"/>
                </a:cubicBezTo>
                <a:cubicBezTo>
                  <a:pt x="163" y="154"/>
                  <a:pt x="163" y="154"/>
                  <a:pt x="163" y="154"/>
                </a:cubicBezTo>
                <a:cubicBezTo>
                  <a:pt x="136" y="181"/>
                  <a:pt x="136" y="181"/>
                  <a:pt x="136" y="181"/>
                </a:cubicBezTo>
                <a:cubicBezTo>
                  <a:pt x="127" y="172"/>
                  <a:pt x="127" y="172"/>
                  <a:pt x="127" y="172"/>
                </a:cubicBezTo>
                <a:cubicBezTo>
                  <a:pt x="127" y="190"/>
                  <a:pt x="127" y="190"/>
                  <a:pt x="127" y="190"/>
                </a:cubicBezTo>
                <a:cubicBezTo>
                  <a:pt x="206" y="190"/>
                  <a:pt x="206" y="190"/>
                  <a:pt x="206" y="190"/>
                </a:cubicBezTo>
                <a:cubicBezTo>
                  <a:pt x="207" y="190"/>
                  <a:pt x="209" y="189"/>
                  <a:pt x="209" y="187"/>
                </a:cubicBezTo>
                <a:lnTo>
                  <a:pt x="209" y="3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 name="Freeform 5"/>
          <p:cNvSpPr>
            <a:spLocks noChangeAspect="1" noEditPoints="1"/>
          </p:cNvSpPr>
          <p:nvPr userDrawn="1"/>
        </p:nvSpPr>
        <p:spPr bwMode="auto">
          <a:xfrm>
            <a:off x="457200" y="6245327"/>
            <a:ext cx="1463040" cy="269773"/>
          </a:xfrm>
          <a:custGeom>
            <a:avLst/>
            <a:gdLst>
              <a:gd name="T0" fmla="*/ 1326 w 2637"/>
              <a:gd name="T1" fmla="*/ 170 h 485"/>
              <a:gd name="T2" fmla="*/ 590 w 2637"/>
              <a:gd name="T3" fmla="*/ 0 h 485"/>
              <a:gd name="T4" fmla="*/ 699 w 2637"/>
              <a:gd name="T5" fmla="*/ 274 h 485"/>
              <a:gd name="T6" fmla="*/ 0 w 2637"/>
              <a:gd name="T7" fmla="*/ 40 h 485"/>
              <a:gd name="T8" fmla="*/ 2631 w 2637"/>
              <a:gd name="T9" fmla="*/ 412 h 485"/>
              <a:gd name="T10" fmla="*/ 2612 w 2637"/>
              <a:gd name="T11" fmla="*/ 434 h 485"/>
              <a:gd name="T12" fmla="*/ 2514 w 2637"/>
              <a:gd name="T13" fmla="*/ 485 h 485"/>
              <a:gd name="T14" fmla="*/ 2597 w 2637"/>
              <a:gd name="T15" fmla="*/ 454 h 485"/>
              <a:gd name="T16" fmla="*/ 2539 w 2637"/>
              <a:gd name="T17" fmla="*/ 412 h 485"/>
              <a:gd name="T18" fmla="*/ 2492 w 2637"/>
              <a:gd name="T19" fmla="*/ 413 h 485"/>
              <a:gd name="T20" fmla="*/ 2440 w 2637"/>
              <a:gd name="T21" fmla="*/ 399 h 485"/>
              <a:gd name="T22" fmla="*/ 2402 w 2637"/>
              <a:gd name="T23" fmla="*/ 480 h 485"/>
              <a:gd name="T24" fmla="*/ 2321 w 2637"/>
              <a:gd name="T25" fmla="*/ 483 h 485"/>
              <a:gd name="T26" fmla="*/ 2422 w 2637"/>
              <a:gd name="T27" fmla="*/ 415 h 485"/>
              <a:gd name="T28" fmla="*/ 2392 w 2637"/>
              <a:gd name="T29" fmla="*/ 433 h 485"/>
              <a:gd name="T30" fmla="*/ 2226 w 2637"/>
              <a:gd name="T31" fmla="*/ 435 h 485"/>
              <a:gd name="T32" fmla="*/ 2225 w 2637"/>
              <a:gd name="T33" fmla="*/ 472 h 485"/>
              <a:gd name="T34" fmla="*/ 2209 w 2637"/>
              <a:gd name="T35" fmla="*/ 415 h 485"/>
              <a:gd name="T36" fmla="*/ 2187 w 2637"/>
              <a:gd name="T37" fmla="*/ 437 h 485"/>
              <a:gd name="T38" fmla="*/ 2104 w 2637"/>
              <a:gd name="T39" fmla="*/ 399 h 485"/>
              <a:gd name="T40" fmla="*/ 2119 w 2637"/>
              <a:gd name="T41" fmla="*/ 414 h 485"/>
              <a:gd name="T42" fmla="*/ 2076 w 2637"/>
              <a:gd name="T43" fmla="*/ 406 h 485"/>
              <a:gd name="T44" fmla="*/ 1968 w 2637"/>
              <a:gd name="T45" fmla="*/ 483 h 485"/>
              <a:gd name="T46" fmla="*/ 1977 w 2637"/>
              <a:gd name="T47" fmla="*/ 406 h 485"/>
              <a:gd name="T48" fmla="*/ 2063 w 2637"/>
              <a:gd name="T49" fmla="*/ 399 h 485"/>
              <a:gd name="T50" fmla="*/ 1889 w 2637"/>
              <a:gd name="T51" fmla="*/ 421 h 485"/>
              <a:gd name="T52" fmla="*/ 1881 w 2637"/>
              <a:gd name="T53" fmla="*/ 471 h 485"/>
              <a:gd name="T54" fmla="*/ 1850 w 2637"/>
              <a:gd name="T55" fmla="*/ 465 h 485"/>
              <a:gd name="T56" fmla="*/ 1773 w 2637"/>
              <a:gd name="T57" fmla="*/ 413 h 485"/>
              <a:gd name="T58" fmla="*/ 1686 w 2637"/>
              <a:gd name="T59" fmla="*/ 401 h 485"/>
              <a:gd name="T60" fmla="*/ 1606 w 2637"/>
              <a:gd name="T61" fmla="*/ 419 h 485"/>
              <a:gd name="T62" fmla="*/ 1645 w 2637"/>
              <a:gd name="T63" fmla="*/ 485 h 485"/>
              <a:gd name="T64" fmla="*/ 1674 w 2637"/>
              <a:gd name="T65" fmla="*/ 399 h 485"/>
              <a:gd name="T66" fmla="*/ 1489 w 2637"/>
              <a:gd name="T67" fmla="*/ 435 h 485"/>
              <a:gd name="T68" fmla="*/ 1488 w 2637"/>
              <a:gd name="T69" fmla="*/ 472 h 485"/>
              <a:gd name="T70" fmla="*/ 1472 w 2637"/>
              <a:gd name="T71" fmla="*/ 415 h 485"/>
              <a:gd name="T72" fmla="*/ 1410 w 2637"/>
              <a:gd name="T73" fmla="*/ 484 h 485"/>
              <a:gd name="T74" fmla="*/ 1411 w 2637"/>
              <a:gd name="T75" fmla="*/ 461 h 485"/>
              <a:gd name="T76" fmla="*/ 1332 w 2637"/>
              <a:gd name="T77" fmla="*/ 484 h 485"/>
              <a:gd name="T78" fmla="*/ 1289 w 2637"/>
              <a:gd name="T79" fmla="*/ 399 h 485"/>
              <a:gd name="T80" fmla="*/ 1298 w 2637"/>
              <a:gd name="T81" fmla="*/ 413 h 485"/>
              <a:gd name="T82" fmla="*/ 1327 w 2637"/>
              <a:gd name="T83" fmla="*/ 466 h 485"/>
              <a:gd name="T84" fmla="*/ 1227 w 2637"/>
              <a:gd name="T85" fmla="*/ 480 h 485"/>
              <a:gd name="T86" fmla="*/ 1146 w 2637"/>
              <a:gd name="T87" fmla="*/ 483 h 485"/>
              <a:gd name="T88" fmla="*/ 1246 w 2637"/>
              <a:gd name="T89" fmla="*/ 415 h 485"/>
              <a:gd name="T90" fmla="*/ 1217 w 2637"/>
              <a:gd name="T91" fmla="*/ 433 h 485"/>
              <a:gd name="T92" fmla="*/ 1031 w 2637"/>
              <a:gd name="T93" fmla="*/ 483 h 485"/>
              <a:gd name="T94" fmla="*/ 1131 w 2637"/>
              <a:gd name="T95" fmla="*/ 415 h 485"/>
              <a:gd name="T96" fmla="*/ 1100 w 2637"/>
              <a:gd name="T97" fmla="*/ 433 h 485"/>
              <a:gd name="T98" fmla="*/ 892 w 2637"/>
              <a:gd name="T99" fmla="*/ 480 h 485"/>
              <a:gd name="T100" fmla="*/ 811 w 2637"/>
              <a:gd name="T101" fmla="*/ 483 h 485"/>
              <a:gd name="T102" fmla="*/ 911 w 2637"/>
              <a:gd name="T103" fmla="*/ 415 h 485"/>
              <a:gd name="T104" fmla="*/ 882 w 2637"/>
              <a:gd name="T105" fmla="*/ 433 h 485"/>
              <a:gd name="T106" fmla="*/ 679 w 2637"/>
              <a:gd name="T107" fmla="*/ 483 h 485"/>
              <a:gd name="T108" fmla="*/ 700 w 2637"/>
              <a:gd name="T109" fmla="*/ 471 h 485"/>
              <a:gd name="T110" fmla="*/ 793 w 2637"/>
              <a:gd name="T111" fmla="*/ 401 h 485"/>
              <a:gd name="T112" fmla="*/ 547 w 2637"/>
              <a:gd name="T113" fmla="*/ 472 h 485"/>
              <a:gd name="T114" fmla="*/ 666 w 2637"/>
              <a:gd name="T115" fmla="*/ 415 h 485"/>
              <a:gd name="T116" fmla="*/ 572 w 2637"/>
              <a:gd name="T117" fmla="*/ 466 h 485"/>
              <a:gd name="T118" fmla="*/ 547 w 2637"/>
              <a:gd name="T119" fmla="*/ 428 h 485"/>
              <a:gd name="T120" fmla="*/ 451 w 2637"/>
              <a:gd name="T121" fmla="*/ 428 h 485"/>
              <a:gd name="T122" fmla="*/ 526 w 2637"/>
              <a:gd name="T123" fmla="*/ 425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37" h="485">
                <a:moveTo>
                  <a:pt x="1135" y="1"/>
                </a:moveTo>
                <a:cubicBezTo>
                  <a:pt x="1694" y="1"/>
                  <a:pt x="1694" y="1"/>
                  <a:pt x="1694" y="1"/>
                </a:cubicBezTo>
                <a:cubicBezTo>
                  <a:pt x="1681" y="40"/>
                  <a:pt x="1681" y="40"/>
                  <a:pt x="1681" y="40"/>
                </a:cubicBezTo>
                <a:cubicBezTo>
                  <a:pt x="1297" y="40"/>
                  <a:pt x="1297" y="40"/>
                  <a:pt x="1297" y="40"/>
                </a:cubicBezTo>
                <a:cubicBezTo>
                  <a:pt x="1233" y="235"/>
                  <a:pt x="1233" y="235"/>
                  <a:pt x="1233" y="235"/>
                </a:cubicBezTo>
                <a:cubicBezTo>
                  <a:pt x="1440" y="235"/>
                  <a:pt x="1440" y="235"/>
                  <a:pt x="1440" y="235"/>
                </a:cubicBezTo>
                <a:cubicBezTo>
                  <a:pt x="1454" y="192"/>
                  <a:pt x="1454" y="192"/>
                  <a:pt x="1454" y="192"/>
                </a:cubicBezTo>
                <a:cubicBezTo>
                  <a:pt x="1438" y="170"/>
                  <a:pt x="1438" y="170"/>
                  <a:pt x="1438" y="170"/>
                </a:cubicBezTo>
                <a:cubicBezTo>
                  <a:pt x="1326" y="170"/>
                  <a:pt x="1326" y="170"/>
                  <a:pt x="1326" y="170"/>
                </a:cubicBezTo>
                <a:cubicBezTo>
                  <a:pt x="1339" y="130"/>
                  <a:pt x="1339" y="130"/>
                  <a:pt x="1339" y="130"/>
                </a:cubicBezTo>
                <a:cubicBezTo>
                  <a:pt x="1629" y="130"/>
                  <a:pt x="1629" y="130"/>
                  <a:pt x="1629" y="130"/>
                </a:cubicBezTo>
                <a:cubicBezTo>
                  <a:pt x="1644" y="153"/>
                  <a:pt x="1644" y="153"/>
                  <a:pt x="1644" y="153"/>
                </a:cubicBezTo>
                <a:cubicBezTo>
                  <a:pt x="1605" y="274"/>
                  <a:pt x="1605" y="274"/>
                  <a:pt x="1605" y="274"/>
                </a:cubicBezTo>
                <a:cubicBezTo>
                  <a:pt x="1046" y="274"/>
                  <a:pt x="1046" y="274"/>
                  <a:pt x="1046" y="274"/>
                </a:cubicBezTo>
                <a:cubicBezTo>
                  <a:pt x="1030" y="251"/>
                  <a:pt x="1030" y="251"/>
                  <a:pt x="1030" y="251"/>
                </a:cubicBezTo>
                <a:cubicBezTo>
                  <a:pt x="1104" y="23"/>
                  <a:pt x="1104" y="23"/>
                  <a:pt x="1104" y="23"/>
                </a:cubicBezTo>
                <a:lnTo>
                  <a:pt x="1135" y="1"/>
                </a:lnTo>
                <a:close/>
                <a:moveTo>
                  <a:pt x="590" y="0"/>
                </a:moveTo>
                <a:cubicBezTo>
                  <a:pt x="578" y="40"/>
                  <a:pt x="578" y="40"/>
                  <a:pt x="578" y="40"/>
                </a:cubicBezTo>
                <a:cubicBezTo>
                  <a:pt x="846" y="40"/>
                  <a:pt x="846" y="40"/>
                  <a:pt x="846" y="40"/>
                </a:cubicBezTo>
                <a:cubicBezTo>
                  <a:pt x="862" y="62"/>
                  <a:pt x="862" y="62"/>
                  <a:pt x="862" y="62"/>
                </a:cubicBezTo>
                <a:cubicBezTo>
                  <a:pt x="847" y="107"/>
                  <a:pt x="847" y="107"/>
                  <a:pt x="847" y="107"/>
                </a:cubicBezTo>
                <a:cubicBezTo>
                  <a:pt x="816" y="130"/>
                  <a:pt x="816" y="130"/>
                  <a:pt x="816" y="130"/>
                </a:cubicBezTo>
                <a:cubicBezTo>
                  <a:pt x="548" y="130"/>
                  <a:pt x="548" y="130"/>
                  <a:pt x="548" y="130"/>
                </a:cubicBezTo>
                <a:cubicBezTo>
                  <a:pt x="509" y="251"/>
                  <a:pt x="509" y="251"/>
                  <a:pt x="509" y="251"/>
                </a:cubicBezTo>
                <a:cubicBezTo>
                  <a:pt x="524" y="274"/>
                  <a:pt x="524" y="274"/>
                  <a:pt x="524" y="274"/>
                </a:cubicBezTo>
                <a:cubicBezTo>
                  <a:pt x="699" y="274"/>
                  <a:pt x="699" y="274"/>
                  <a:pt x="699" y="274"/>
                </a:cubicBezTo>
                <a:cubicBezTo>
                  <a:pt x="733" y="170"/>
                  <a:pt x="733" y="170"/>
                  <a:pt x="733" y="170"/>
                </a:cubicBezTo>
                <a:cubicBezTo>
                  <a:pt x="998" y="170"/>
                  <a:pt x="998" y="170"/>
                  <a:pt x="998" y="170"/>
                </a:cubicBezTo>
                <a:cubicBezTo>
                  <a:pt x="1029" y="146"/>
                  <a:pt x="1029" y="146"/>
                  <a:pt x="1029" y="146"/>
                </a:cubicBezTo>
                <a:cubicBezTo>
                  <a:pt x="1069" y="23"/>
                  <a:pt x="1069" y="23"/>
                  <a:pt x="1069" y="23"/>
                </a:cubicBezTo>
                <a:cubicBezTo>
                  <a:pt x="1053" y="0"/>
                  <a:pt x="1053" y="0"/>
                  <a:pt x="1053" y="0"/>
                </a:cubicBezTo>
                <a:lnTo>
                  <a:pt x="590" y="0"/>
                </a:lnTo>
                <a:close/>
                <a:moveTo>
                  <a:pt x="555" y="1"/>
                </a:moveTo>
                <a:cubicBezTo>
                  <a:pt x="13" y="0"/>
                  <a:pt x="13" y="0"/>
                  <a:pt x="13" y="0"/>
                </a:cubicBezTo>
                <a:cubicBezTo>
                  <a:pt x="0" y="40"/>
                  <a:pt x="0" y="40"/>
                  <a:pt x="0" y="40"/>
                </a:cubicBezTo>
                <a:cubicBezTo>
                  <a:pt x="222" y="40"/>
                  <a:pt x="222" y="40"/>
                  <a:pt x="222" y="40"/>
                </a:cubicBezTo>
                <a:cubicBezTo>
                  <a:pt x="154" y="251"/>
                  <a:pt x="154" y="251"/>
                  <a:pt x="154" y="251"/>
                </a:cubicBezTo>
                <a:cubicBezTo>
                  <a:pt x="169" y="274"/>
                  <a:pt x="169" y="274"/>
                  <a:pt x="169" y="274"/>
                </a:cubicBezTo>
                <a:cubicBezTo>
                  <a:pt x="345" y="274"/>
                  <a:pt x="345" y="274"/>
                  <a:pt x="345" y="274"/>
                </a:cubicBezTo>
                <a:cubicBezTo>
                  <a:pt x="421" y="40"/>
                  <a:pt x="421" y="40"/>
                  <a:pt x="421" y="40"/>
                </a:cubicBezTo>
                <a:cubicBezTo>
                  <a:pt x="542" y="40"/>
                  <a:pt x="542" y="40"/>
                  <a:pt x="542" y="40"/>
                </a:cubicBezTo>
                <a:lnTo>
                  <a:pt x="555" y="1"/>
                </a:lnTo>
                <a:close/>
                <a:moveTo>
                  <a:pt x="2634" y="410"/>
                </a:moveTo>
                <a:cubicBezTo>
                  <a:pt x="2633" y="411"/>
                  <a:pt x="2633" y="412"/>
                  <a:pt x="2631" y="412"/>
                </a:cubicBezTo>
                <a:cubicBezTo>
                  <a:pt x="2570" y="412"/>
                  <a:pt x="2570" y="412"/>
                  <a:pt x="2570" y="412"/>
                </a:cubicBezTo>
                <a:cubicBezTo>
                  <a:pt x="2569" y="412"/>
                  <a:pt x="2567" y="412"/>
                  <a:pt x="2566" y="413"/>
                </a:cubicBezTo>
                <a:cubicBezTo>
                  <a:pt x="2561" y="417"/>
                  <a:pt x="2561" y="417"/>
                  <a:pt x="2561" y="417"/>
                </a:cubicBezTo>
                <a:cubicBezTo>
                  <a:pt x="2560" y="418"/>
                  <a:pt x="2559" y="419"/>
                  <a:pt x="2559" y="420"/>
                </a:cubicBezTo>
                <a:cubicBezTo>
                  <a:pt x="2556" y="427"/>
                  <a:pt x="2556" y="427"/>
                  <a:pt x="2556" y="427"/>
                </a:cubicBezTo>
                <a:cubicBezTo>
                  <a:pt x="2556" y="428"/>
                  <a:pt x="2556" y="428"/>
                  <a:pt x="2557" y="429"/>
                </a:cubicBezTo>
                <a:cubicBezTo>
                  <a:pt x="2560" y="434"/>
                  <a:pt x="2560" y="434"/>
                  <a:pt x="2560" y="434"/>
                </a:cubicBezTo>
                <a:cubicBezTo>
                  <a:pt x="2560" y="434"/>
                  <a:pt x="2561" y="434"/>
                  <a:pt x="2561" y="434"/>
                </a:cubicBezTo>
                <a:cubicBezTo>
                  <a:pt x="2612" y="434"/>
                  <a:pt x="2612" y="434"/>
                  <a:pt x="2612" y="434"/>
                </a:cubicBezTo>
                <a:cubicBezTo>
                  <a:pt x="2614" y="434"/>
                  <a:pt x="2615" y="435"/>
                  <a:pt x="2616" y="436"/>
                </a:cubicBezTo>
                <a:cubicBezTo>
                  <a:pt x="2622" y="446"/>
                  <a:pt x="2622" y="446"/>
                  <a:pt x="2622" y="446"/>
                </a:cubicBezTo>
                <a:cubicBezTo>
                  <a:pt x="2623" y="447"/>
                  <a:pt x="2623" y="448"/>
                  <a:pt x="2622" y="450"/>
                </a:cubicBezTo>
                <a:cubicBezTo>
                  <a:pt x="2616" y="469"/>
                  <a:pt x="2616" y="469"/>
                  <a:pt x="2616" y="469"/>
                </a:cubicBezTo>
                <a:cubicBezTo>
                  <a:pt x="2615" y="470"/>
                  <a:pt x="2614" y="471"/>
                  <a:pt x="2613" y="472"/>
                </a:cubicBezTo>
                <a:cubicBezTo>
                  <a:pt x="2598" y="483"/>
                  <a:pt x="2598" y="483"/>
                  <a:pt x="2598" y="483"/>
                </a:cubicBezTo>
                <a:cubicBezTo>
                  <a:pt x="2597" y="484"/>
                  <a:pt x="2596" y="485"/>
                  <a:pt x="2595" y="485"/>
                </a:cubicBezTo>
                <a:cubicBezTo>
                  <a:pt x="2594" y="485"/>
                  <a:pt x="2594" y="485"/>
                  <a:pt x="2593" y="485"/>
                </a:cubicBezTo>
                <a:cubicBezTo>
                  <a:pt x="2514" y="485"/>
                  <a:pt x="2514" y="485"/>
                  <a:pt x="2514" y="485"/>
                </a:cubicBezTo>
                <a:cubicBezTo>
                  <a:pt x="2513" y="485"/>
                  <a:pt x="2512" y="485"/>
                  <a:pt x="2513" y="483"/>
                </a:cubicBezTo>
                <a:cubicBezTo>
                  <a:pt x="2516" y="474"/>
                  <a:pt x="2516" y="474"/>
                  <a:pt x="2516" y="474"/>
                </a:cubicBezTo>
                <a:cubicBezTo>
                  <a:pt x="2516" y="473"/>
                  <a:pt x="2517" y="472"/>
                  <a:pt x="2518" y="472"/>
                </a:cubicBezTo>
                <a:cubicBezTo>
                  <a:pt x="2584" y="472"/>
                  <a:pt x="2584" y="472"/>
                  <a:pt x="2584" y="472"/>
                </a:cubicBezTo>
                <a:cubicBezTo>
                  <a:pt x="2585" y="472"/>
                  <a:pt x="2586" y="472"/>
                  <a:pt x="2587" y="471"/>
                </a:cubicBezTo>
                <a:cubicBezTo>
                  <a:pt x="2592" y="467"/>
                  <a:pt x="2592" y="467"/>
                  <a:pt x="2592" y="467"/>
                </a:cubicBezTo>
                <a:cubicBezTo>
                  <a:pt x="2593" y="466"/>
                  <a:pt x="2594" y="466"/>
                  <a:pt x="2594" y="465"/>
                </a:cubicBezTo>
                <a:cubicBezTo>
                  <a:pt x="2597" y="455"/>
                  <a:pt x="2597" y="455"/>
                  <a:pt x="2597" y="455"/>
                </a:cubicBezTo>
                <a:cubicBezTo>
                  <a:pt x="2597" y="455"/>
                  <a:pt x="2597" y="454"/>
                  <a:pt x="2597" y="454"/>
                </a:cubicBezTo>
                <a:cubicBezTo>
                  <a:pt x="2594" y="449"/>
                  <a:pt x="2594" y="449"/>
                  <a:pt x="2594" y="449"/>
                </a:cubicBezTo>
                <a:cubicBezTo>
                  <a:pt x="2593" y="449"/>
                  <a:pt x="2592" y="448"/>
                  <a:pt x="2591" y="448"/>
                </a:cubicBezTo>
                <a:cubicBezTo>
                  <a:pt x="2539" y="448"/>
                  <a:pt x="2539" y="448"/>
                  <a:pt x="2539" y="448"/>
                </a:cubicBezTo>
                <a:cubicBezTo>
                  <a:pt x="2538" y="448"/>
                  <a:pt x="2538" y="448"/>
                  <a:pt x="2537" y="447"/>
                </a:cubicBezTo>
                <a:cubicBezTo>
                  <a:pt x="2531" y="437"/>
                  <a:pt x="2531" y="437"/>
                  <a:pt x="2531" y="437"/>
                </a:cubicBezTo>
                <a:cubicBezTo>
                  <a:pt x="2531" y="436"/>
                  <a:pt x="2531" y="436"/>
                  <a:pt x="2531" y="435"/>
                </a:cubicBezTo>
                <a:cubicBezTo>
                  <a:pt x="2530" y="435"/>
                  <a:pt x="2531" y="434"/>
                  <a:pt x="2531" y="433"/>
                </a:cubicBezTo>
                <a:cubicBezTo>
                  <a:pt x="2537" y="414"/>
                  <a:pt x="2537" y="414"/>
                  <a:pt x="2537" y="414"/>
                </a:cubicBezTo>
                <a:cubicBezTo>
                  <a:pt x="2538" y="413"/>
                  <a:pt x="2538" y="413"/>
                  <a:pt x="2539" y="412"/>
                </a:cubicBezTo>
                <a:cubicBezTo>
                  <a:pt x="2539" y="412"/>
                  <a:pt x="2540" y="411"/>
                  <a:pt x="2541" y="410"/>
                </a:cubicBezTo>
                <a:cubicBezTo>
                  <a:pt x="2555" y="400"/>
                  <a:pt x="2555" y="400"/>
                  <a:pt x="2555" y="400"/>
                </a:cubicBezTo>
                <a:cubicBezTo>
                  <a:pt x="2556" y="399"/>
                  <a:pt x="2558" y="399"/>
                  <a:pt x="2559" y="399"/>
                </a:cubicBezTo>
                <a:cubicBezTo>
                  <a:pt x="2636" y="399"/>
                  <a:pt x="2636" y="399"/>
                  <a:pt x="2636" y="399"/>
                </a:cubicBezTo>
                <a:cubicBezTo>
                  <a:pt x="2637" y="399"/>
                  <a:pt x="2637" y="400"/>
                  <a:pt x="2637" y="401"/>
                </a:cubicBezTo>
                <a:lnTo>
                  <a:pt x="2634" y="410"/>
                </a:lnTo>
                <a:close/>
                <a:moveTo>
                  <a:pt x="2527" y="411"/>
                </a:moveTo>
                <a:cubicBezTo>
                  <a:pt x="2527" y="412"/>
                  <a:pt x="2526" y="413"/>
                  <a:pt x="2525" y="413"/>
                </a:cubicBezTo>
                <a:cubicBezTo>
                  <a:pt x="2492" y="413"/>
                  <a:pt x="2492" y="413"/>
                  <a:pt x="2492" y="413"/>
                </a:cubicBezTo>
                <a:cubicBezTo>
                  <a:pt x="2469" y="483"/>
                  <a:pt x="2469" y="483"/>
                  <a:pt x="2469" y="483"/>
                </a:cubicBezTo>
                <a:cubicBezTo>
                  <a:pt x="2468" y="485"/>
                  <a:pt x="2467" y="485"/>
                  <a:pt x="2466" y="485"/>
                </a:cubicBezTo>
                <a:cubicBezTo>
                  <a:pt x="2446" y="485"/>
                  <a:pt x="2446" y="485"/>
                  <a:pt x="2446" y="485"/>
                </a:cubicBezTo>
                <a:cubicBezTo>
                  <a:pt x="2445" y="485"/>
                  <a:pt x="2444" y="485"/>
                  <a:pt x="2445" y="483"/>
                </a:cubicBezTo>
                <a:cubicBezTo>
                  <a:pt x="2468" y="413"/>
                  <a:pt x="2468" y="413"/>
                  <a:pt x="2468" y="413"/>
                </a:cubicBezTo>
                <a:cubicBezTo>
                  <a:pt x="2436" y="413"/>
                  <a:pt x="2436" y="413"/>
                  <a:pt x="2436" y="413"/>
                </a:cubicBezTo>
                <a:cubicBezTo>
                  <a:pt x="2434" y="413"/>
                  <a:pt x="2434" y="412"/>
                  <a:pt x="2434" y="411"/>
                </a:cubicBezTo>
                <a:cubicBezTo>
                  <a:pt x="2438" y="401"/>
                  <a:pt x="2438" y="401"/>
                  <a:pt x="2438" y="401"/>
                </a:cubicBezTo>
                <a:cubicBezTo>
                  <a:pt x="2438" y="400"/>
                  <a:pt x="2439" y="399"/>
                  <a:pt x="2440" y="399"/>
                </a:cubicBezTo>
                <a:cubicBezTo>
                  <a:pt x="2529" y="399"/>
                  <a:pt x="2529" y="399"/>
                  <a:pt x="2529" y="399"/>
                </a:cubicBezTo>
                <a:cubicBezTo>
                  <a:pt x="2531" y="399"/>
                  <a:pt x="2531" y="400"/>
                  <a:pt x="2531" y="401"/>
                </a:cubicBezTo>
                <a:lnTo>
                  <a:pt x="2527" y="411"/>
                </a:lnTo>
                <a:close/>
                <a:moveTo>
                  <a:pt x="2422" y="415"/>
                </a:moveTo>
                <a:cubicBezTo>
                  <a:pt x="2415" y="435"/>
                  <a:pt x="2415" y="435"/>
                  <a:pt x="2415" y="435"/>
                </a:cubicBezTo>
                <a:cubicBezTo>
                  <a:pt x="2415" y="436"/>
                  <a:pt x="2414" y="438"/>
                  <a:pt x="2412" y="439"/>
                </a:cubicBezTo>
                <a:cubicBezTo>
                  <a:pt x="2398" y="449"/>
                  <a:pt x="2398" y="449"/>
                  <a:pt x="2398" y="449"/>
                </a:cubicBezTo>
                <a:cubicBezTo>
                  <a:pt x="2402" y="478"/>
                  <a:pt x="2402" y="478"/>
                  <a:pt x="2402" y="478"/>
                </a:cubicBezTo>
                <a:cubicBezTo>
                  <a:pt x="2402" y="479"/>
                  <a:pt x="2403" y="479"/>
                  <a:pt x="2402" y="480"/>
                </a:cubicBezTo>
                <a:cubicBezTo>
                  <a:pt x="2402" y="480"/>
                  <a:pt x="2402" y="481"/>
                  <a:pt x="2402" y="482"/>
                </a:cubicBezTo>
                <a:cubicBezTo>
                  <a:pt x="2402" y="483"/>
                  <a:pt x="2402" y="483"/>
                  <a:pt x="2402" y="483"/>
                </a:cubicBezTo>
                <a:cubicBezTo>
                  <a:pt x="2401" y="484"/>
                  <a:pt x="2401" y="484"/>
                  <a:pt x="2401" y="485"/>
                </a:cubicBezTo>
                <a:cubicBezTo>
                  <a:pt x="2400" y="485"/>
                  <a:pt x="2400" y="485"/>
                  <a:pt x="2399" y="485"/>
                </a:cubicBezTo>
                <a:cubicBezTo>
                  <a:pt x="2380" y="485"/>
                  <a:pt x="2380" y="485"/>
                  <a:pt x="2380" y="485"/>
                </a:cubicBezTo>
                <a:cubicBezTo>
                  <a:pt x="2379" y="485"/>
                  <a:pt x="2379" y="485"/>
                  <a:pt x="2378" y="484"/>
                </a:cubicBezTo>
                <a:cubicBezTo>
                  <a:pt x="2376" y="454"/>
                  <a:pt x="2376" y="454"/>
                  <a:pt x="2376" y="454"/>
                </a:cubicBezTo>
                <a:cubicBezTo>
                  <a:pt x="2331" y="454"/>
                  <a:pt x="2331" y="454"/>
                  <a:pt x="2331" y="454"/>
                </a:cubicBezTo>
                <a:cubicBezTo>
                  <a:pt x="2321" y="483"/>
                  <a:pt x="2321" y="483"/>
                  <a:pt x="2321" y="483"/>
                </a:cubicBezTo>
                <a:cubicBezTo>
                  <a:pt x="2321" y="485"/>
                  <a:pt x="2320" y="485"/>
                  <a:pt x="2319" y="485"/>
                </a:cubicBezTo>
                <a:cubicBezTo>
                  <a:pt x="2299" y="485"/>
                  <a:pt x="2299" y="485"/>
                  <a:pt x="2299" y="485"/>
                </a:cubicBezTo>
                <a:cubicBezTo>
                  <a:pt x="2298" y="485"/>
                  <a:pt x="2297" y="485"/>
                  <a:pt x="2298" y="483"/>
                </a:cubicBezTo>
                <a:cubicBezTo>
                  <a:pt x="2325" y="402"/>
                  <a:pt x="2325" y="402"/>
                  <a:pt x="2325" y="402"/>
                </a:cubicBezTo>
                <a:cubicBezTo>
                  <a:pt x="2326" y="400"/>
                  <a:pt x="2327" y="399"/>
                  <a:pt x="2330" y="399"/>
                </a:cubicBezTo>
                <a:cubicBezTo>
                  <a:pt x="2410" y="399"/>
                  <a:pt x="2410" y="399"/>
                  <a:pt x="2410" y="399"/>
                </a:cubicBezTo>
                <a:cubicBezTo>
                  <a:pt x="2412" y="399"/>
                  <a:pt x="2413" y="399"/>
                  <a:pt x="2414" y="400"/>
                </a:cubicBezTo>
                <a:cubicBezTo>
                  <a:pt x="2422" y="412"/>
                  <a:pt x="2422" y="412"/>
                  <a:pt x="2422" y="412"/>
                </a:cubicBezTo>
                <a:cubicBezTo>
                  <a:pt x="2422" y="413"/>
                  <a:pt x="2422" y="413"/>
                  <a:pt x="2422" y="415"/>
                </a:cubicBezTo>
                <a:close/>
                <a:moveTo>
                  <a:pt x="2396" y="418"/>
                </a:moveTo>
                <a:cubicBezTo>
                  <a:pt x="2392" y="413"/>
                  <a:pt x="2392" y="413"/>
                  <a:pt x="2392" y="413"/>
                </a:cubicBezTo>
                <a:cubicBezTo>
                  <a:pt x="2392" y="412"/>
                  <a:pt x="2391" y="412"/>
                  <a:pt x="2391" y="412"/>
                </a:cubicBezTo>
                <a:cubicBezTo>
                  <a:pt x="2347" y="412"/>
                  <a:pt x="2347" y="412"/>
                  <a:pt x="2347" y="412"/>
                </a:cubicBezTo>
                <a:cubicBezTo>
                  <a:pt x="2346" y="412"/>
                  <a:pt x="2345" y="413"/>
                  <a:pt x="2344" y="414"/>
                </a:cubicBezTo>
                <a:cubicBezTo>
                  <a:pt x="2335" y="441"/>
                  <a:pt x="2335" y="441"/>
                  <a:pt x="2335" y="441"/>
                </a:cubicBezTo>
                <a:cubicBezTo>
                  <a:pt x="2381" y="441"/>
                  <a:pt x="2381" y="441"/>
                  <a:pt x="2381" y="441"/>
                </a:cubicBezTo>
                <a:cubicBezTo>
                  <a:pt x="2391" y="434"/>
                  <a:pt x="2391" y="434"/>
                  <a:pt x="2391" y="434"/>
                </a:cubicBezTo>
                <a:cubicBezTo>
                  <a:pt x="2392" y="434"/>
                  <a:pt x="2392" y="433"/>
                  <a:pt x="2392" y="433"/>
                </a:cubicBezTo>
                <a:cubicBezTo>
                  <a:pt x="2396" y="420"/>
                  <a:pt x="2396" y="420"/>
                  <a:pt x="2396" y="420"/>
                </a:cubicBezTo>
                <a:cubicBezTo>
                  <a:pt x="2397" y="420"/>
                  <a:pt x="2397" y="419"/>
                  <a:pt x="2396" y="418"/>
                </a:cubicBezTo>
                <a:close/>
                <a:moveTo>
                  <a:pt x="2301" y="410"/>
                </a:moveTo>
                <a:cubicBezTo>
                  <a:pt x="2301" y="411"/>
                  <a:pt x="2300" y="412"/>
                  <a:pt x="2299" y="412"/>
                </a:cubicBezTo>
                <a:cubicBezTo>
                  <a:pt x="2243" y="412"/>
                  <a:pt x="2243" y="412"/>
                  <a:pt x="2243" y="412"/>
                </a:cubicBezTo>
                <a:cubicBezTo>
                  <a:pt x="2242" y="412"/>
                  <a:pt x="2241" y="412"/>
                  <a:pt x="2240" y="413"/>
                </a:cubicBezTo>
                <a:cubicBezTo>
                  <a:pt x="2233" y="418"/>
                  <a:pt x="2233" y="418"/>
                  <a:pt x="2233" y="418"/>
                </a:cubicBezTo>
                <a:cubicBezTo>
                  <a:pt x="2232" y="419"/>
                  <a:pt x="2231" y="420"/>
                  <a:pt x="2231" y="421"/>
                </a:cubicBezTo>
                <a:cubicBezTo>
                  <a:pt x="2226" y="435"/>
                  <a:pt x="2226" y="435"/>
                  <a:pt x="2226" y="435"/>
                </a:cubicBezTo>
                <a:cubicBezTo>
                  <a:pt x="2290" y="435"/>
                  <a:pt x="2290" y="435"/>
                  <a:pt x="2290" y="435"/>
                </a:cubicBezTo>
                <a:cubicBezTo>
                  <a:pt x="2292" y="435"/>
                  <a:pt x="2292" y="435"/>
                  <a:pt x="2292" y="437"/>
                </a:cubicBezTo>
                <a:cubicBezTo>
                  <a:pt x="2289" y="445"/>
                  <a:pt x="2289" y="445"/>
                  <a:pt x="2289" y="445"/>
                </a:cubicBezTo>
                <a:cubicBezTo>
                  <a:pt x="2288" y="447"/>
                  <a:pt x="2287" y="447"/>
                  <a:pt x="2286" y="447"/>
                </a:cubicBezTo>
                <a:cubicBezTo>
                  <a:pt x="2222" y="447"/>
                  <a:pt x="2222" y="447"/>
                  <a:pt x="2222" y="447"/>
                </a:cubicBezTo>
                <a:cubicBezTo>
                  <a:pt x="2217" y="462"/>
                  <a:pt x="2217" y="462"/>
                  <a:pt x="2217" y="462"/>
                </a:cubicBezTo>
                <a:cubicBezTo>
                  <a:pt x="2217" y="462"/>
                  <a:pt x="2217" y="463"/>
                  <a:pt x="2218" y="464"/>
                </a:cubicBezTo>
                <a:cubicBezTo>
                  <a:pt x="2223" y="471"/>
                  <a:pt x="2223" y="471"/>
                  <a:pt x="2223" y="471"/>
                </a:cubicBezTo>
                <a:cubicBezTo>
                  <a:pt x="2223" y="472"/>
                  <a:pt x="2224" y="472"/>
                  <a:pt x="2225" y="472"/>
                </a:cubicBezTo>
                <a:cubicBezTo>
                  <a:pt x="2279" y="472"/>
                  <a:pt x="2279" y="472"/>
                  <a:pt x="2279" y="472"/>
                </a:cubicBezTo>
                <a:cubicBezTo>
                  <a:pt x="2280" y="472"/>
                  <a:pt x="2281" y="473"/>
                  <a:pt x="2280" y="474"/>
                </a:cubicBezTo>
                <a:cubicBezTo>
                  <a:pt x="2277" y="483"/>
                  <a:pt x="2277" y="483"/>
                  <a:pt x="2277" y="483"/>
                </a:cubicBezTo>
                <a:cubicBezTo>
                  <a:pt x="2277" y="485"/>
                  <a:pt x="2276" y="485"/>
                  <a:pt x="2274" y="485"/>
                </a:cubicBezTo>
                <a:cubicBezTo>
                  <a:pt x="2207" y="485"/>
                  <a:pt x="2207" y="485"/>
                  <a:pt x="2207" y="485"/>
                </a:cubicBezTo>
                <a:cubicBezTo>
                  <a:pt x="2206" y="485"/>
                  <a:pt x="2205" y="485"/>
                  <a:pt x="2204" y="484"/>
                </a:cubicBezTo>
                <a:cubicBezTo>
                  <a:pt x="2192" y="468"/>
                  <a:pt x="2192" y="468"/>
                  <a:pt x="2192" y="468"/>
                </a:cubicBezTo>
                <a:cubicBezTo>
                  <a:pt x="2192" y="467"/>
                  <a:pt x="2192" y="467"/>
                  <a:pt x="2192" y="465"/>
                </a:cubicBezTo>
                <a:cubicBezTo>
                  <a:pt x="2209" y="415"/>
                  <a:pt x="2209" y="415"/>
                  <a:pt x="2209" y="415"/>
                </a:cubicBezTo>
                <a:cubicBezTo>
                  <a:pt x="2210" y="414"/>
                  <a:pt x="2210" y="413"/>
                  <a:pt x="2211" y="412"/>
                </a:cubicBezTo>
                <a:cubicBezTo>
                  <a:pt x="2227" y="400"/>
                  <a:pt x="2227" y="400"/>
                  <a:pt x="2227" y="400"/>
                </a:cubicBezTo>
                <a:cubicBezTo>
                  <a:pt x="2229" y="399"/>
                  <a:pt x="2230" y="399"/>
                  <a:pt x="2231" y="399"/>
                </a:cubicBezTo>
                <a:cubicBezTo>
                  <a:pt x="2303" y="399"/>
                  <a:pt x="2303" y="399"/>
                  <a:pt x="2303" y="399"/>
                </a:cubicBezTo>
                <a:cubicBezTo>
                  <a:pt x="2305" y="399"/>
                  <a:pt x="2305" y="400"/>
                  <a:pt x="2305" y="401"/>
                </a:cubicBezTo>
                <a:lnTo>
                  <a:pt x="2301" y="410"/>
                </a:lnTo>
                <a:close/>
                <a:moveTo>
                  <a:pt x="2196" y="415"/>
                </a:moveTo>
                <a:cubicBezTo>
                  <a:pt x="2189" y="434"/>
                  <a:pt x="2189" y="434"/>
                  <a:pt x="2189" y="434"/>
                </a:cubicBezTo>
                <a:cubicBezTo>
                  <a:pt x="2189" y="435"/>
                  <a:pt x="2188" y="436"/>
                  <a:pt x="2187" y="437"/>
                </a:cubicBezTo>
                <a:cubicBezTo>
                  <a:pt x="2166" y="452"/>
                  <a:pt x="2166" y="452"/>
                  <a:pt x="2166" y="452"/>
                </a:cubicBezTo>
                <a:cubicBezTo>
                  <a:pt x="2165" y="453"/>
                  <a:pt x="2163" y="454"/>
                  <a:pt x="2161" y="454"/>
                </a:cubicBezTo>
                <a:cubicBezTo>
                  <a:pt x="2105" y="454"/>
                  <a:pt x="2105" y="454"/>
                  <a:pt x="2105" y="454"/>
                </a:cubicBezTo>
                <a:cubicBezTo>
                  <a:pt x="2095" y="483"/>
                  <a:pt x="2095" y="483"/>
                  <a:pt x="2095" y="483"/>
                </a:cubicBezTo>
                <a:cubicBezTo>
                  <a:pt x="2095" y="485"/>
                  <a:pt x="2094" y="485"/>
                  <a:pt x="2093" y="485"/>
                </a:cubicBezTo>
                <a:cubicBezTo>
                  <a:pt x="2073" y="485"/>
                  <a:pt x="2073" y="485"/>
                  <a:pt x="2073" y="485"/>
                </a:cubicBezTo>
                <a:cubicBezTo>
                  <a:pt x="2072" y="485"/>
                  <a:pt x="2071" y="485"/>
                  <a:pt x="2072" y="483"/>
                </a:cubicBezTo>
                <a:cubicBezTo>
                  <a:pt x="2099" y="402"/>
                  <a:pt x="2099" y="402"/>
                  <a:pt x="2099" y="402"/>
                </a:cubicBezTo>
                <a:cubicBezTo>
                  <a:pt x="2100" y="400"/>
                  <a:pt x="2101" y="399"/>
                  <a:pt x="2104" y="399"/>
                </a:cubicBezTo>
                <a:cubicBezTo>
                  <a:pt x="2184" y="399"/>
                  <a:pt x="2184" y="399"/>
                  <a:pt x="2184" y="399"/>
                </a:cubicBezTo>
                <a:cubicBezTo>
                  <a:pt x="2186" y="399"/>
                  <a:pt x="2187" y="399"/>
                  <a:pt x="2187" y="400"/>
                </a:cubicBezTo>
                <a:cubicBezTo>
                  <a:pt x="2196" y="412"/>
                  <a:pt x="2196" y="412"/>
                  <a:pt x="2196" y="412"/>
                </a:cubicBezTo>
                <a:cubicBezTo>
                  <a:pt x="2196" y="413"/>
                  <a:pt x="2196" y="414"/>
                  <a:pt x="2196" y="415"/>
                </a:cubicBezTo>
                <a:close/>
                <a:moveTo>
                  <a:pt x="2170" y="418"/>
                </a:moveTo>
                <a:cubicBezTo>
                  <a:pt x="2166" y="413"/>
                  <a:pt x="2166" y="413"/>
                  <a:pt x="2166" y="413"/>
                </a:cubicBezTo>
                <a:cubicBezTo>
                  <a:pt x="2166" y="412"/>
                  <a:pt x="2165" y="412"/>
                  <a:pt x="2164" y="412"/>
                </a:cubicBezTo>
                <a:cubicBezTo>
                  <a:pt x="2121" y="412"/>
                  <a:pt x="2121" y="412"/>
                  <a:pt x="2121" y="412"/>
                </a:cubicBezTo>
                <a:cubicBezTo>
                  <a:pt x="2120" y="412"/>
                  <a:pt x="2119" y="413"/>
                  <a:pt x="2119" y="414"/>
                </a:cubicBezTo>
                <a:cubicBezTo>
                  <a:pt x="2109" y="441"/>
                  <a:pt x="2109" y="441"/>
                  <a:pt x="2109" y="441"/>
                </a:cubicBezTo>
                <a:cubicBezTo>
                  <a:pt x="2152" y="441"/>
                  <a:pt x="2152" y="441"/>
                  <a:pt x="2152" y="441"/>
                </a:cubicBezTo>
                <a:cubicBezTo>
                  <a:pt x="2153" y="441"/>
                  <a:pt x="2154" y="441"/>
                  <a:pt x="2156" y="440"/>
                </a:cubicBezTo>
                <a:cubicBezTo>
                  <a:pt x="2165" y="433"/>
                  <a:pt x="2165" y="433"/>
                  <a:pt x="2165" y="433"/>
                </a:cubicBezTo>
                <a:cubicBezTo>
                  <a:pt x="2166" y="432"/>
                  <a:pt x="2167" y="432"/>
                  <a:pt x="2167" y="430"/>
                </a:cubicBezTo>
                <a:cubicBezTo>
                  <a:pt x="2170" y="421"/>
                  <a:pt x="2170" y="421"/>
                  <a:pt x="2170" y="421"/>
                </a:cubicBezTo>
                <a:cubicBezTo>
                  <a:pt x="2171" y="420"/>
                  <a:pt x="2170" y="419"/>
                  <a:pt x="2170" y="418"/>
                </a:cubicBezTo>
                <a:close/>
                <a:moveTo>
                  <a:pt x="2077" y="404"/>
                </a:moveTo>
                <a:cubicBezTo>
                  <a:pt x="2077" y="405"/>
                  <a:pt x="2077" y="405"/>
                  <a:pt x="2076" y="406"/>
                </a:cubicBezTo>
                <a:cubicBezTo>
                  <a:pt x="2029" y="440"/>
                  <a:pt x="2029" y="440"/>
                  <a:pt x="2029" y="440"/>
                </a:cubicBezTo>
                <a:cubicBezTo>
                  <a:pt x="2053" y="478"/>
                  <a:pt x="2053" y="478"/>
                  <a:pt x="2053" y="478"/>
                </a:cubicBezTo>
                <a:cubicBezTo>
                  <a:pt x="2054" y="479"/>
                  <a:pt x="2054" y="480"/>
                  <a:pt x="2053" y="480"/>
                </a:cubicBezTo>
                <a:cubicBezTo>
                  <a:pt x="2052" y="483"/>
                  <a:pt x="2052" y="483"/>
                  <a:pt x="2052" y="483"/>
                </a:cubicBezTo>
                <a:cubicBezTo>
                  <a:pt x="2052" y="485"/>
                  <a:pt x="2051" y="485"/>
                  <a:pt x="2050" y="485"/>
                </a:cubicBezTo>
                <a:cubicBezTo>
                  <a:pt x="2029" y="485"/>
                  <a:pt x="2029" y="485"/>
                  <a:pt x="2029" y="485"/>
                </a:cubicBezTo>
                <a:cubicBezTo>
                  <a:pt x="2027" y="485"/>
                  <a:pt x="2026" y="485"/>
                  <a:pt x="2025" y="484"/>
                </a:cubicBezTo>
                <a:cubicBezTo>
                  <a:pt x="2007" y="453"/>
                  <a:pt x="2007" y="453"/>
                  <a:pt x="2007" y="453"/>
                </a:cubicBezTo>
                <a:cubicBezTo>
                  <a:pt x="1968" y="483"/>
                  <a:pt x="1968" y="483"/>
                  <a:pt x="1968" y="483"/>
                </a:cubicBezTo>
                <a:cubicBezTo>
                  <a:pt x="1967" y="484"/>
                  <a:pt x="1967" y="484"/>
                  <a:pt x="1966" y="485"/>
                </a:cubicBezTo>
                <a:cubicBezTo>
                  <a:pt x="1965" y="485"/>
                  <a:pt x="1965" y="485"/>
                  <a:pt x="1964" y="485"/>
                </a:cubicBezTo>
                <a:cubicBezTo>
                  <a:pt x="1949" y="485"/>
                  <a:pt x="1949" y="485"/>
                  <a:pt x="1949" y="485"/>
                </a:cubicBezTo>
                <a:cubicBezTo>
                  <a:pt x="1948" y="485"/>
                  <a:pt x="1947" y="485"/>
                  <a:pt x="1947" y="485"/>
                </a:cubicBezTo>
                <a:cubicBezTo>
                  <a:pt x="1947" y="485"/>
                  <a:pt x="1947" y="484"/>
                  <a:pt x="1947" y="483"/>
                </a:cubicBezTo>
                <a:cubicBezTo>
                  <a:pt x="1948" y="480"/>
                  <a:pt x="1948" y="480"/>
                  <a:pt x="1948" y="480"/>
                </a:cubicBezTo>
                <a:cubicBezTo>
                  <a:pt x="1949" y="479"/>
                  <a:pt x="1949" y="478"/>
                  <a:pt x="1950" y="478"/>
                </a:cubicBezTo>
                <a:cubicBezTo>
                  <a:pt x="2000" y="442"/>
                  <a:pt x="2000" y="442"/>
                  <a:pt x="2000" y="442"/>
                </a:cubicBezTo>
                <a:cubicBezTo>
                  <a:pt x="1977" y="406"/>
                  <a:pt x="1977" y="406"/>
                  <a:pt x="1977" y="406"/>
                </a:cubicBezTo>
                <a:cubicBezTo>
                  <a:pt x="1977" y="405"/>
                  <a:pt x="1977" y="405"/>
                  <a:pt x="1977" y="404"/>
                </a:cubicBezTo>
                <a:cubicBezTo>
                  <a:pt x="1978" y="401"/>
                  <a:pt x="1978" y="401"/>
                  <a:pt x="1978" y="401"/>
                </a:cubicBezTo>
                <a:cubicBezTo>
                  <a:pt x="1978" y="400"/>
                  <a:pt x="1979" y="399"/>
                  <a:pt x="1981" y="399"/>
                </a:cubicBezTo>
                <a:cubicBezTo>
                  <a:pt x="2001" y="399"/>
                  <a:pt x="2001" y="399"/>
                  <a:pt x="2001" y="399"/>
                </a:cubicBezTo>
                <a:cubicBezTo>
                  <a:pt x="2002" y="399"/>
                  <a:pt x="2003" y="399"/>
                  <a:pt x="2004" y="399"/>
                </a:cubicBezTo>
                <a:cubicBezTo>
                  <a:pt x="2004" y="400"/>
                  <a:pt x="2005" y="400"/>
                  <a:pt x="2005" y="401"/>
                </a:cubicBezTo>
                <a:cubicBezTo>
                  <a:pt x="2022" y="428"/>
                  <a:pt x="2022" y="428"/>
                  <a:pt x="2022" y="428"/>
                </a:cubicBezTo>
                <a:cubicBezTo>
                  <a:pt x="2059" y="400"/>
                  <a:pt x="2059" y="400"/>
                  <a:pt x="2059" y="400"/>
                </a:cubicBezTo>
                <a:cubicBezTo>
                  <a:pt x="2060" y="399"/>
                  <a:pt x="2062" y="399"/>
                  <a:pt x="2063" y="399"/>
                </a:cubicBezTo>
                <a:cubicBezTo>
                  <a:pt x="2077" y="399"/>
                  <a:pt x="2077" y="399"/>
                  <a:pt x="2077" y="399"/>
                </a:cubicBezTo>
                <a:cubicBezTo>
                  <a:pt x="2078" y="399"/>
                  <a:pt x="2079" y="399"/>
                  <a:pt x="2078" y="401"/>
                </a:cubicBezTo>
                <a:lnTo>
                  <a:pt x="2077" y="404"/>
                </a:lnTo>
                <a:close/>
                <a:moveTo>
                  <a:pt x="1959" y="410"/>
                </a:moveTo>
                <a:cubicBezTo>
                  <a:pt x="1959" y="411"/>
                  <a:pt x="1958" y="412"/>
                  <a:pt x="1957" y="412"/>
                </a:cubicBezTo>
                <a:cubicBezTo>
                  <a:pt x="1900" y="412"/>
                  <a:pt x="1900" y="412"/>
                  <a:pt x="1900" y="412"/>
                </a:cubicBezTo>
                <a:cubicBezTo>
                  <a:pt x="1900" y="412"/>
                  <a:pt x="1899" y="412"/>
                  <a:pt x="1898" y="413"/>
                </a:cubicBezTo>
                <a:cubicBezTo>
                  <a:pt x="1891" y="418"/>
                  <a:pt x="1891" y="418"/>
                  <a:pt x="1891" y="418"/>
                </a:cubicBezTo>
                <a:cubicBezTo>
                  <a:pt x="1890" y="419"/>
                  <a:pt x="1889" y="420"/>
                  <a:pt x="1889" y="421"/>
                </a:cubicBezTo>
                <a:cubicBezTo>
                  <a:pt x="1884" y="435"/>
                  <a:pt x="1884" y="435"/>
                  <a:pt x="1884" y="435"/>
                </a:cubicBezTo>
                <a:cubicBezTo>
                  <a:pt x="1948" y="435"/>
                  <a:pt x="1948" y="435"/>
                  <a:pt x="1948" y="435"/>
                </a:cubicBezTo>
                <a:cubicBezTo>
                  <a:pt x="1950" y="435"/>
                  <a:pt x="1950" y="435"/>
                  <a:pt x="1950" y="437"/>
                </a:cubicBezTo>
                <a:cubicBezTo>
                  <a:pt x="1947" y="445"/>
                  <a:pt x="1947" y="445"/>
                  <a:pt x="1947" y="445"/>
                </a:cubicBezTo>
                <a:cubicBezTo>
                  <a:pt x="1946" y="447"/>
                  <a:pt x="1945" y="447"/>
                  <a:pt x="1944" y="447"/>
                </a:cubicBezTo>
                <a:cubicBezTo>
                  <a:pt x="1880" y="447"/>
                  <a:pt x="1880" y="447"/>
                  <a:pt x="1880" y="447"/>
                </a:cubicBezTo>
                <a:cubicBezTo>
                  <a:pt x="1875" y="462"/>
                  <a:pt x="1875" y="462"/>
                  <a:pt x="1875" y="462"/>
                </a:cubicBezTo>
                <a:cubicBezTo>
                  <a:pt x="1875" y="462"/>
                  <a:pt x="1875" y="463"/>
                  <a:pt x="1875" y="464"/>
                </a:cubicBezTo>
                <a:cubicBezTo>
                  <a:pt x="1881" y="471"/>
                  <a:pt x="1881" y="471"/>
                  <a:pt x="1881" y="471"/>
                </a:cubicBezTo>
                <a:cubicBezTo>
                  <a:pt x="1881" y="472"/>
                  <a:pt x="1882" y="472"/>
                  <a:pt x="1883" y="472"/>
                </a:cubicBezTo>
                <a:cubicBezTo>
                  <a:pt x="1937" y="472"/>
                  <a:pt x="1937" y="472"/>
                  <a:pt x="1937" y="472"/>
                </a:cubicBezTo>
                <a:cubicBezTo>
                  <a:pt x="1938" y="472"/>
                  <a:pt x="1938" y="473"/>
                  <a:pt x="1938" y="474"/>
                </a:cubicBezTo>
                <a:cubicBezTo>
                  <a:pt x="1935" y="483"/>
                  <a:pt x="1935" y="483"/>
                  <a:pt x="1935" y="483"/>
                </a:cubicBezTo>
                <a:cubicBezTo>
                  <a:pt x="1934" y="485"/>
                  <a:pt x="1934" y="485"/>
                  <a:pt x="1932" y="485"/>
                </a:cubicBezTo>
                <a:cubicBezTo>
                  <a:pt x="1865" y="485"/>
                  <a:pt x="1865" y="485"/>
                  <a:pt x="1865" y="485"/>
                </a:cubicBezTo>
                <a:cubicBezTo>
                  <a:pt x="1864" y="485"/>
                  <a:pt x="1862" y="485"/>
                  <a:pt x="1862" y="484"/>
                </a:cubicBezTo>
                <a:cubicBezTo>
                  <a:pt x="1850" y="468"/>
                  <a:pt x="1850" y="468"/>
                  <a:pt x="1850" y="468"/>
                </a:cubicBezTo>
                <a:cubicBezTo>
                  <a:pt x="1850" y="467"/>
                  <a:pt x="1850" y="467"/>
                  <a:pt x="1850" y="465"/>
                </a:cubicBezTo>
                <a:cubicBezTo>
                  <a:pt x="1867" y="415"/>
                  <a:pt x="1867" y="415"/>
                  <a:pt x="1867" y="415"/>
                </a:cubicBezTo>
                <a:cubicBezTo>
                  <a:pt x="1867" y="414"/>
                  <a:pt x="1868" y="413"/>
                  <a:pt x="1869" y="412"/>
                </a:cubicBezTo>
                <a:cubicBezTo>
                  <a:pt x="1885" y="400"/>
                  <a:pt x="1885" y="400"/>
                  <a:pt x="1885" y="400"/>
                </a:cubicBezTo>
                <a:cubicBezTo>
                  <a:pt x="1886" y="399"/>
                  <a:pt x="1888" y="399"/>
                  <a:pt x="1889" y="399"/>
                </a:cubicBezTo>
                <a:cubicBezTo>
                  <a:pt x="1961" y="399"/>
                  <a:pt x="1961" y="399"/>
                  <a:pt x="1961" y="399"/>
                </a:cubicBezTo>
                <a:cubicBezTo>
                  <a:pt x="1962" y="399"/>
                  <a:pt x="1963" y="400"/>
                  <a:pt x="1962" y="401"/>
                </a:cubicBezTo>
                <a:lnTo>
                  <a:pt x="1959" y="410"/>
                </a:lnTo>
                <a:close/>
                <a:moveTo>
                  <a:pt x="1776" y="411"/>
                </a:moveTo>
                <a:cubicBezTo>
                  <a:pt x="1776" y="412"/>
                  <a:pt x="1775" y="413"/>
                  <a:pt x="1773" y="413"/>
                </a:cubicBezTo>
                <a:cubicBezTo>
                  <a:pt x="1741" y="413"/>
                  <a:pt x="1741" y="413"/>
                  <a:pt x="1741" y="413"/>
                </a:cubicBezTo>
                <a:cubicBezTo>
                  <a:pt x="1717" y="483"/>
                  <a:pt x="1717" y="483"/>
                  <a:pt x="1717" y="483"/>
                </a:cubicBezTo>
                <a:cubicBezTo>
                  <a:pt x="1717" y="485"/>
                  <a:pt x="1716" y="485"/>
                  <a:pt x="1715" y="485"/>
                </a:cubicBezTo>
                <a:cubicBezTo>
                  <a:pt x="1695" y="485"/>
                  <a:pt x="1695" y="485"/>
                  <a:pt x="1695" y="485"/>
                </a:cubicBezTo>
                <a:cubicBezTo>
                  <a:pt x="1693" y="485"/>
                  <a:pt x="1693" y="485"/>
                  <a:pt x="1693" y="483"/>
                </a:cubicBezTo>
                <a:cubicBezTo>
                  <a:pt x="1717" y="413"/>
                  <a:pt x="1717" y="413"/>
                  <a:pt x="1717" y="413"/>
                </a:cubicBezTo>
                <a:cubicBezTo>
                  <a:pt x="1684" y="413"/>
                  <a:pt x="1684" y="413"/>
                  <a:pt x="1684" y="413"/>
                </a:cubicBezTo>
                <a:cubicBezTo>
                  <a:pt x="1683" y="413"/>
                  <a:pt x="1683" y="412"/>
                  <a:pt x="1683" y="411"/>
                </a:cubicBezTo>
                <a:cubicBezTo>
                  <a:pt x="1686" y="401"/>
                  <a:pt x="1686" y="401"/>
                  <a:pt x="1686" y="401"/>
                </a:cubicBezTo>
                <a:cubicBezTo>
                  <a:pt x="1687" y="400"/>
                  <a:pt x="1688" y="399"/>
                  <a:pt x="1689" y="399"/>
                </a:cubicBezTo>
                <a:cubicBezTo>
                  <a:pt x="1778" y="399"/>
                  <a:pt x="1778" y="399"/>
                  <a:pt x="1778" y="399"/>
                </a:cubicBezTo>
                <a:cubicBezTo>
                  <a:pt x="1779" y="399"/>
                  <a:pt x="1780" y="400"/>
                  <a:pt x="1779" y="401"/>
                </a:cubicBezTo>
                <a:lnTo>
                  <a:pt x="1776" y="411"/>
                </a:lnTo>
                <a:close/>
                <a:moveTo>
                  <a:pt x="1673" y="410"/>
                </a:moveTo>
                <a:cubicBezTo>
                  <a:pt x="1672" y="411"/>
                  <a:pt x="1671" y="412"/>
                  <a:pt x="1670" y="412"/>
                </a:cubicBezTo>
                <a:cubicBezTo>
                  <a:pt x="1616" y="412"/>
                  <a:pt x="1616" y="412"/>
                  <a:pt x="1616" y="412"/>
                </a:cubicBezTo>
                <a:cubicBezTo>
                  <a:pt x="1615" y="412"/>
                  <a:pt x="1615" y="412"/>
                  <a:pt x="1614" y="413"/>
                </a:cubicBezTo>
                <a:cubicBezTo>
                  <a:pt x="1606" y="419"/>
                  <a:pt x="1606" y="419"/>
                  <a:pt x="1606" y="419"/>
                </a:cubicBezTo>
                <a:cubicBezTo>
                  <a:pt x="1605" y="419"/>
                  <a:pt x="1605" y="420"/>
                  <a:pt x="1605" y="420"/>
                </a:cubicBezTo>
                <a:cubicBezTo>
                  <a:pt x="1591" y="462"/>
                  <a:pt x="1591" y="462"/>
                  <a:pt x="1591" y="462"/>
                </a:cubicBezTo>
                <a:cubicBezTo>
                  <a:pt x="1590" y="463"/>
                  <a:pt x="1590" y="463"/>
                  <a:pt x="1591" y="464"/>
                </a:cubicBezTo>
                <a:cubicBezTo>
                  <a:pt x="1596" y="471"/>
                  <a:pt x="1596" y="471"/>
                  <a:pt x="1596" y="471"/>
                </a:cubicBezTo>
                <a:cubicBezTo>
                  <a:pt x="1597" y="472"/>
                  <a:pt x="1597" y="472"/>
                  <a:pt x="1598" y="472"/>
                </a:cubicBezTo>
                <a:cubicBezTo>
                  <a:pt x="1650" y="472"/>
                  <a:pt x="1650" y="472"/>
                  <a:pt x="1650" y="472"/>
                </a:cubicBezTo>
                <a:cubicBezTo>
                  <a:pt x="1651" y="472"/>
                  <a:pt x="1652" y="473"/>
                  <a:pt x="1651" y="474"/>
                </a:cubicBezTo>
                <a:cubicBezTo>
                  <a:pt x="1648" y="483"/>
                  <a:pt x="1648" y="483"/>
                  <a:pt x="1648" y="483"/>
                </a:cubicBezTo>
                <a:cubicBezTo>
                  <a:pt x="1648" y="485"/>
                  <a:pt x="1647" y="485"/>
                  <a:pt x="1645" y="485"/>
                </a:cubicBezTo>
                <a:cubicBezTo>
                  <a:pt x="1580" y="485"/>
                  <a:pt x="1580" y="485"/>
                  <a:pt x="1580" y="485"/>
                </a:cubicBezTo>
                <a:cubicBezTo>
                  <a:pt x="1579" y="485"/>
                  <a:pt x="1578" y="485"/>
                  <a:pt x="1577" y="484"/>
                </a:cubicBezTo>
                <a:cubicBezTo>
                  <a:pt x="1566" y="468"/>
                  <a:pt x="1566" y="468"/>
                  <a:pt x="1566" y="468"/>
                </a:cubicBezTo>
                <a:cubicBezTo>
                  <a:pt x="1565" y="467"/>
                  <a:pt x="1565" y="467"/>
                  <a:pt x="1566" y="465"/>
                </a:cubicBezTo>
                <a:cubicBezTo>
                  <a:pt x="1583" y="415"/>
                  <a:pt x="1583" y="415"/>
                  <a:pt x="1583" y="415"/>
                </a:cubicBezTo>
                <a:cubicBezTo>
                  <a:pt x="1583" y="414"/>
                  <a:pt x="1584" y="413"/>
                  <a:pt x="1585" y="412"/>
                </a:cubicBezTo>
                <a:cubicBezTo>
                  <a:pt x="1601" y="400"/>
                  <a:pt x="1601" y="400"/>
                  <a:pt x="1601" y="400"/>
                </a:cubicBezTo>
                <a:cubicBezTo>
                  <a:pt x="1602" y="399"/>
                  <a:pt x="1603" y="399"/>
                  <a:pt x="1605" y="399"/>
                </a:cubicBezTo>
                <a:cubicBezTo>
                  <a:pt x="1674" y="399"/>
                  <a:pt x="1674" y="399"/>
                  <a:pt x="1674" y="399"/>
                </a:cubicBezTo>
                <a:cubicBezTo>
                  <a:pt x="1676" y="399"/>
                  <a:pt x="1676" y="400"/>
                  <a:pt x="1676" y="401"/>
                </a:cubicBezTo>
                <a:lnTo>
                  <a:pt x="1673" y="410"/>
                </a:lnTo>
                <a:close/>
                <a:moveTo>
                  <a:pt x="1564" y="410"/>
                </a:moveTo>
                <a:cubicBezTo>
                  <a:pt x="1564" y="411"/>
                  <a:pt x="1563" y="412"/>
                  <a:pt x="1562" y="412"/>
                </a:cubicBezTo>
                <a:cubicBezTo>
                  <a:pt x="1505" y="412"/>
                  <a:pt x="1505" y="412"/>
                  <a:pt x="1505" y="412"/>
                </a:cubicBezTo>
                <a:cubicBezTo>
                  <a:pt x="1505" y="412"/>
                  <a:pt x="1504" y="412"/>
                  <a:pt x="1503" y="413"/>
                </a:cubicBezTo>
                <a:cubicBezTo>
                  <a:pt x="1495" y="418"/>
                  <a:pt x="1495" y="418"/>
                  <a:pt x="1495" y="418"/>
                </a:cubicBezTo>
                <a:cubicBezTo>
                  <a:pt x="1495" y="419"/>
                  <a:pt x="1494" y="420"/>
                  <a:pt x="1494" y="421"/>
                </a:cubicBezTo>
                <a:cubicBezTo>
                  <a:pt x="1489" y="435"/>
                  <a:pt x="1489" y="435"/>
                  <a:pt x="1489" y="435"/>
                </a:cubicBezTo>
                <a:cubicBezTo>
                  <a:pt x="1553" y="435"/>
                  <a:pt x="1553" y="435"/>
                  <a:pt x="1553" y="435"/>
                </a:cubicBezTo>
                <a:cubicBezTo>
                  <a:pt x="1555" y="435"/>
                  <a:pt x="1555" y="435"/>
                  <a:pt x="1555" y="437"/>
                </a:cubicBezTo>
                <a:cubicBezTo>
                  <a:pt x="1552" y="445"/>
                  <a:pt x="1552" y="445"/>
                  <a:pt x="1552" y="445"/>
                </a:cubicBezTo>
                <a:cubicBezTo>
                  <a:pt x="1551" y="447"/>
                  <a:pt x="1550" y="447"/>
                  <a:pt x="1549" y="447"/>
                </a:cubicBezTo>
                <a:cubicBezTo>
                  <a:pt x="1485" y="447"/>
                  <a:pt x="1485" y="447"/>
                  <a:pt x="1485" y="447"/>
                </a:cubicBezTo>
                <a:cubicBezTo>
                  <a:pt x="1480" y="462"/>
                  <a:pt x="1480" y="462"/>
                  <a:pt x="1480" y="462"/>
                </a:cubicBezTo>
                <a:cubicBezTo>
                  <a:pt x="1480" y="462"/>
                  <a:pt x="1480" y="463"/>
                  <a:pt x="1480" y="464"/>
                </a:cubicBezTo>
                <a:cubicBezTo>
                  <a:pt x="1486" y="471"/>
                  <a:pt x="1486" y="471"/>
                  <a:pt x="1486" y="471"/>
                </a:cubicBezTo>
                <a:cubicBezTo>
                  <a:pt x="1486" y="472"/>
                  <a:pt x="1487" y="472"/>
                  <a:pt x="1488" y="472"/>
                </a:cubicBezTo>
                <a:cubicBezTo>
                  <a:pt x="1542" y="472"/>
                  <a:pt x="1542" y="472"/>
                  <a:pt x="1542" y="472"/>
                </a:cubicBezTo>
                <a:cubicBezTo>
                  <a:pt x="1543" y="472"/>
                  <a:pt x="1543" y="473"/>
                  <a:pt x="1543" y="474"/>
                </a:cubicBezTo>
                <a:cubicBezTo>
                  <a:pt x="1540" y="483"/>
                  <a:pt x="1540" y="483"/>
                  <a:pt x="1540" y="483"/>
                </a:cubicBezTo>
                <a:cubicBezTo>
                  <a:pt x="1539" y="485"/>
                  <a:pt x="1539" y="485"/>
                  <a:pt x="1537" y="485"/>
                </a:cubicBezTo>
                <a:cubicBezTo>
                  <a:pt x="1470" y="485"/>
                  <a:pt x="1470" y="485"/>
                  <a:pt x="1470" y="485"/>
                </a:cubicBezTo>
                <a:cubicBezTo>
                  <a:pt x="1469" y="485"/>
                  <a:pt x="1467" y="485"/>
                  <a:pt x="1467" y="484"/>
                </a:cubicBezTo>
                <a:cubicBezTo>
                  <a:pt x="1455" y="468"/>
                  <a:pt x="1455" y="468"/>
                  <a:pt x="1455" y="468"/>
                </a:cubicBezTo>
                <a:cubicBezTo>
                  <a:pt x="1455" y="467"/>
                  <a:pt x="1455" y="467"/>
                  <a:pt x="1455" y="465"/>
                </a:cubicBezTo>
                <a:cubicBezTo>
                  <a:pt x="1472" y="415"/>
                  <a:pt x="1472" y="415"/>
                  <a:pt x="1472" y="415"/>
                </a:cubicBezTo>
                <a:cubicBezTo>
                  <a:pt x="1472" y="414"/>
                  <a:pt x="1473" y="413"/>
                  <a:pt x="1474" y="412"/>
                </a:cubicBezTo>
                <a:cubicBezTo>
                  <a:pt x="1490" y="400"/>
                  <a:pt x="1490" y="400"/>
                  <a:pt x="1490" y="400"/>
                </a:cubicBezTo>
                <a:cubicBezTo>
                  <a:pt x="1491" y="399"/>
                  <a:pt x="1493" y="399"/>
                  <a:pt x="1494" y="399"/>
                </a:cubicBezTo>
                <a:cubicBezTo>
                  <a:pt x="1566" y="399"/>
                  <a:pt x="1566" y="399"/>
                  <a:pt x="1566" y="399"/>
                </a:cubicBezTo>
                <a:cubicBezTo>
                  <a:pt x="1567" y="399"/>
                  <a:pt x="1568" y="400"/>
                  <a:pt x="1567" y="401"/>
                </a:cubicBezTo>
                <a:lnTo>
                  <a:pt x="1564" y="410"/>
                </a:lnTo>
                <a:close/>
                <a:moveTo>
                  <a:pt x="1434" y="465"/>
                </a:moveTo>
                <a:cubicBezTo>
                  <a:pt x="1433" y="467"/>
                  <a:pt x="1433" y="467"/>
                  <a:pt x="1432" y="468"/>
                </a:cubicBezTo>
                <a:cubicBezTo>
                  <a:pt x="1410" y="484"/>
                  <a:pt x="1410" y="484"/>
                  <a:pt x="1410" y="484"/>
                </a:cubicBezTo>
                <a:cubicBezTo>
                  <a:pt x="1408" y="485"/>
                  <a:pt x="1407" y="485"/>
                  <a:pt x="1406" y="485"/>
                </a:cubicBezTo>
                <a:cubicBezTo>
                  <a:pt x="1359" y="485"/>
                  <a:pt x="1359" y="485"/>
                  <a:pt x="1359" y="485"/>
                </a:cubicBezTo>
                <a:cubicBezTo>
                  <a:pt x="1357" y="485"/>
                  <a:pt x="1357" y="485"/>
                  <a:pt x="1357" y="483"/>
                </a:cubicBezTo>
                <a:cubicBezTo>
                  <a:pt x="1361" y="473"/>
                  <a:pt x="1361" y="473"/>
                  <a:pt x="1361" y="473"/>
                </a:cubicBezTo>
                <a:cubicBezTo>
                  <a:pt x="1361" y="472"/>
                  <a:pt x="1362" y="471"/>
                  <a:pt x="1363" y="471"/>
                </a:cubicBezTo>
                <a:cubicBezTo>
                  <a:pt x="1397" y="471"/>
                  <a:pt x="1397" y="471"/>
                  <a:pt x="1397" y="471"/>
                </a:cubicBezTo>
                <a:cubicBezTo>
                  <a:pt x="1398" y="471"/>
                  <a:pt x="1399" y="471"/>
                  <a:pt x="1399" y="470"/>
                </a:cubicBezTo>
                <a:cubicBezTo>
                  <a:pt x="1410" y="463"/>
                  <a:pt x="1410" y="463"/>
                  <a:pt x="1410" y="463"/>
                </a:cubicBezTo>
                <a:cubicBezTo>
                  <a:pt x="1410" y="463"/>
                  <a:pt x="1411" y="462"/>
                  <a:pt x="1411" y="461"/>
                </a:cubicBezTo>
                <a:cubicBezTo>
                  <a:pt x="1431" y="401"/>
                  <a:pt x="1431" y="401"/>
                  <a:pt x="1431" y="401"/>
                </a:cubicBezTo>
                <a:cubicBezTo>
                  <a:pt x="1432" y="400"/>
                  <a:pt x="1433" y="399"/>
                  <a:pt x="1434" y="399"/>
                </a:cubicBezTo>
                <a:cubicBezTo>
                  <a:pt x="1454" y="399"/>
                  <a:pt x="1454" y="399"/>
                  <a:pt x="1454" y="399"/>
                </a:cubicBezTo>
                <a:cubicBezTo>
                  <a:pt x="1455" y="399"/>
                  <a:pt x="1456" y="400"/>
                  <a:pt x="1455" y="401"/>
                </a:cubicBezTo>
                <a:lnTo>
                  <a:pt x="1434" y="465"/>
                </a:lnTo>
                <a:close/>
                <a:moveTo>
                  <a:pt x="1369" y="415"/>
                </a:moveTo>
                <a:cubicBezTo>
                  <a:pt x="1350" y="469"/>
                  <a:pt x="1350" y="469"/>
                  <a:pt x="1350" y="469"/>
                </a:cubicBezTo>
                <a:cubicBezTo>
                  <a:pt x="1350" y="470"/>
                  <a:pt x="1349" y="472"/>
                  <a:pt x="1348" y="472"/>
                </a:cubicBezTo>
                <a:cubicBezTo>
                  <a:pt x="1332" y="484"/>
                  <a:pt x="1332" y="484"/>
                  <a:pt x="1332" y="484"/>
                </a:cubicBezTo>
                <a:cubicBezTo>
                  <a:pt x="1331" y="485"/>
                  <a:pt x="1330" y="485"/>
                  <a:pt x="1329" y="485"/>
                </a:cubicBezTo>
                <a:cubicBezTo>
                  <a:pt x="1260" y="485"/>
                  <a:pt x="1260" y="485"/>
                  <a:pt x="1260" y="485"/>
                </a:cubicBezTo>
                <a:cubicBezTo>
                  <a:pt x="1259" y="485"/>
                  <a:pt x="1258" y="485"/>
                  <a:pt x="1258" y="484"/>
                </a:cubicBezTo>
                <a:cubicBezTo>
                  <a:pt x="1250" y="472"/>
                  <a:pt x="1250" y="472"/>
                  <a:pt x="1250" y="472"/>
                </a:cubicBezTo>
                <a:cubicBezTo>
                  <a:pt x="1249" y="472"/>
                  <a:pt x="1249" y="470"/>
                  <a:pt x="1249" y="469"/>
                </a:cubicBezTo>
                <a:cubicBezTo>
                  <a:pt x="1267" y="415"/>
                  <a:pt x="1267" y="415"/>
                  <a:pt x="1267" y="415"/>
                </a:cubicBezTo>
                <a:cubicBezTo>
                  <a:pt x="1268" y="414"/>
                  <a:pt x="1269" y="413"/>
                  <a:pt x="1270" y="412"/>
                </a:cubicBezTo>
                <a:cubicBezTo>
                  <a:pt x="1286" y="400"/>
                  <a:pt x="1286" y="400"/>
                  <a:pt x="1286" y="400"/>
                </a:cubicBezTo>
                <a:cubicBezTo>
                  <a:pt x="1287" y="399"/>
                  <a:pt x="1288" y="399"/>
                  <a:pt x="1289" y="399"/>
                </a:cubicBezTo>
                <a:cubicBezTo>
                  <a:pt x="1357" y="399"/>
                  <a:pt x="1357" y="399"/>
                  <a:pt x="1357" y="399"/>
                </a:cubicBezTo>
                <a:cubicBezTo>
                  <a:pt x="1359" y="399"/>
                  <a:pt x="1360" y="399"/>
                  <a:pt x="1360" y="400"/>
                </a:cubicBezTo>
                <a:cubicBezTo>
                  <a:pt x="1368" y="412"/>
                  <a:pt x="1368" y="412"/>
                  <a:pt x="1368" y="412"/>
                </a:cubicBezTo>
                <a:cubicBezTo>
                  <a:pt x="1369" y="413"/>
                  <a:pt x="1369" y="414"/>
                  <a:pt x="1369" y="415"/>
                </a:cubicBezTo>
                <a:close/>
                <a:moveTo>
                  <a:pt x="1343" y="419"/>
                </a:moveTo>
                <a:cubicBezTo>
                  <a:pt x="1339" y="413"/>
                  <a:pt x="1339" y="413"/>
                  <a:pt x="1339" y="413"/>
                </a:cubicBezTo>
                <a:cubicBezTo>
                  <a:pt x="1339" y="412"/>
                  <a:pt x="1338" y="412"/>
                  <a:pt x="1337" y="412"/>
                </a:cubicBezTo>
                <a:cubicBezTo>
                  <a:pt x="1301" y="412"/>
                  <a:pt x="1301" y="412"/>
                  <a:pt x="1301" y="412"/>
                </a:cubicBezTo>
                <a:cubicBezTo>
                  <a:pt x="1300" y="412"/>
                  <a:pt x="1299" y="412"/>
                  <a:pt x="1298" y="413"/>
                </a:cubicBezTo>
                <a:cubicBezTo>
                  <a:pt x="1291" y="419"/>
                  <a:pt x="1291" y="419"/>
                  <a:pt x="1291" y="419"/>
                </a:cubicBezTo>
                <a:cubicBezTo>
                  <a:pt x="1290" y="419"/>
                  <a:pt x="1289" y="420"/>
                  <a:pt x="1289" y="421"/>
                </a:cubicBezTo>
                <a:cubicBezTo>
                  <a:pt x="1275" y="463"/>
                  <a:pt x="1275" y="463"/>
                  <a:pt x="1275" y="463"/>
                </a:cubicBezTo>
                <a:cubicBezTo>
                  <a:pt x="1274" y="464"/>
                  <a:pt x="1275" y="465"/>
                  <a:pt x="1275" y="466"/>
                </a:cubicBezTo>
                <a:cubicBezTo>
                  <a:pt x="1279" y="471"/>
                  <a:pt x="1279" y="471"/>
                  <a:pt x="1279" y="471"/>
                </a:cubicBezTo>
                <a:cubicBezTo>
                  <a:pt x="1279" y="472"/>
                  <a:pt x="1280" y="472"/>
                  <a:pt x="1281" y="472"/>
                </a:cubicBezTo>
                <a:cubicBezTo>
                  <a:pt x="1317" y="472"/>
                  <a:pt x="1317" y="472"/>
                  <a:pt x="1317" y="472"/>
                </a:cubicBezTo>
                <a:cubicBezTo>
                  <a:pt x="1318" y="472"/>
                  <a:pt x="1319" y="472"/>
                  <a:pt x="1320" y="471"/>
                </a:cubicBezTo>
                <a:cubicBezTo>
                  <a:pt x="1327" y="466"/>
                  <a:pt x="1327" y="466"/>
                  <a:pt x="1327" y="466"/>
                </a:cubicBezTo>
                <a:cubicBezTo>
                  <a:pt x="1328" y="465"/>
                  <a:pt x="1329" y="464"/>
                  <a:pt x="1329" y="463"/>
                </a:cubicBezTo>
                <a:cubicBezTo>
                  <a:pt x="1343" y="421"/>
                  <a:pt x="1343" y="421"/>
                  <a:pt x="1343" y="421"/>
                </a:cubicBezTo>
                <a:cubicBezTo>
                  <a:pt x="1343" y="420"/>
                  <a:pt x="1343" y="419"/>
                  <a:pt x="1343" y="419"/>
                </a:cubicBezTo>
                <a:close/>
                <a:moveTo>
                  <a:pt x="1246" y="415"/>
                </a:moveTo>
                <a:cubicBezTo>
                  <a:pt x="1240" y="435"/>
                  <a:pt x="1240" y="435"/>
                  <a:pt x="1240" y="435"/>
                </a:cubicBezTo>
                <a:cubicBezTo>
                  <a:pt x="1239" y="436"/>
                  <a:pt x="1238" y="438"/>
                  <a:pt x="1237" y="439"/>
                </a:cubicBezTo>
                <a:cubicBezTo>
                  <a:pt x="1223" y="449"/>
                  <a:pt x="1223" y="449"/>
                  <a:pt x="1223" y="449"/>
                </a:cubicBezTo>
                <a:cubicBezTo>
                  <a:pt x="1227" y="478"/>
                  <a:pt x="1227" y="478"/>
                  <a:pt x="1227" y="478"/>
                </a:cubicBezTo>
                <a:cubicBezTo>
                  <a:pt x="1227" y="479"/>
                  <a:pt x="1227" y="479"/>
                  <a:pt x="1227" y="480"/>
                </a:cubicBezTo>
                <a:cubicBezTo>
                  <a:pt x="1227" y="480"/>
                  <a:pt x="1227" y="481"/>
                  <a:pt x="1227" y="482"/>
                </a:cubicBezTo>
                <a:cubicBezTo>
                  <a:pt x="1226" y="483"/>
                  <a:pt x="1226" y="483"/>
                  <a:pt x="1226" y="483"/>
                </a:cubicBezTo>
                <a:cubicBezTo>
                  <a:pt x="1226" y="484"/>
                  <a:pt x="1226" y="484"/>
                  <a:pt x="1225" y="485"/>
                </a:cubicBezTo>
                <a:cubicBezTo>
                  <a:pt x="1225" y="485"/>
                  <a:pt x="1224" y="485"/>
                  <a:pt x="1223" y="485"/>
                </a:cubicBezTo>
                <a:cubicBezTo>
                  <a:pt x="1204" y="485"/>
                  <a:pt x="1204" y="485"/>
                  <a:pt x="1204" y="485"/>
                </a:cubicBezTo>
                <a:cubicBezTo>
                  <a:pt x="1204" y="485"/>
                  <a:pt x="1203" y="485"/>
                  <a:pt x="1203" y="484"/>
                </a:cubicBezTo>
                <a:cubicBezTo>
                  <a:pt x="1200" y="454"/>
                  <a:pt x="1200" y="454"/>
                  <a:pt x="1200" y="454"/>
                </a:cubicBezTo>
                <a:cubicBezTo>
                  <a:pt x="1156" y="454"/>
                  <a:pt x="1156" y="454"/>
                  <a:pt x="1156" y="454"/>
                </a:cubicBezTo>
                <a:cubicBezTo>
                  <a:pt x="1146" y="483"/>
                  <a:pt x="1146" y="483"/>
                  <a:pt x="1146" y="483"/>
                </a:cubicBezTo>
                <a:cubicBezTo>
                  <a:pt x="1145" y="485"/>
                  <a:pt x="1145" y="485"/>
                  <a:pt x="1143" y="485"/>
                </a:cubicBezTo>
                <a:cubicBezTo>
                  <a:pt x="1124" y="485"/>
                  <a:pt x="1124" y="485"/>
                  <a:pt x="1124" y="485"/>
                </a:cubicBezTo>
                <a:cubicBezTo>
                  <a:pt x="1122" y="485"/>
                  <a:pt x="1122" y="485"/>
                  <a:pt x="1122" y="483"/>
                </a:cubicBezTo>
                <a:cubicBezTo>
                  <a:pt x="1149" y="402"/>
                  <a:pt x="1149" y="402"/>
                  <a:pt x="1149" y="402"/>
                </a:cubicBezTo>
                <a:cubicBezTo>
                  <a:pt x="1150" y="400"/>
                  <a:pt x="1152" y="399"/>
                  <a:pt x="1154" y="399"/>
                </a:cubicBezTo>
                <a:cubicBezTo>
                  <a:pt x="1235" y="399"/>
                  <a:pt x="1235" y="399"/>
                  <a:pt x="1235" y="399"/>
                </a:cubicBezTo>
                <a:cubicBezTo>
                  <a:pt x="1236" y="399"/>
                  <a:pt x="1237" y="399"/>
                  <a:pt x="1238" y="400"/>
                </a:cubicBezTo>
                <a:cubicBezTo>
                  <a:pt x="1246" y="412"/>
                  <a:pt x="1246" y="412"/>
                  <a:pt x="1246" y="412"/>
                </a:cubicBezTo>
                <a:cubicBezTo>
                  <a:pt x="1247" y="413"/>
                  <a:pt x="1247" y="413"/>
                  <a:pt x="1246" y="415"/>
                </a:cubicBezTo>
                <a:close/>
                <a:moveTo>
                  <a:pt x="1221" y="418"/>
                </a:moveTo>
                <a:cubicBezTo>
                  <a:pt x="1217" y="413"/>
                  <a:pt x="1217" y="413"/>
                  <a:pt x="1217" y="413"/>
                </a:cubicBezTo>
                <a:cubicBezTo>
                  <a:pt x="1217" y="412"/>
                  <a:pt x="1216" y="412"/>
                  <a:pt x="1215" y="412"/>
                </a:cubicBezTo>
                <a:cubicBezTo>
                  <a:pt x="1172" y="412"/>
                  <a:pt x="1172" y="412"/>
                  <a:pt x="1172" y="412"/>
                </a:cubicBezTo>
                <a:cubicBezTo>
                  <a:pt x="1170" y="412"/>
                  <a:pt x="1169" y="413"/>
                  <a:pt x="1169" y="414"/>
                </a:cubicBezTo>
                <a:cubicBezTo>
                  <a:pt x="1160" y="441"/>
                  <a:pt x="1160" y="441"/>
                  <a:pt x="1160" y="441"/>
                </a:cubicBezTo>
                <a:cubicBezTo>
                  <a:pt x="1205" y="441"/>
                  <a:pt x="1205" y="441"/>
                  <a:pt x="1205" y="441"/>
                </a:cubicBezTo>
                <a:cubicBezTo>
                  <a:pt x="1215" y="434"/>
                  <a:pt x="1215" y="434"/>
                  <a:pt x="1215" y="434"/>
                </a:cubicBezTo>
                <a:cubicBezTo>
                  <a:pt x="1216" y="434"/>
                  <a:pt x="1217" y="433"/>
                  <a:pt x="1217" y="433"/>
                </a:cubicBezTo>
                <a:cubicBezTo>
                  <a:pt x="1221" y="420"/>
                  <a:pt x="1221" y="420"/>
                  <a:pt x="1221" y="420"/>
                </a:cubicBezTo>
                <a:cubicBezTo>
                  <a:pt x="1221" y="420"/>
                  <a:pt x="1221" y="419"/>
                  <a:pt x="1221" y="418"/>
                </a:cubicBezTo>
                <a:close/>
                <a:moveTo>
                  <a:pt x="1131" y="415"/>
                </a:moveTo>
                <a:cubicBezTo>
                  <a:pt x="1124" y="434"/>
                  <a:pt x="1124" y="434"/>
                  <a:pt x="1124" y="434"/>
                </a:cubicBezTo>
                <a:cubicBezTo>
                  <a:pt x="1124" y="435"/>
                  <a:pt x="1123" y="436"/>
                  <a:pt x="1122" y="437"/>
                </a:cubicBezTo>
                <a:cubicBezTo>
                  <a:pt x="1102" y="452"/>
                  <a:pt x="1102" y="452"/>
                  <a:pt x="1102" y="452"/>
                </a:cubicBezTo>
                <a:cubicBezTo>
                  <a:pt x="1100" y="453"/>
                  <a:pt x="1098" y="454"/>
                  <a:pt x="1096" y="454"/>
                </a:cubicBezTo>
                <a:cubicBezTo>
                  <a:pt x="1040" y="454"/>
                  <a:pt x="1040" y="454"/>
                  <a:pt x="1040" y="454"/>
                </a:cubicBezTo>
                <a:cubicBezTo>
                  <a:pt x="1031" y="483"/>
                  <a:pt x="1031" y="483"/>
                  <a:pt x="1031" y="483"/>
                </a:cubicBezTo>
                <a:cubicBezTo>
                  <a:pt x="1030" y="485"/>
                  <a:pt x="1029" y="485"/>
                  <a:pt x="1028" y="485"/>
                </a:cubicBezTo>
                <a:cubicBezTo>
                  <a:pt x="1008" y="485"/>
                  <a:pt x="1008" y="485"/>
                  <a:pt x="1008" y="485"/>
                </a:cubicBezTo>
                <a:cubicBezTo>
                  <a:pt x="1007" y="485"/>
                  <a:pt x="1007" y="485"/>
                  <a:pt x="1007" y="483"/>
                </a:cubicBezTo>
                <a:cubicBezTo>
                  <a:pt x="1034" y="402"/>
                  <a:pt x="1034" y="402"/>
                  <a:pt x="1034" y="402"/>
                </a:cubicBezTo>
                <a:cubicBezTo>
                  <a:pt x="1035" y="400"/>
                  <a:pt x="1036" y="399"/>
                  <a:pt x="1039" y="399"/>
                </a:cubicBezTo>
                <a:cubicBezTo>
                  <a:pt x="1119" y="399"/>
                  <a:pt x="1119" y="399"/>
                  <a:pt x="1119" y="399"/>
                </a:cubicBezTo>
                <a:cubicBezTo>
                  <a:pt x="1121" y="399"/>
                  <a:pt x="1122" y="399"/>
                  <a:pt x="1123" y="400"/>
                </a:cubicBezTo>
                <a:cubicBezTo>
                  <a:pt x="1131" y="412"/>
                  <a:pt x="1131" y="412"/>
                  <a:pt x="1131" y="412"/>
                </a:cubicBezTo>
                <a:cubicBezTo>
                  <a:pt x="1131" y="413"/>
                  <a:pt x="1131" y="414"/>
                  <a:pt x="1131" y="415"/>
                </a:cubicBezTo>
                <a:close/>
                <a:moveTo>
                  <a:pt x="1105" y="418"/>
                </a:moveTo>
                <a:cubicBezTo>
                  <a:pt x="1101" y="413"/>
                  <a:pt x="1101" y="413"/>
                  <a:pt x="1101" y="413"/>
                </a:cubicBezTo>
                <a:cubicBezTo>
                  <a:pt x="1101" y="412"/>
                  <a:pt x="1100" y="412"/>
                  <a:pt x="1099" y="412"/>
                </a:cubicBezTo>
                <a:cubicBezTo>
                  <a:pt x="1056" y="412"/>
                  <a:pt x="1056" y="412"/>
                  <a:pt x="1056" y="412"/>
                </a:cubicBezTo>
                <a:cubicBezTo>
                  <a:pt x="1055" y="412"/>
                  <a:pt x="1054" y="413"/>
                  <a:pt x="1054" y="414"/>
                </a:cubicBezTo>
                <a:cubicBezTo>
                  <a:pt x="1045" y="441"/>
                  <a:pt x="1045" y="441"/>
                  <a:pt x="1045" y="441"/>
                </a:cubicBezTo>
                <a:cubicBezTo>
                  <a:pt x="1087" y="441"/>
                  <a:pt x="1087" y="441"/>
                  <a:pt x="1087" y="441"/>
                </a:cubicBezTo>
                <a:cubicBezTo>
                  <a:pt x="1088" y="441"/>
                  <a:pt x="1090" y="441"/>
                  <a:pt x="1091" y="440"/>
                </a:cubicBezTo>
                <a:cubicBezTo>
                  <a:pt x="1100" y="433"/>
                  <a:pt x="1100" y="433"/>
                  <a:pt x="1100" y="433"/>
                </a:cubicBezTo>
                <a:cubicBezTo>
                  <a:pt x="1101" y="432"/>
                  <a:pt x="1102" y="432"/>
                  <a:pt x="1102" y="430"/>
                </a:cubicBezTo>
                <a:cubicBezTo>
                  <a:pt x="1105" y="421"/>
                  <a:pt x="1105" y="421"/>
                  <a:pt x="1105" y="421"/>
                </a:cubicBezTo>
                <a:cubicBezTo>
                  <a:pt x="1106" y="420"/>
                  <a:pt x="1106" y="419"/>
                  <a:pt x="1105" y="418"/>
                </a:cubicBezTo>
                <a:close/>
                <a:moveTo>
                  <a:pt x="911" y="415"/>
                </a:moveTo>
                <a:cubicBezTo>
                  <a:pt x="905" y="435"/>
                  <a:pt x="905" y="435"/>
                  <a:pt x="905" y="435"/>
                </a:cubicBezTo>
                <a:cubicBezTo>
                  <a:pt x="904" y="436"/>
                  <a:pt x="903" y="438"/>
                  <a:pt x="902" y="439"/>
                </a:cubicBezTo>
                <a:cubicBezTo>
                  <a:pt x="888" y="449"/>
                  <a:pt x="888" y="449"/>
                  <a:pt x="888" y="449"/>
                </a:cubicBezTo>
                <a:cubicBezTo>
                  <a:pt x="892" y="478"/>
                  <a:pt x="892" y="478"/>
                  <a:pt x="892" y="478"/>
                </a:cubicBezTo>
                <a:cubicBezTo>
                  <a:pt x="892" y="479"/>
                  <a:pt x="892" y="479"/>
                  <a:pt x="892" y="480"/>
                </a:cubicBezTo>
                <a:cubicBezTo>
                  <a:pt x="892" y="480"/>
                  <a:pt x="892" y="481"/>
                  <a:pt x="892" y="482"/>
                </a:cubicBezTo>
                <a:cubicBezTo>
                  <a:pt x="891" y="483"/>
                  <a:pt x="891" y="483"/>
                  <a:pt x="891" y="483"/>
                </a:cubicBezTo>
                <a:cubicBezTo>
                  <a:pt x="891" y="484"/>
                  <a:pt x="891" y="484"/>
                  <a:pt x="890" y="485"/>
                </a:cubicBezTo>
                <a:cubicBezTo>
                  <a:pt x="890" y="485"/>
                  <a:pt x="889" y="485"/>
                  <a:pt x="888" y="485"/>
                </a:cubicBezTo>
                <a:cubicBezTo>
                  <a:pt x="869" y="485"/>
                  <a:pt x="869" y="485"/>
                  <a:pt x="869" y="485"/>
                </a:cubicBezTo>
                <a:cubicBezTo>
                  <a:pt x="869" y="485"/>
                  <a:pt x="868" y="485"/>
                  <a:pt x="868" y="484"/>
                </a:cubicBezTo>
                <a:cubicBezTo>
                  <a:pt x="865" y="454"/>
                  <a:pt x="865" y="454"/>
                  <a:pt x="865" y="454"/>
                </a:cubicBezTo>
                <a:cubicBezTo>
                  <a:pt x="821" y="454"/>
                  <a:pt x="821" y="454"/>
                  <a:pt x="821" y="454"/>
                </a:cubicBezTo>
                <a:cubicBezTo>
                  <a:pt x="811" y="483"/>
                  <a:pt x="811" y="483"/>
                  <a:pt x="811" y="483"/>
                </a:cubicBezTo>
                <a:cubicBezTo>
                  <a:pt x="810" y="485"/>
                  <a:pt x="810" y="485"/>
                  <a:pt x="808" y="485"/>
                </a:cubicBezTo>
                <a:cubicBezTo>
                  <a:pt x="789" y="485"/>
                  <a:pt x="789" y="485"/>
                  <a:pt x="789" y="485"/>
                </a:cubicBezTo>
                <a:cubicBezTo>
                  <a:pt x="787" y="485"/>
                  <a:pt x="787" y="485"/>
                  <a:pt x="787" y="483"/>
                </a:cubicBezTo>
                <a:cubicBezTo>
                  <a:pt x="814" y="402"/>
                  <a:pt x="814" y="402"/>
                  <a:pt x="814" y="402"/>
                </a:cubicBezTo>
                <a:cubicBezTo>
                  <a:pt x="815" y="400"/>
                  <a:pt x="817" y="399"/>
                  <a:pt x="819" y="399"/>
                </a:cubicBezTo>
                <a:cubicBezTo>
                  <a:pt x="900" y="399"/>
                  <a:pt x="900" y="399"/>
                  <a:pt x="900" y="399"/>
                </a:cubicBezTo>
                <a:cubicBezTo>
                  <a:pt x="901" y="399"/>
                  <a:pt x="902" y="399"/>
                  <a:pt x="903" y="400"/>
                </a:cubicBezTo>
                <a:cubicBezTo>
                  <a:pt x="911" y="412"/>
                  <a:pt x="911" y="412"/>
                  <a:pt x="911" y="412"/>
                </a:cubicBezTo>
                <a:cubicBezTo>
                  <a:pt x="912" y="413"/>
                  <a:pt x="912" y="413"/>
                  <a:pt x="911" y="415"/>
                </a:cubicBezTo>
                <a:close/>
                <a:moveTo>
                  <a:pt x="886" y="418"/>
                </a:moveTo>
                <a:cubicBezTo>
                  <a:pt x="882" y="413"/>
                  <a:pt x="882" y="413"/>
                  <a:pt x="882" y="413"/>
                </a:cubicBezTo>
                <a:cubicBezTo>
                  <a:pt x="881" y="412"/>
                  <a:pt x="881" y="412"/>
                  <a:pt x="880" y="412"/>
                </a:cubicBezTo>
                <a:cubicBezTo>
                  <a:pt x="837" y="412"/>
                  <a:pt x="837" y="412"/>
                  <a:pt x="837" y="412"/>
                </a:cubicBezTo>
                <a:cubicBezTo>
                  <a:pt x="835" y="412"/>
                  <a:pt x="834" y="413"/>
                  <a:pt x="834" y="414"/>
                </a:cubicBezTo>
                <a:cubicBezTo>
                  <a:pt x="825" y="441"/>
                  <a:pt x="825" y="441"/>
                  <a:pt x="825" y="441"/>
                </a:cubicBezTo>
                <a:cubicBezTo>
                  <a:pt x="870" y="441"/>
                  <a:pt x="870" y="441"/>
                  <a:pt x="870" y="441"/>
                </a:cubicBezTo>
                <a:cubicBezTo>
                  <a:pt x="880" y="434"/>
                  <a:pt x="880" y="434"/>
                  <a:pt x="880" y="434"/>
                </a:cubicBezTo>
                <a:cubicBezTo>
                  <a:pt x="881" y="434"/>
                  <a:pt x="882" y="433"/>
                  <a:pt x="882" y="433"/>
                </a:cubicBezTo>
                <a:cubicBezTo>
                  <a:pt x="886" y="420"/>
                  <a:pt x="886" y="420"/>
                  <a:pt x="886" y="420"/>
                </a:cubicBezTo>
                <a:cubicBezTo>
                  <a:pt x="886" y="420"/>
                  <a:pt x="886" y="419"/>
                  <a:pt x="886" y="418"/>
                </a:cubicBezTo>
                <a:close/>
                <a:moveTo>
                  <a:pt x="770" y="468"/>
                </a:moveTo>
                <a:cubicBezTo>
                  <a:pt x="770" y="469"/>
                  <a:pt x="769" y="470"/>
                  <a:pt x="768" y="470"/>
                </a:cubicBezTo>
                <a:cubicBezTo>
                  <a:pt x="751" y="483"/>
                  <a:pt x="751" y="483"/>
                  <a:pt x="751" y="483"/>
                </a:cubicBezTo>
                <a:cubicBezTo>
                  <a:pt x="750" y="484"/>
                  <a:pt x="749" y="485"/>
                  <a:pt x="748" y="485"/>
                </a:cubicBezTo>
                <a:cubicBezTo>
                  <a:pt x="747" y="485"/>
                  <a:pt x="746" y="485"/>
                  <a:pt x="745" y="485"/>
                </a:cubicBezTo>
                <a:cubicBezTo>
                  <a:pt x="683" y="485"/>
                  <a:pt x="683" y="485"/>
                  <a:pt x="683" y="485"/>
                </a:cubicBezTo>
                <a:cubicBezTo>
                  <a:pt x="681" y="485"/>
                  <a:pt x="680" y="485"/>
                  <a:pt x="679" y="483"/>
                </a:cubicBezTo>
                <a:cubicBezTo>
                  <a:pt x="670" y="470"/>
                  <a:pt x="670" y="470"/>
                  <a:pt x="670" y="470"/>
                </a:cubicBezTo>
                <a:cubicBezTo>
                  <a:pt x="669" y="470"/>
                  <a:pt x="669" y="469"/>
                  <a:pt x="669" y="468"/>
                </a:cubicBezTo>
                <a:cubicBezTo>
                  <a:pt x="692" y="401"/>
                  <a:pt x="692" y="401"/>
                  <a:pt x="692" y="401"/>
                </a:cubicBezTo>
                <a:cubicBezTo>
                  <a:pt x="692" y="400"/>
                  <a:pt x="693" y="399"/>
                  <a:pt x="695" y="399"/>
                </a:cubicBezTo>
                <a:cubicBezTo>
                  <a:pt x="714" y="399"/>
                  <a:pt x="714" y="399"/>
                  <a:pt x="714" y="399"/>
                </a:cubicBezTo>
                <a:cubicBezTo>
                  <a:pt x="716" y="399"/>
                  <a:pt x="716" y="400"/>
                  <a:pt x="716" y="401"/>
                </a:cubicBezTo>
                <a:cubicBezTo>
                  <a:pt x="695" y="463"/>
                  <a:pt x="695" y="463"/>
                  <a:pt x="695" y="463"/>
                </a:cubicBezTo>
                <a:cubicBezTo>
                  <a:pt x="695" y="464"/>
                  <a:pt x="695" y="464"/>
                  <a:pt x="695" y="465"/>
                </a:cubicBezTo>
                <a:cubicBezTo>
                  <a:pt x="700" y="471"/>
                  <a:pt x="700" y="471"/>
                  <a:pt x="700" y="471"/>
                </a:cubicBezTo>
                <a:cubicBezTo>
                  <a:pt x="700" y="472"/>
                  <a:pt x="701" y="472"/>
                  <a:pt x="701" y="472"/>
                </a:cubicBezTo>
                <a:cubicBezTo>
                  <a:pt x="736" y="472"/>
                  <a:pt x="736" y="472"/>
                  <a:pt x="736" y="472"/>
                </a:cubicBezTo>
                <a:cubicBezTo>
                  <a:pt x="737" y="472"/>
                  <a:pt x="737" y="472"/>
                  <a:pt x="738" y="471"/>
                </a:cubicBezTo>
                <a:cubicBezTo>
                  <a:pt x="747" y="465"/>
                  <a:pt x="747" y="465"/>
                  <a:pt x="747" y="465"/>
                </a:cubicBezTo>
                <a:cubicBezTo>
                  <a:pt x="748" y="464"/>
                  <a:pt x="748" y="464"/>
                  <a:pt x="749" y="463"/>
                </a:cubicBezTo>
                <a:cubicBezTo>
                  <a:pt x="770" y="401"/>
                  <a:pt x="770" y="401"/>
                  <a:pt x="770" y="401"/>
                </a:cubicBezTo>
                <a:cubicBezTo>
                  <a:pt x="770" y="400"/>
                  <a:pt x="771" y="399"/>
                  <a:pt x="772" y="399"/>
                </a:cubicBezTo>
                <a:cubicBezTo>
                  <a:pt x="792" y="399"/>
                  <a:pt x="792" y="399"/>
                  <a:pt x="792" y="399"/>
                </a:cubicBezTo>
                <a:cubicBezTo>
                  <a:pt x="793" y="399"/>
                  <a:pt x="793" y="400"/>
                  <a:pt x="793" y="401"/>
                </a:cubicBezTo>
                <a:lnTo>
                  <a:pt x="770" y="468"/>
                </a:lnTo>
                <a:close/>
                <a:moveTo>
                  <a:pt x="666" y="415"/>
                </a:moveTo>
                <a:cubicBezTo>
                  <a:pt x="648" y="469"/>
                  <a:pt x="648" y="469"/>
                  <a:pt x="648" y="469"/>
                </a:cubicBezTo>
                <a:cubicBezTo>
                  <a:pt x="647" y="470"/>
                  <a:pt x="647" y="472"/>
                  <a:pt x="645" y="472"/>
                </a:cubicBezTo>
                <a:cubicBezTo>
                  <a:pt x="629" y="484"/>
                  <a:pt x="629" y="484"/>
                  <a:pt x="629" y="484"/>
                </a:cubicBezTo>
                <a:cubicBezTo>
                  <a:pt x="628" y="485"/>
                  <a:pt x="627" y="485"/>
                  <a:pt x="626" y="485"/>
                </a:cubicBezTo>
                <a:cubicBezTo>
                  <a:pt x="558" y="485"/>
                  <a:pt x="558" y="485"/>
                  <a:pt x="558" y="485"/>
                </a:cubicBezTo>
                <a:cubicBezTo>
                  <a:pt x="556" y="485"/>
                  <a:pt x="556" y="485"/>
                  <a:pt x="555" y="484"/>
                </a:cubicBezTo>
                <a:cubicBezTo>
                  <a:pt x="547" y="472"/>
                  <a:pt x="547" y="472"/>
                  <a:pt x="547" y="472"/>
                </a:cubicBezTo>
                <a:cubicBezTo>
                  <a:pt x="546" y="472"/>
                  <a:pt x="546" y="470"/>
                  <a:pt x="547" y="469"/>
                </a:cubicBezTo>
                <a:cubicBezTo>
                  <a:pt x="565" y="415"/>
                  <a:pt x="565" y="415"/>
                  <a:pt x="565" y="415"/>
                </a:cubicBezTo>
                <a:cubicBezTo>
                  <a:pt x="565" y="414"/>
                  <a:pt x="566" y="413"/>
                  <a:pt x="567" y="412"/>
                </a:cubicBezTo>
                <a:cubicBezTo>
                  <a:pt x="583" y="400"/>
                  <a:pt x="583" y="400"/>
                  <a:pt x="583" y="400"/>
                </a:cubicBezTo>
                <a:cubicBezTo>
                  <a:pt x="584" y="399"/>
                  <a:pt x="585" y="399"/>
                  <a:pt x="587" y="399"/>
                </a:cubicBezTo>
                <a:cubicBezTo>
                  <a:pt x="655" y="399"/>
                  <a:pt x="655" y="399"/>
                  <a:pt x="655" y="399"/>
                </a:cubicBezTo>
                <a:cubicBezTo>
                  <a:pt x="656" y="399"/>
                  <a:pt x="657" y="399"/>
                  <a:pt x="657" y="400"/>
                </a:cubicBezTo>
                <a:cubicBezTo>
                  <a:pt x="666" y="412"/>
                  <a:pt x="666" y="412"/>
                  <a:pt x="666" y="412"/>
                </a:cubicBezTo>
                <a:cubicBezTo>
                  <a:pt x="666" y="413"/>
                  <a:pt x="666" y="414"/>
                  <a:pt x="666" y="415"/>
                </a:cubicBezTo>
                <a:close/>
                <a:moveTo>
                  <a:pt x="640" y="419"/>
                </a:moveTo>
                <a:cubicBezTo>
                  <a:pt x="637" y="413"/>
                  <a:pt x="637" y="413"/>
                  <a:pt x="637" y="413"/>
                </a:cubicBezTo>
                <a:cubicBezTo>
                  <a:pt x="636" y="412"/>
                  <a:pt x="635" y="412"/>
                  <a:pt x="635" y="412"/>
                </a:cubicBezTo>
                <a:cubicBezTo>
                  <a:pt x="598" y="412"/>
                  <a:pt x="598" y="412"/>
                  <a:pt x="598" y="412"/>
                </a:cubicBezTo>
                <a:cubicBezTo>
                  <a:pt x="597" y="412"/>
                  <a:pt x="596" y="412"/>
                  <a:pt x="595" y="413"/>
                </a:cubicBezTo>
                <a:cubicBezTo>
                  <a:pt x="588" y="419"/>
                  <a:pt x="588" y="419"/>
                  <a:pt x="588" y="419"/>
                </a:cubicBezTo>
                <a:cubicBezTo>
                  <a:pt x="587" y="419"/>
                  <a:pt x="587" y="420"/>
                  <a:pt x="586" y="421"/>
                </a:cubicBezTo>
                <a:cubicBezTo>
                  <a:pt x="572" y="463"/>
                  <a:pt x="572" y="463"/>
                  <a:pt x="572" y="463"/>
                </a:cubicBezTo>
                <a:cubicBezTo>
                  <a:pt x="572" y="464"/>
                  <a:pt x="572" y="465"/>
                  <a:pt x="572" y="466"/>
                </a:cubicBezTo>
                <a:cubicBezTo>
                  <a:pt x="576" y="471"/>
                  <a:pt x="576" y="471"/>
                  <a:pt x="576" y="471"/>
                </a:cubicBezTo>
                <a:cubicBezTo>
                  <a:pt x="576" y="472"/>
                  <a:pt x="577" y="472"/>
                  <a:pt x="578" y="472"/>
                </a:cubicBezTo>
                <a:cubicBezTo>
                  <a:pt x="614" y="472"/>
                  <a:pt x="614" y="472"/>
                  <a:pt x="614" y="472"/>
                </a:cubicBezTo>
                <a:cubicBezTo>
                  <a:pt x="615" y="472"/>
                  <a:pt x="616" y="472"/>
                  <a:pt x="617" y="471"/>
                </a:cubicBezTo>
                <a:cubicBezTo>
                  <a:pt x="625" y="466"/>
                  <a:pt x="625" y="466"/>
                  <a:pt x="625" y="466"/>
                </a:cubicBezTo>
                <a:cubicBezTo>
                  <a:pt x="625" y="465"/>
                  <a:pt x="626" y="464"/>
                  <a:pt x="626" y="463"/>
                </a:cubicBezTo>
                <a:cubicBezTo>
                  <a:pt x="640" y="421"/>
                  <a:pt x="640" y="421"/>
                  <a:pt x="640" y="421"/>
                </a:cubicBezTo>
                <a:cubicBezTo>
                  <a:pt x="641" y="420"/>
                  <a:pt x="641" y="419"/>
                  <a:pt x="640" y="419"/>
                </a:cubicBezTo>
                <a:close/>
                <a:moveTo>
                  <a:pt x="547" y="428"/>
                </a:moveTo>
                <a:cubicBezTo>
                  <a:pt x="546" y="429"/>
                  <a:pt x="546" y="429"/>
                  <a:pt x="545" y="430"/>
                </a:cubicBezTo>
                <a:cubicBezTo>
                  <a:pt x="501" y="456"/>
                  <a:pt x="501" y="456"/>
                  <a:pt x="501" y="456"/>
                </a:cubicBezTo>
                <a:cubicBezTo>
                  <a:pt x="492" y="483"/>
                  <a:pt x="492" y="483"/>
                  <a:pt x="492" y="483"/>
                </a:cubicBezTo>
                <a:cubicBezTo>
                  <a:pt x="492" y="485"/>
                  <a:pt x="491" y="485"/>
                  <a:pt x="489" y="485"/>
                </a:cubicBezTo>
                <a:cubicBezTo>
                  <a:pt x="470" y="485"/>
                  <a:pt x="470" y="485"/>
                  <a:pt x="470" y="485"/>
                </a:cubicBezTo>
                <a:cubicBezTo>
                  <a:pt x="468" y="485"/>
                  <a:pt x="468" y="485"/>
                  <a:pt x="468" y="483"/>
                </a:cubicBezTo>
                <a:cubicBezTo>
                  <a:pt x="477" y="456"/>
                  <a:pt x="477" y="456"/>
                  <a:pt x="477" y="456"/>
                </a:cubicBezTo>
                <a:cubicBezTo>
                  <a:pt x="451" y="430"/>
                  <a:pt x="451" y="430"/>
                  <a:pt x="451" y="430"/>
                </a:cubicBezTo>
                <a:cubicBezTo>
                  <a:pt x="451" y="429"/>
                  <a:pt x="450" y="429"/>
                  <a:pt x="451" y="428"/>
                </a:cubicBezTo>
                <a:cubicBezTo>
                  <a:pt x="460" y="401"/>
                  <a:pt x="460" y="401"/>
                  <a:pt x="460" y="401"/>
                </a:cubicBezTo>
                <a:cubicBezTo>
                  <a:pt x="460" y="400"/>
                  <a:pt x="461" y="399"/>
                  <a:pt x="462" y="399"/>
                </a:cubicBezTo>
                <a:cubicBezTo>
                  <a:pt x="481" y="399"/>
                  <a:pt x="481" y="399"/>
                  <a:pt x="481" y="399"/>
                </a:cubicBezTo>
                <a:cubicBezTo>
                  <a:pt x="482" y="399"/>
                  <a:pt x="483" y="400"/>
                  <a:pt x="482" y="401"/>
                </a:cubicBezTo>
                <a:cubicBezTo>
                  <a:pt x="474" y="425"/>
                  <a:pt x="474" y="425"/>
                  <a:pt x="474" y="425"/>
                </a:cubicBezTo>
                <a:cubicBezTo>
                  <a:pt x="474" y="426"/>
                  <a:pt x="474" y="427"/>
                  <a:pt x="474" y="427"/>
                </a:cubicBezTo>
                <a:cubicBezTo>
                  <a:pt x="493" y="446"/>
                  <a:pt x="493" y="446"/>
                  <a:pt x="493" y="446"/>
                </a:cubicBezTo>
                <a:cubicBezTo>
                  <a:pt x="524" y="427"/>
                  <a:pt x="524" y="427"/>
                  <a:pt x="524" y="427"/>
                </a:cubicBezTo>
                <a:cubicBezTo>
                  <a:pt x="524" y="427"/>
                  <a:pt x="525" y="426"/>
                  <a:pt x="526" y="425"/>
                </a:cubicBezTo>
                <a:cubicBezTo>
                  <a:pt x="534" y="401"/>
                  <a:pt x="534" y="401"/>
                  <a:pt x="534" y="401"/>
                </a:cubicBezTo>
                <a:cubicBezTo>
                  <a:pt x="534" y="400"/>
                  <a:pt x="535" y="399"/>
                  <a:pt x="536" y="399"/>
                </a:cubicBezTo>
                <a:cubicBezTo>
                  <a:pt x="554" y="399"/>
                  <a:pt x="554" y="399"/>
                  <a:pt x="554" y="399"/>
                </a:cubicBezTo>
                <a:cubicBezTo>
                  <a:pt x="556" y="399"/>
                  <a:pt x="556" y="400"/>
                  <a:pt x="556" y="401"/>
                </a:cubicBezTo>
                <a:lnTo>
                  <a:pt x="547" y="4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FFFFFF"/>
              </a:solidFill>
            </a:endParaRPr>
          </a:p>
        </p:txBody>
      </p:sp>
    </p:spTree>
    <p:extLst>
      <p:ext uri="{BB962C8B-B14F-4D97-AF65-F5344CB8AC3E}">
        <p14:creationId xmlns:p14="http://schemas.microsoft.com/office/powerpoint/2010/main" val="295861969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302">
          <p15:clr>
            <a:srgbClr val="C35EA4"/>
          </p15:clr>
        </p15:guide>
        <p15:guide id="2" orient="horz" pos="4104">
          <p15:clr>
            <a:srgbClr val="C35EA4"/>
          </p15:clr>
        </p15:guide>
        <p15:guide id="3" pos="288">
          <p15:clr>
            <a:srgbClr val="C35EA4"/>
          </p15:clr>
        </p15:guide>
        <p15:guide id="4" pos="7546">
          <p15:clr>
            <a:srgbClr val="C35EA4"/>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Demo slide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5833">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57"/>
            <a:ext cx="10058401" cy="1829593"/>
          </a:xfrm>
          <a:noFill/>
        </p:spPr>
        <p:txBody>
          <a:bodyPr lIns="182880" tIns="146304" rIns="182880" bIns="146304">
            <a:noAutofit/>
          </a:bodyPr>
          <a:lstStyle>
            <a:lvl1pPr marL="0" indent="0">
              <a:spcBef>
                <a:spcPts val="0"/>
              </a:spcBef>
              <a:buNone/>
              <a:defRPr sz="3600" spc="0" baseline="0">
                <a:gradFill>
                  <a:gsLst>
                    <a:gs pos="5833">
                      <a:schemeClr val="tx1"/>
                    </a:gs>
                    <a:gs pos="18000">
                      <a:schemeClr val="tx1"/>
                    </a:gs>
                  </a:gsLst>
                  <a:lin ang="5400000" scaled="0"/>
                </a:gradFill>
                <a:latin typeface="+mj-lt"/>
              </a:defRPr>
            </a:lvl1pPr>
          </a:lstStyle>
          <a:p>
            <a:pPr lvl="0"/>
            <a:r>
              <a:rPr lang="en-US" dirty="0" smtClean="0"/>
              <a:t>Speaker Name</a:t>
            </a:r>
          </a:p>
        </p:txBody>
      </p:sp>
      <p:sp>
        <p:nvSpPr>
          <p:cNvPr id="6" name="Freeform 5"/>
          <p:cNvSpPr>
            <a:spLocks noEditPoints="1"/>
          </p:cNvSpPr>
          <p:nvPr userDrawn="1"/>
        </p:nvSpPr>
        <p:spPr bwMode="auto">
          <a:xfrm>
            <a:off x="10698748" y="6031428"/>
            <a:ext cx="1280527" cy="483672"/>
          </a:xfrm>
          <a:custGeom>
            <a:avLst/>
            <a:gdLst>
              <a:gd name="T0" fmla="*/ 78 w 582"/>
              <a:gd name="T1" fmla="*/ 103 h 218"/>
              <a:gd name="T2" fmla="*/ 63 w 582"/>
              <a:gd name="T3" fmla="*/ 112 h 218"/>
              <a:gd name="T4" fmla="*/ 63 w 582"/>
              <a:gd name="T5" fmla="*/ 81 h 218"/>
              <a:gd name="T6" fmla="*/ 78 w 582"/>
              <a:gd name="T7" fmla="*/ 89 h 218"/>
              <a:gd name="T8" fmla="*/ 322 w 582"/>
              <a:gd name="T9" fmla="*/ 112 h 218"/>
              <a:gd name="T10" fmla="*/ 292 w 582"/>
              <a:gd name="T11" fmla="*/ 147 h 218"/>
              <a:gd name="T12" fmla="*/ 304 w 582"/>
              <a:gd name="T13" fmla="*/ 71 h 218"/>
              <a:gd name="T14" fmla="*/ 302 w 582"/>
              <a:gd name="T15" fmla="*/ 79 h 218"/>
              <a:gd name="T16" fmla="*/ 301 w 582"/>
              <a:gd name="T17" fmla="*/ 110 h 218"/>
              <a:gd name="T18" fmla="*/ 354 w 582"/>
              <a:gd name="T19" fmla="*/ 95 h 218"/>
              <a:gd name="T20" fmla="*/ 349 w 582"/>
              <a:gd name="T21" fmla="*/ 93 h 218"/>
              <a:gd name="T22" fmla="*/ 349 w 582"/>
              <a:gd name="T23" fmla="*/ 147 h 218"/>
              <a:gd name="T24" fmla="*/ 362 w 582"/>
              <a:gd name="T25" fmla="*/ 100 h 218"/>
              <a:gd name="T26" fmla="*/ 363 w 582"/>
              <a:gd name="T27" fmla="*/ 92 h 218"/>
              <a:gd name="T28" fmla="*/ 396 w 582"/>
              <a:gd name="T29" fmla="*/ 149 h 218"/>
              <a:gd name="T30" fmla="*/ 377 w 582"/>
              <a:gd name="T31" fmla="*/ 99 h 218"/>
              <a:gd name="T32" fmla="*/ 423 w 582"/>
              <a:gd name="T33" fmla="*/ 120 h 218"/>
              <a:gd name="T34" fmla="*/ 409 w 582"/>
              <a:gd name="T35" fmla="*/ 104 h 218"/>
              <a:gd name="T36" fmla="*/ 378 w 582"/>
              <a:gd name="T37" fmla="*/ 120 h 218"/>
              <a:gd name="T38" fmla="*/ 409 w 582"/>
              <a:gd name="T39" fmla="*/ 136 h 218"/>
              <a:gd name="T40" fmla="*/ 434 w 582"/>
              <a:gd name="T41" fmla="*/ 69 h 218"/>
              <a:gd name="T42" fmla="*/ 438 w 582"/>
              <a:gd name="T43" fmla="*/ 79 h 218"/>
              <a:gd name="T44" fmla="*/ 442 w 582"/>
              <a:gd name="T45" fmla="*/ 69 h 218"/>
              <a:gd name="T46" fmla="*/ 422 w 582"/>
              <a:gd name="T47" fmla="*/ 166 h 218"/>
              <a:gd name="T48" fmla="*/ 421 w 582"/>
              <a:gd name="T49" fmla="*/ 173 h 218"/>
              <a:gd name="T50" fmla="*/ 442 w 582"/>
              <a:gd name="T51" fmla="*/ 93 h 218"/>
              <a:gd name="T52" fmla="*/ 494 w 582"/>
              <a:gd name="T53" fmla="*/ 98 h 218"/>
              <a:gd name="T54" fmla="*/ 462 w 582"/>
              <a:gd name="T55" fmla="*/ 122 h 218"/>
              <a:gd name="T56" fmla="*/ 497 w 582"/>
              <a:gd name="T57" fmla="*/ 135 h 218"/>
              <a:gd name="T58" fmla="*/ 459 w 582"/>
              <a:gd name="T59" fmla="*/ 141 h 218"/>
              <a:gd name="T60" fmla="*/ 465 w 582"/>
              <a:gd name="T61" fmla="*/ 95 h 218"/>
              <a:gd name="T62" fmla="*/ 491 w 582"/>
              <a:gd name="T63" fmla="*/ 115 h 218"/>
              <a:gd name="T64" fmla="*/ 467 w 582"/>
              <a:gd name="T65" fmla="*/ 103 h 218"/>
              <a:gd name="T66" fmla="*/ 514 w 582"/>
              <a:gd name="T67" fmla="*/ 100 h 218"/>
              <a:gd name="T68" fmla="*/ 519 w 582"/>
              <a:gd name="T69" fmla="*/ 145 h 218"/>
              <a:gd name="T70" fmla="*/ 547 w 582"/>
              <a:gd name="T71" fmla="*/ 137 h 218"/>
              <a:gd name="T72" fmla="*/ 515 w 582"/>
              <a:gd name="T73" fmla="*/ 121 h 218"/>
              <a:gd name="T74" fmla="*/ 547 w 582"/>
              <a:gd name="T75" fmla="*/ 103 h 218"/>
              <a:gd name="T76" fmla="*/ 514 w 582"/>
              <a:gd name="T77" fmla="*/ 100 h 218"/>
              <a:gd name="T78" fmla="*/ 569 w 582"/>
              <a:gd name="T79" fmla="*/ 93 h 218"/>
              <a:gd name="T80" fmla="*/ 560 w 582"/>
              <a:gd name="T81" fmla="*/ 93 h 218"/>
              <a:gd name="T82" fmla="*/ 560 w 582"/>
              <a:gd name="T83" fmla="*/ 100 h 218"/>
              <a:gd name="T84" fmla="*/ 582 w 582"/>
              <a:gd name="T85" fmla="*/ 147 h 218"/>
              <a:gd name="T86" fmla="*/ 571 w 582"/>
              <a:gd name="T87" fmla="*/ 139 h 218"/>
              <a:gd name="T88" fmla="*/ 582 w 582"/>
              <a:gd name="T89" fmla="*/ 100 h 218"/>
              <a:gd name="T90" fmla="*/ 206 w 582"/>
              <a:gd name="T91" fmla="*/ 200 h 218"/>
              <a:gd name="T92" fmla="*/ 0 w 582"/>
              <a:gd name="T93" fmla="*/ 195 h 218"/>
              <a:gd name="T94" fmla="*/ 127 w 582"/>
              <a:gd name="T95" fmla="*/ 18 h 218"/>
              <a:gd name="T96" fmla="*/ 100 w 582"/>
              <a:gd name="T97" fmla="*/ 94 h 218"/>
              <a:gd name="T98" fmla="*/ 81 w 582"/>
              <a:gd name="T99" fmla="*/ 64 h 218"/>
              <a:gd name="T100" fmla="*/ 37 w 582"/>
              <a:gd name="T101" fmla="*/ 161 h 218"/>
              <a:gd name="T102" fmla="*/ 65 w 582"/>
              <a:gd name="T103" fmla="*/ 129 h 218"/>
              <a:gd name="T104" fmla="*/ 85 w 582"/>
              <a:gd name="T105" fmla="*/ 123 h 218"/>
              <a:gd name="T106" fmla="*/ 98 w 582"/>
              <a:gd name="T107" fmla="*/ 108 h 218"/>
              <a:gd name="T108" fmla="*/ 209 w 582"/>
              <a:gd name="T109" fmla="*/ 31 h 218"/>
              <a:gd name="T110" fmla="*/ 127 w 582"/>
              <a:gd name="T111" fmla="*/ 45 h 218"/>
              <a:gd name="T112" fmla="*/ 181 w 582"/>
              <a:gd name="T113" fmla="*/ 100 h 218"/>
              <a:gd name="T114" fmla="*/ 172 w 582"/>
              <a:gd name="T115" fmla="*/ 136 h 218"/>
              <a:gd name="T116" fmla="*/ 163 w 582"/>
              <a:gd name="T117" fmla="*/ 100 h 218"/>
              <a:gd name="T118" fmla="*/ 127 w 582"/>
              <a:gd name="T119" fmla="*/ 136 h 218"/>
              <a:gd name="T120" fmla="*/ 136 w 582"/>
              <a:gd name="T121" fmla="*/ 181 h 218"/>
              <a:gd name="T122" fmla="*/ 206 w 582"/>
              <a:gd name="T123" fmla="*/ 190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82" h="218">
                <a:moveTo>
                  <a:pt x="78" y="89"/>
                </a:moveTo>
                <a:cubicBezTo>
                  <a:pt x="78" y="91"/>
                  <a:pt x="79" y="93"/>
                  <a:pt x="79" y="96"/>
                </a:cubicBezTo>
                <a:cubicBezTo>
                  <a:pt x="79" y="98"/>
                  <a:pt x="78" y="101"/>
                  <a:pt x="78" y="103"/>
                </a:cubicBezTo>
                <a:cubicBezTo>
                  <a:pt x="77" y="105"/>
                  <a:pt x="76" y="106"/>
                  <a:pt x="75" y="108"/>
                </a:cubicBezTo>
                <a:cubicBezTo>
                  <a:pt x="73" y="109"/>
                  <a:pt x="72" y="110"/>
                  <a:pt x="70" y="111"/>
                </a:cubicBezTo>
                <a:cubicBezTo>
                  <a:pt x="68" y="111"/>
                  <a:pt x="66" y="111"/>
                  <a:pt x="63" y="112"/>
                </a:cubicBezTo>
                <a:cubicBezTo>
                  <a:pt x="56" y="112"/>
                  <a:pt x="56" y="112"/>
                  <a:pt x="56" y="112"/>
                </a:cubicBezTo>
                <a:cubicBezTo>
                  <a:pt x="56" y="81"/>
                  <a:pt x="56" y="81"/>
                  <a:pt x="56" y="81"/>
                </a:cubicBezTo>
                <a:cubicBezTo>
                  <a:pt x="63" y="81"/>
                  <a:pt x="63" y="81"/>
                  <a:pt x="63" y="81"/>
                </a:cubicBezTo>
                <a:cubicBezTo>
                  <a:pt x="66" y="80"/>
                  <a:pt x="68" y="81"/>
                  <a:pt x="70" y="81"/>
                </a:cubicBezTo>
                <a:cubicBezTo>
                  <a:pt x="72" y="82"/>
                  <a:pt x="73" y="83"/>
                  <a:pt x="75" y="84"/>
                </a:cubicBezTo>
                <a:cubicBezTo>
                  <a:pt x="76" y="85"/>
                  <a:pt x="77" y="87"/>
                  <a:pt x="78" y="89"/>
                </a:cubicBezTo>
                <a:close/>
                <a:moveTo>
                  <a:pt x="323" y="77"/>
                </a:moveTo>
                <a:cubicBezTo>
                  <a:pt x="327" y="81"/>
                  <a:pt x="330" y="87"/>
                  <a:pt x="330" y="94"/>
                </a:cubicBezTo>
                <a:cubicBezTo>
                  <a:pt x="330" y="101"/>
                  <a:pt x="327" y="107"/>
                  <a:pt x="322" y="112"/>
                </a:cubicBezTo>
                <a:cubicBezTo>
                  <a:pt x="317" y="116"/>
                  <a:pt x="310" y="118"/>
                  <a:pt x="302" y="118"/>
                </a:cubicBezTo>
                <a:cubicBezTo>
                  <a:pt x="292" y="118"/>
                  <a:pt x="292" y="118"/>
                  <a:pt x="292" y="118"/>
                </a:cubicBezTo>
                <a:cubicBezTo>
                  <a:pt x="292" y="147"/>
                  <a:pt x="292" y="147"/>
                  <a:pt x="292" y="147"/>
                </a:cubicBezTo>
                <a:cubicBezTo>
                  <a:pt x="283" y="147"/>
                  <a:pt x="283" y="147"/>
                  <a:pt x="283" y="147"/>
                </a:cubicBezTo>
                <a:cubicBezTo>
                  <a:pt x="283" y="71"/>
                  <a:pt x="283" y="71"/>
                  <a:pt x="283" y="71"/>
                </a:cubicBezTo>
                <a:cubicBezTo>
                  <a:pt x="304" y="71"/>
                  <a:pt x="304" y="71"/>
                  <a:pt x="304" y="71"/>
                </a:cubicBezTo>
                <a:cubicBezTo>
                  <a:pt x="312" y="71"/>
                  <a:pt x="318" y="73"/>
                  <a:pt x="323" y="77"/>
                </a:cubicBezTo>
                <a:close/>
                <a:moveTo>
                  <a:pt x="320" y="94"/>
                </a:moveTo>
                <a:cubicBezTo>
                  <a:pt x="320" y="84"/>
                  <a:pt x="314" y="79"/>
                  <a:pt x="302" y="79"/>
                </a:cubicBezTo>
                <a:cubicBezTo>
                  <a:pt x="292" y="79"/>
                  <a:pt x="292" y="79"/>
                  <a:pt x="292" y="79"/>
                </a:cubicBezTo>
                <a:cubicBezTo>
                  <a:pt x="292" y="110"/>
                  <a:pt x="292" y="110"/>
                  <a:pt x="292" y="110"/>
                </a:cubicBezTo>
                <a:cubicBezTo>
                  <a:pt x="301" y="110"/>
                  <a:pt x="301" y="110"/>
                  <a:pt x="301" y="110"/>
                </a:cubicBezTo>
                <a:cubicBezTo>
                  <a:pt x="307" y="110"/>
                  <a:pt x="312" y="109"/>
                  <a:pt x="315" y="106"/>
                </a:cubicBezTo>
                <a:cubicBezTo>
                  <a:pt x="319" y="103"/>
                  <a:pt x="320" y="99"/>
                  <a:pt x="320" y="94"/>
                </a:cubicBezTo>
                <a:close/>
                <a:moveTo>
                  <a:pt x="354" y="95"/>
                </a:moveTo>
                <a:cubicBezTo>
                  <a:pt x="352" y="97"/>
                  <a:pt x="350" y="100"/>
                  <a:pt x="349" y="104"/>
                </a:cubicBezTo>
                <a:cubicBezTo>
                  <a:pt x="349" y="104"/>
                  <a:pt x="349" y="104"/>
                  <a:pt x="349" y="104"/>
                </a:cubicBezTo>
                <a:cubicBezTo>
                  <a:pt x="349" y="93"/>
                  <a:pt x="349" y="93"/>
                  <a:pt x="349" y="93"/>
                </a:cubicBezTo>
                <a:cubicBezTo>
                  <a:pt x="340" y="93"/>
                  <a:pt x="340" y="93"/>
                  <a:pt x="340" y="93"/>
                </a:cubicBezTo>
                <a:cubicBezTo>
                  <a:pt x="340" y="147"/>
                  <a:pt x="340" y="147"/>
                  <a:pt x="340" y="147"/>
                </a:cubicBezTo>
                <a:cubicBezTo>
                  <a:pt x="349" y="147"/>
                  <a:pt x="349" y="147"/>
                  <a:pt x="349" y="147"/>
                </a:cubicBezTo>
                <a:cubicBezTo>
                  <a:pt x="349" y="120"/>
                  <a:pt x="349" y="120"/>
                  <a:pt x="349" y="120"/>
                </a:cubicBezTo>
                <a:cubicBezTo>
                  <a:pt x="349" y="114"/>
                  <a:pt x="350" y="109"/>
                  <a:pt x="352" y="105"/>
                </a:cubicBezTo>
                <a:cubicBezTo>
                  <a:pt x="355" y="102"/>
                  <a:pt x="358" y="100"/>
                  <a:pt x="362" y="100"/>
                </a:cubicBezTo>
                <a:cubicBezTo>
                  <a:pt x="364" y="100"/>
                  <a:pt x="367" y="101"/>
                  <a:pt x="368" y="102"/>
                </a:cubicBezTo>
                <a:cubicBezTo>
                  <a:pt x="368" y="93"/>
                  <a:pt x="368" y="93"/>
                  <a:pt x="368" y="93"/>
                </a:cubicBezTo>
                <a:cubicBezTo>
                  <a:pt x="367" y="92"/>
                  <a:pt x="365" y="92"/>
                  <a:pt x="363" y="92"/>
                </a:cubicBezTo>
                <a:cubicBezTo>
                  <a:pt x="360" y="92"/>
                  <a:pt x="357" y="93"/>
                  <a:pt x="354" y="95"/>
                </a:cubicBezTo>
                <a:close/>
                <a:moveTo>
                  <a:pt x="416" y="141"/>
                </a:moveTo>
                <a:cubicBezTo>
                  <a:pt x="411" y="146"/>
                  <a:pt x="404" y="149"/>
                  <a:pt x="396" y="149"/>
                </a:cubicBezTo>
                <a:cubicBezTo>
                  <a:pt x="388" y="149"/>
                  <a:pt x="381" y="146"/>
                  <a:pt x="376" y="141"/>
                </a:cubicBezTo>
                <a:cubicBezTo>
                  <a:pt x="372" y="136"/>
                  <a:pt x="369" y="129"/>
                  <a:pt x="369" y="121"/>
                </a:cubicBezTo>
                <a:cubicBezTo>
                  <a:pt x="369" y="112"/>
                  <a:pt x="372" y="105"/>
                  <a:pt x="377" y="99"/>
                </a:cubicBezTo>
                <a:cubicBezTo>
                  <a:pt x="382" y="94"/>
                  <a:pt x="388" y="92"/>
                  <a:pt x="397" y="92"/>
                </a:cubicBezTo>
                <a:cubicBezTo>
                  <a:pt x="405" y="92"/>
                  <a:pt x="411" y="94"/>
                  <a:pt x="416" y="99"/>
                </a:cubicBezTo>
                <a:cubicBezTo>
                  <a:pt x="421" y="104"/>
                  <a:pt x="423" y="111"/>
                  <a:pt x="423" y="120"/>
                </a:cubicBezTo>
                <a:cubicBezTo>
                  <a:pt x="423" y="129"/>
                  <a:pt x="420" y="136"/>
                  <a:pt x="416" y="141"/>
                </a:cubicBezTo>
                <a:close/>
                <a:moveTo>
                  <a:pt x="414" y="120"/>
                </a:moveTo>
                <a:cubicBezTo>
                  <a:pt x="414" y="113"/>
                  <a:pt x="412" y="108"/>
                  <a:pt x="409" y="104"/>
                </a:cubicBezTo>
                <a:cubicBezTo>
                  <a:pt x="406" y="101"/>
                  <a:pt x="402" y="99"/>
                  <a:pt x="396" y="99"/>
                </a:cubicBezTo>
                <a:cubicBezTo>
                  <a:pt x="391" y="99"/>
                  <a:pt x="386" y="101"/>
                  <a:pt x="383" y="105"/>
                </a:cubicBezTo>
                <a:cubicBezTo>
                  <a:pt x="380" y="108"/>
                  <a:pt x="378" y="114"/>
                  <a:pt x="378" y="120"/>
                </a:cubicBezTo>
                <a:cubicBezTo>
                  <a:pt x="378" y="127"/>
                  <a:pt x="380" y="132"/>
                  <a:pt x="383" y="136"/>
                </a:cubicBezTo>
                <a:cubicBezTo>
                  <a:pt x="386" y="139"/>
                  <a:pt x="391" y="141"/>
                  <a:pt x="396" y="141"/>
                </a:cubicBezTo>
                <a:cubicBezTo>
                  <a:pt x="402" y="141"/>
                  <a:pt x="406" y="139"/>
                  <a:pt x="409" y="136"/>
                </a:cubicBezTo>
                <a:cubicBezTo>
                  <a:pt x="412" y="132"/>
                  <a:pt x="414" y="127"/>
                  <a:pt x="414" y="120"/>
                </a:cubicBezTo>
                <a:close/>
                <a:moveTo>
                  <a:pt x="438" y="68"/>
                </a:moveTo>
                <a:cubicBezTo>
                  <a:pt x="436" y="68"/>
                  <a:pt x="435" y="68"/>
                  <a:pt x="434" y="69"/>
                </a:cubicBezTo>
                <a:cubicBezTo>
                  <a:pt x="433" y="70"/>
                  <a:pt x="432" y="72"/>
                  <a:pt x="432" y="73"/>
                </a:cubicBezTo>
                <a:cubicBezTo>
                  <a:pt x="432" y="75"/>
                  <a:pt x="433" y="76"/>
                  <a:pt x="434" y="77"/>
                </a:cubicBezTo>
                <a:cubicBezTo>
                  <a:pt x="435" y="78"/>
                  <a:pt x="436" y="79"/>
                  <a:pt x="438" y="79"/>
                </a:cubicBezTo>
                <a:cubicBezTo>
                  <a:pt x="440" y="79"/>
                  <a:pt x="441" y="78"/>
                  <a:pt x="442" y="77"/>
                </a:cubicBezTo>
                <a:cubicBezTo>
                  <a:pt x="443" y="76"/>
                  <a:pt x="444" y="75"/>
                  <a:pt x="444" y="73"/>
                </a:cubicBezTo>
                <a:cubicBezTo>
                  <a:pt x="444" y="72"/>
                  <a:pt x="443" y="70"/>
                  <a:pt x="442" y="69"/>
                </a:cubicBezTo>
                <a:cubicBezTo>
                  <a:pt x="441" y="68"/>
                  <a:pt x="440" y="68"/>
                  <a:pt x="438" y="68"/>
                </a:cubicBezTo>
                <a:close/>
                <a:moveTo>
                  <a:pt x="434" y="147"/>
                </a:moveTo>
                <a:cubicBezTo>
                  <a:pt x="434" y="159"/>
                  <a:pt x="430" y="166"/>
                  <a:pt x="422" y="166"/>
                </a:cubicBezTo>
                <a:cubicBezTo>
                  <a:pt x="419" y="166"/>
                  <a:pt x="417" y="165"/>
                  <a:pt x="414" y="163"/>
                </a:cubicBezTo>
                <a:cubicBezTo>
                  <a:pt x="414" y="171"/>
                  <a:pt x="414" y="171"/>
                  <a:pt x="414" y="171"/>
                </a:cubicBezTo>
                <a:cubicBezTo>
                  <a:pt x="416" y="172"/>
                  <a:pt x="419" y="173"/>
                  <a:pt x="421" y="173"/>
                </a:cubicBezTo>
                <a:cubicBezTo>
                  <a:pt x="428" y="173"/>
                  <a:pt x="433" y="171"/>
                  <a:pt x="437" y="166"/>
                </a:cubicBezTo>
                <a:cubicBezTo>
                  <a:pt x="440" y="161"/>
                  <a:pt x="442" y="154"/>
                  <a:pt x="442" y="145"/>
                </a:cubicBezTo>
                <a:cubicBezTo>
                  <a:pt x="442" y="93"/>
                  <a:pt x="442" y="93"/>
                  <a:pt x="442" y="93"/>
                </a:cubicBezTo>
                <a:cubicBezTo>
                  <a:pt x="434" y="93"/>
                  <a:pt x="434" y="93"/>
                  <a:pt x="434" y="93"/>
                </a:cubicBezTo>
                <a:lnTo>
                  <a:pt x="434" y="147"/>
                </a:lnTo>
                <a:close/>
                <a:moveTo>
                  <a:pt x="494" y="98"/>
                </a:moveTo>
                <a:cubicBezTo>
                  <a:pt x="498" y="103"/>
                  <a:pt x="500" y="109"/>
                  <a:pt x="500" y="118"/>
                </a:cubicBezTo>
                <a:cubicBezTo>
                  <a:pt x="500" y="122"/>
                  <a:pt x="500" y="122"/>
                  <a:pt x="500" y="122"/>
                </a:cubicBezTo>
                <a:cubicBezTo>
                  <a:pt x="462" y="122"/>
                  <a:pt x="462" y="122"/>
                  <a:pt x="462" y="122"/>
                </a:cubicBezTo>
                <a:cubicBezTo>
                  <a:pt x="462" y="128"/>
                  <a:pt x="464" y="133"/>
                  <a:pt x="467" y="136"/>
                </a:cubicBezTo>
                <a:cubicBezTo>
                  <a:pt x="470" y="140"/>
                  <a:pt x="474" y="141"/>
                  <a:pt x="480" y="141"/>
                </a:cubicBezTo>
                <a:cubicBezTo>
                  <a:pt x="486" y="141"/>
                  <a:pt x="491" y="139"/>
                  <a:pt x="497" y="135"/>
                </a:cubicBezTo>
                <a:cubicBezTo>
                  <a:pt x="497" y="143"/>
                  <a:pt x="497" y="143"/>
                  <a:pt x="497" y="143"/>
                </a:cubicBezTo>
                <a:cubicBezTo>
                  <a:pt x="492" y="147"/>
                  <a:pt x="485" y="149"/>
                  <a:pt x="478" y="149"/>
                </a:cubicBezTo>
                <a:cubicBezTo>
                  <a:pt x="470" y="149"/>
                  <a:pt x="464" y="146"/>
                  <a:pt x="459" y="141"/>
                </a:cubicBezTo>
                <a:cubicBezTo>
                  <a:pt x="455" y="136"/>
                  <a:pt x="453" y="129"/>
                  <a:pt x="453" y="120"/>
                </a:cubicBezTo>
                <a:cubicBezTo>
                  <a:pt x="453" y="115"/>
                  <a:pt x="454" y="110"/>
                  <a:pt x="456" y="106"/>
                </a:cubicBezTo>
                <a:cubicBezTo>
                  <a:pt x="458" y="101"/>
                  <a:pt x="461" y="98"/>
                  <a:pt x="465" y="95"/>
                </a:cubicBezTo>
                <a:cubicBezTo>
                  <a:pt x="469" y="93"/>
                  <a:pt x="473" y="92"/>
                  <a:pt x="478" y="92"/>
                </a:cubicBezTo>
                <a:cubicBezTo>
                  <a:pt x="485" y="92"/>
                  <a:pt x="490" y="94"/>
                  <a:pt x="494" y="98"/>
                </a:cubicBezTo>
                <a:close/>
                <a:moveTo>
                  <a:pt x="491" y="115"/>
                </a:moveTo>
                <a:cubicBezTo>
                  <a:pt x="491" y="110"/>
                  <a:pt x="490" y="106"/>
                  <a:pt x="488" y="103"/>
                </a:cubicBezTo>
                <a:cubicBezTo>
                  <a:pt x="485" y="100"/>
                  <a:pt x="482" y="99"/>
                  <a:pt x="478" y="99"/>
                </a:cubicBezTo>
                <a:cubicBezTo>
                  <a:pt x="474" y="99"/>
                  <a:pt x="470" y="100"/>
                  <a:pt x="467" y="103"/>
                </a:cubicBezTo>
                <a:cubicBezTo>
                  <a:pt x="465" y="106"/>
                  <a:pt x="463" y="110"/>
                  <a:pt x="462" y="115"/>
                </a:cubicBezTo>
                <a:lnTo>
                  <a:pt x="491" y="115"/>
                </a:lnTo>
                <a:close/>
                <a:moveTo>
                  <a:pt x="514" y="100"/>
                </a:moveTo>
                <a:cubicBezTo>
                  <a:pt x="509" y="105"/>
                  <a:pt x="506" y="112"/>
                  <a:pt x="506" y="121"/>
                </a:cubicBezTo>
                <a:cubicBezTo>
                  <a:pt x="506" y="127"/>
                  <a:pt x="507" y="131"/>
                  <a:pt x="509" y="136"/>
                </a:cubicBezTo>
                <a:cubicBezTo>
                  <a:pt x="512" y="140"/>
                  <a:pt x="515" y="143"/>
                  <a:pt x="519" y="145"/>
                </a:cubicBezTo>
                <a:cubicBezTo>
                  <a:pt x="523" y="148"/>
                  <a:pt x="527" y="149"/>
                  <a:pt x="532" y="149"/>
                </a:cubicBezTo>
                <a:cubicBezTo>
                  <a:pt x="538" y="149"/>
                  <a:pt x="543" y="147"/>
                  <a:pt x="547" y="145"/>
                </a:cubicBezTo>
                <a:cubicBezTo>
                  <a:pt x="547" y="137"/>
                  <a:pt x="547" y="137"/>
                  <a:pt x="547" y="137"/>
                </a:cubicBezTo>
                <a:cubicBezTo>
                  <a:pt x="543" y="140"/>
                  <a:pt x="538" y="141"/>
                  <a:pt x="533" y="141"/>
                </a:cubicBezTo>
                <a:cubicBezTo>
                  <a:pt x="528" y="141"/>
                  <a:pt x="523" y="139"/>
                  <a:pt x="520" y="136"/>
                </a:cubicBezTo>
                <a:cubicBezTo>
                  <a:pt x="517" y="132"/>
                  <a:pt x="515" y="127"/>
                  <a:pt x="515" y="121"/>
                </a:cubicBezTo>
                <a:cubicBezTo>
                  <a:pt x="515" y="114"/>
                  <a:pt x="517" y="109"/>
                  <a:pt x="520" y="105"/>
                </a:cubicBezTo>
                <a:cubicBezTo>
                  <a:pt x="524" y="101"/>
                  <a:pt x="528" y="99"/>
                  <a:pt x="534" y="99"/>
                </a:cubicBezTo>
                <a:cubicBezTo>
                  <a:pt x="539" y="99"/>
                  <a:pt x="543" y="100"/>
                  <a:pt x="547" y="103"/>
                </a:cubicBezTo>
                <a:cubicBezTo>
                  <a:pt x="547" y="94"/>
                  <a:pt x="547" y="94"/>
                  <a:pt x="547" y="94"/>
                </a:cubicBezTo>
                <a:cubicBezTo>
                  <a:pt x="543" y="92"/>
                  <a:pt x="539" y="92"/>
                  <a:pt x="534" y="92"/>
                </a:cubicBezTo>
                <a:cubicBezTo>
                  <a:pt x="526" y="92"/>
                  <a:pt x="519" y="94"/>
                  <a:pt x="514" y="100"/>
                </a:cubicBezTo>
                <a:close/>
                <a:moveTo>
                  <a:pt x="582" y="100"/>
                </a:moveTo>
                <a:cubicBezTo>
                  <a:pt x="582" y="93"/>
                  <a:pt x="582" y="93"/>
                  <a:pt x="582" y="93"/>
                </a:cubicBezTo>
                <a:cubicBezTo>
                  <a:pt x="569" y="93"/>
                  <a:pt x="569" y="93"/>
                  <a:pt x="569" y="93"/>
                </a:cubicBezTo>
                <a:cubicBezTo>
                  <a:pt x="569" y="77"/>
                  <a:pt x="569" y="77"/>
                  <a:pt x="569" y="77"/>
                </a:cubicBezTo>
                <a:cubicBezTo>
                  <a:pt x="560" y="80"/>
                  <a:pt x="560" y="80"/>
                  <a:pt x="560" y="80"/>
                </a:cubicBezTo>
                <a:cubicBezTo>
                  <a:pt x="560" y="93"/>
                  <a:pt x="560" y="93"/>
                  <a:pt x="560" y="93"/>
                </a:cubicBezTo>
                <a:cubicBezTo>
                  <a:pt x="551" y="93"/>
                  <a:pt x="551" y="93"/>
                  <a:pt x="551" y="93"/>
                </a:cubicBezTo>
                <a:cubicBezTo>
                  <a:pt x="551" y="100"/>
                  <a:pt x="551" y="100"/>
                  <a:pt x="551" y="100"/>
                </a:cubicBezTo>
                <a:cubicBezTo>
                  <a:pt x="560" y="100"/>
                  <a:pt x="560" y="100"/>
                  <a:pt x="560" y="100"/>
                </a:cubicBezTo>
                <a:cubicBezTo>
                  <a:pt x="560" y="133"/>
                  <a:pt x="560" y="133"/>
                  <a:pt x="560" y="133"/>
                </a:cubicBezTo>
                <a:cubicBezTo>
                  <a:pt x="560" y="143"/>
                  <a:pt x="565" y="149"/>
                  <a:pt x="574" y="149"/>
                </a:cubicBezTo>
                <a:cubicBezTo>
                  <a:pt x="578" y="149"/>
                  <a:pt x="580" y="148"/>
                  <a:pt x="582" y="147"/>
                </a:cubicBezTo>
                <a:cubicBezTo>
                  <a:pt x="582" y="139"/>
                  <a:pt x="582" y="139"/>
                  <a:pt x="582" y="139"/>
                </a:cubicBezTo>
                <a:cubicBezTo>
                  <a:pt x="581" y="141"/>
                  <a:pt x="579" y="141"/>
                  <a:pt x="577" y="141"/>
                </a:cubicBezTo>
                <a:cubicBezTo>
                  <a:pt x="574" y="141"/>
                  <a:pt x="572" y="140"/>
                  <a:pt x="571" y="139"/>
                </a:cubicBezTo>
                <a:cubicBezTo>
                  <a:pt x="569" y="137"/>
                  <a:pt x="569" y="135"/>
                  <a:pt x="569" y="131"/>
                </a:cubicBezTo>
                <a:cubicBezTo>
                  <a:pt x="569" y="100"/>
                  <a:pt x="569" y="100"/>
                  <a:pt x="569" y="100"/>
                </a:cubicBezTo>
                <a:lnTo>
                  <a:pt x="582" y="100"/>
                </a:lnTo>
                <a:close/>
                <a:moveTo>
                  <a:pt x="218" y="31"/>
                </a:moveTo>
                <a:cubicBezTo>
                  <a:pt x="218" y="187"/>
                  <a:pt x="218" y="187"/>
                  <a:pt x="218" y="187"/>
                </a:cubicBezTo>
                <a:cubicBezTo>
                  <a:pt x="218" y="194"/>
                  <a:pt x="212" y="200"/>
                  <a:pt x="206" y="200"/>
                </a:cubicBezTo>
                <a:cubicBezTo>
                  <a:pt x="127" y="200"/>
                  <a:pt x="127" y="200"/>
                  <a:pt x="127" y="200"/>
                </a:cubicBezTo>
                <a:cubicBezTo>
                  <a:pt x="127" y="218"/>
                  <a:pt x="127" y="218"/>
                  <a:pt x="127" y="218"/>
                </a:cubicBezTo>
                <a:cubicBezTo>
                  <a:pt x="0" y="195"/>
                  <a:pt x="0" y="195"/>
                  <a:pt x="0" y="195"/>
                </a:cubicBezTo>
                <a:cubicBezTo>
                  <a:pt x="0" y="22"/>
                  <a:pt x="0" y="22"/>
                  <a:pt x="0" y="22"/>
                </a:cubicBezTo>
                <a:cubicBezTo>
                  <a:pt x="127" y="0"/>
                  <a:pt x="127" y="0"/>
                  <a:pt x="127" y="0"/>
                </a:cubicBezTo>
                <a:cubicBezTo>
                  <a:pt x="127" y="18"/>
                  <a:pt x="127" y="18"/>
                  <a:pt x="127" y="18"/>
                </a:cubicBezTo>
                <a:cubicBezTo>
                  <a:pt x="206" y="18"/>
                  <a:pt x="206" y="18"/>
                  <a:pt x="206" y="18"/>
                </a:cubicBezTo>
                <a:cubicBezTo>
                  <a:pt x="212" y="18"/>
                  <a:pt x="218" y="24"/>
                  <a:pt x="218" y="31"/>
                </a:cubicBezTo>
                <a:close/>
                <a:moveTo>
                  <a:pt x="100" y="94"/>
                </a:moveTo>
                <a:cubicBezTo>
                  <a:pt x="100" y="89"/>
                  <a:pt x="99" y="84"/>
                  <a:pt x="98" y="80"/>
                </a:cubicBezTo>
                <a:cubicBezTo>
                  <a:pt x="96" y="76"/>
                  <a:pt x="94" y="73"/>
                  <a:pt x="91" y="70"/>
                </a:cubicBezTo>
                <a:cubicBezTo>
                  <a:pt x="89" y="67"/>
                  <a:pt x="85" y="66"/>
                  <a:pt x="81" y="64"/>
                </a:cubicBezTo>
                <a:cubicBezTo>
                  <a:pt x="77" y="63"/>
                  <a:pt x="72" y="63"/>
                  <a:pt x="66" y="63"/>
                </a:cubicBezTo>
                <a:cubicBezTo>
                  <a:pt x="37" y="65"/>
                  <a:pt x="37" y="65"/>
                  <a:pt x="37" y="65"/>
                </a:cubicBezTo>
                <a:cubicBezTo>
                  <a:pt x="37" y="161"/>
                  <a:pt x="37" y="161"/>
                  <a:pt x="37" y="161"/>
                </a:cubicBezTo>
                <a:cubicBezTo>
                  <a:pt x="56" y="162"/>
                  <a:pt x="56" y="162"/>
                  <a:pt x="56" y="162"/>
                </a:cubicBezTo>
                <a:cubicBezTo>
                  <a:pt x="56" y="128"/>
                  <a:pt x="56" y="128"/>
                  <a:pt x="56" y="128"/>
                </a:cubicBezTo>
                <a:cubicBezTo>
                  <a:pt x="65" y="129"/>
                  <a:pt x="65" y="129"/>
                  <a:pt x="65" y="129"/>
                </a:cubicBezTo>
                <a:cubicBezTo>
                  <a:pt x="67" y="129"/>
                  <a:pt x="70" y="128"/>
                  <a:pt x="72" y="128"/>
                </a:cubicBezTo>
                <a:cubicBezTo>
                  <a:pt x="75" y="128"/>
                  <a:pt x="77" y="127"/>
                  <a:pt x="79" y="126"/>
                </a:cubicBezTo>
                <a:cubicBezTo>
                  <a:pt x="81" y="126"/>
                  <a:pt x="83" y="125"/>
                  <a:pt x="85" y="123"/>
                </a:cubicBezTo>
                <a:cubicBezTo>
                  <a:pt x="87" y="122"/>
                  <a:pt x="89" y="121"/>
                  <a:pt x="91" y="119"/>
                </a:cubicBezTo>
                <a:cubicBezTo>
                  <a:pt x="92" y="117"/>
                  <a:pt x="94" y="116"/>
                  <a:pt x="95" y="114"/>
                </a:cubicBezTo>
                <a:cubicBezTo>
                  <a:pt x="96" y="112"/>
                  <a:pt x="97" y="110"/>
                  <a:pt x="98" y="108"/>
                </a:cubicBezTo>
                <a:cubicBezTo>
                  <a:pt x="99" y="106"/>
                  <a:pt x="99" y="104"/>
                  <a:pt x="100" y="102"/>
                </a:cubicBezTo>
                <a:cubicBezTo>
                  <a:pt x="100" y="99"/>
                  <a:pt x="100" y="97"/>
                  <a:pt x="100" y="94"/>
                </a:cubicBezTo>
                <a:close/>
                <a:moveTo>
                  <a:pt x="209" y="31"/>
                </a:moveTo>
                <a:cubicBezTo>
                  <a:pt x="209" y="29"/>
                  <a:pt x="207" y="27"/>
                  <a:pt x="206" y="27"/>
                </a:cubicBezTo>
                <a:cubicBezTo>
                  <a:pt x="127" y="27"/>
                  <a:pt x="127" y="27"/>
                  <a:pt x="127" y="27"/>
                </a:cubicBezTo>
                <a:cubicBezTo>
                  <a:pt x="127" y="45"/>
                  <a:pt x="127" y="45"/>
                  <a:pt x="127" y="45"/>
                </a:cubicBezTo>
                <a:cubicBezTo>
                  <a:pt x="147" y="45"/>
                  <a:pt x="172" y="45"/>
                  <a:pt x="173" y="45"/>
                </a:cubicBezTo>
                <a:cubicBezTo>
                  <a:pt x="178" y="45"/>
                  <a:pt x="181" y="48"/>
                  <a:pt x="181" y="54"/>
                </a:cubicBezTo>
                <a:cubicBezTo>
                  <a:pt x="181" y="54"/>
                  <a:pt x="181" y="99"/>
                  <a:pt x="181" y="100"/>
                </a:cubicBezTo>
                <a:cubicBezTo>
                  <a:pt x="190" y="100"/>
                  <a:pt x="190" y="100"/>
                  <a:pt x="190" y="100"/>
                </a:cubicBezTo>
                <a:cubicBezTo>
                  <a:pt x="200" y="106"/>
                  <a:pt x="200" y="106"/>
                  <a:pt x="200" y="106"/>
                </a:cubicBezTo>
                <a:cubicBezTo>
                  <a:pt x="172" y="136"/>
                  <a:pt x="172" y="136"/>
                  <a:pt x="172" y="136"/>
                </a:cubicBezTo>
                <a:cubicBezTo>
                  <a:pt x="146" y="106"/>
                  <a:pt x="146" y="106"/>
                  <a:pt x="146" y="106"/>
                </a:cubicBezTo>
                <a:cubicBezTo>
                  <a:pt x="154" y="100"/>
                  <a:pt x="154" y="100"/>
                  <a:pt x="154" y="100"/>
                </a:cubicBezTo>
                <a:cubicBezTo>
                  <a:pt x="163" y="100"/>
                  <a:pt x="163" y="100"/>
                  <a:pt x="163" y="100"/>
                </a:cubicBezTo>
                <a:cubicBezTo>
                  <a:pt x="163" y="99"/>
                  <a:pt x="163" y="63"/>
                  <a:pt x="163" y="63"/>
                </a:cubicBezTo>
                <a:cubicBezTo>
                  <a:pt x="127" y="63"/>
                  <a:pt x="127" y="63"/>
                  <a:pt x="127" y="63"/>
                </a:cubicBezTo>
                <a:cubicBezTo>
                  <a:pt x="127" y="136"/>
                  <a:pt x="127" y="136"/>
                  <a:pt x="127" y="136"/>
                </a:cubicBezTo>
                <a:cubicBezTo>
                  <a:pt x="136" y="127"/>
                  <a:pt x="136" y="127"/>
                  <a:pt x="136" y="127"/>
                </a:cubicBezTo>
                <a:cubicBezTo>
                  <a:pt x="163" y="154"/>
                  <a:pt x="163" y="154"/>
                  <a:pt x="163" y="154"/>
                </a:cubicBezTo>
                <a:cubicBezTo>
                  <a:pt x="136" y="181"/>
                  <a:pt x="136" y="181"/>
                  <a:pt x="136" y="181"/>
                </a:cubicBezTo>
                <a:cubicBezTo>
                  <a:pt x="127" y="172"/>
                  <a:pt x="127" y="172"/>
                  <a:pt x="127" y="172"/>
                </a:cubicBezTo>
                <a:cubicBezTo>
                  <a:pt x="127" y="190"/>
                  <a:pt x="127" y="190"/>
                  <a:pt x="127" y="190"/>
                </a:cubicBezTo>
                <a:cubicBezTo>
                  <a:pt x="206" y="190"/>
                  <a:pt x="206" y="190"/>
                  <a:pt x="206" y="190"/>
                </a:cubicBezTo>
                <a:cubicBezTo>
                  <a:pt x="207" y="190"/>
                  <a:pt x="209" y="189"/>
                  <a:pt x="209" y="187"/>
                </a:cubicBezTo>
                <a:lnTo>
                  <a:pt x="209" y="3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8" name="Freeform 7"/>
          <p:cNvSpPr>
            <a:spLocks noChangeAspect="1" noEditPoints="1"/>
          </p:cNvSpPr>
          <p:nvPr userDrawn="1"/>
        </p:nvSpPr>
        <p:spPr bwMode="auto">
          <a:xfrm>
            <a:off x="457200" y="6245327"/>
            <a:ext cx="1463040" cy="269773"/>
          </a:xfrm>
          <a:custGeom>
            <a:avLst/>
            <a:gdLst>
              <a:gd name="T0" fmla="*/ 1326 w 2637"/>
              <a:gd name="T1" fmla="*/ 170 h 485"/>
              <a:gd name="T2" fmla="*/ 590 w 2637"/>
              <a:gd name="T3" fmla="*/ 0 h 485"/>
              <a:gd name="T4" fmla="*/ 699 w 2637"/>
              <a:gd name="T5" fmla="*/ 274 h 485"/>
              <a:gd name="T6" fmla="*/ 0 w 2637"/>
              <a:gd name="T7" fmla="*/ 40 h 485"/>
              <a:gd name="T8" fmla="*/ 2631 w 2637"/>
              <a:gd name="T9" fmla="*/ 412 h 485"/>
              <a:gd name="T10" fmla="*/ 2612 w 2637"/>
              <a:gd name="T11" fmla="*/ 434 h 485"/>
              <a:gd name="T12" fmla="*/ 2514 w 2637"/>
              <a:gd name="T13" fmla="*/ 485 h 485"/>
              <a:gd name="T14" fmla="*/ 2597 w 2637"/>
              <a:gd name="T15" fmla="*/ 454 h 485"/>
              <a:gd name="T16" fmla="*/ 2539 w 2637"/>
              <a:gd name="T17" fmla="*/ 412 h 485"/>
              <a:gd name="T18" fmla="*/ 2492 w 2637"/>
              <a:gd name="T19" fmla="*/ 413 h 485"/>
              <a:gd name="T20" fmla="*/ 2440 w 2637"/>
              <a:gd name="T21" fmla="*/ 399 h 485"/>
              <a:gd name="T22" fmla="*/ 2402 w 2637"/>
              <a:gd name="T23" fmla="*/ 480 h 485"/>
              <a:gd name="T24" fmla="*/ 2321 w 2637"/>
              <a:gd name="T25" fmla="*/ 483 h 485"/>
              <a:gd name="T26" fmla="*/ 2422 w 2637"/>
              <a:gd name="T27" fmla="*/ 415 h 485"/>
              <a:gd name="T28" fmla="*/ 2392 w 2637"/>
              <a:gd name="T29" fmla="*/ 433 h 485"/>
              <a:gd name="T30" fmla="*/ 2226 w 2637"/>
              <a:gd name="T31" fmla="*/ 435 h 485"/>
              <a:gd name="T32" fmla="*/ 2225 w 2637"/>
              <a:gd name="T33" fmla="*/ 472 h 485"/>
              <a:gd name="T34" fmla="*/ 2209 w 2637"/>
              <a:gd name="T35" fmla="*/ 415 h 485"/>
              <a:gd name="T36" fmla="*/ 2187 w 2637"/>
              <a:gd name="T37" fmla="*/ 437 h 485"/>
              <a:gd name="T38" fmla="*/ 2104 w 2637"/>
              <a:gd name="T39" fmla="*/ 399 h 485"/>
              <a:gd name="T40" fmla="*/ 2119 w 2637"/>
              <a:gd name="T41" fmla="*/ 414 h 485"/>
              <a:gd name="T42" fmla="*/ 2076 w 2637"/>
              <a:gd name="T43" fmla="*/ 406 h 485"/>
              <a:gd name="T44" fmla="*/ 1968 w 2637"/>
              <a:gd name="T45" fmla="*/ 483 h 485"/>
              <a:gd name="T46" fmla="*/ 1977 w 2637"/>
              <a:gd name="T47" fmla="*/ 406 h 485"/>
              <a:gd name="T48" fmla="*/ 2063 w 2637"/>
              <a:gd name="T49" fmla="*/ 399 h 485"/>
              <a:gd name="T50" fmla="*/ 1889 w 2637"/>
              <a:gd name="T51" fmla="*/ 421 h 485"/>
              <a:gd name="T52" fmla="*/ 1881 w 2637"/>
              <a:gd name="T53" fmla="*/ 471 h 485"/>
              <a:gd name="T54" fmla="*/ 1850 w 2637"/>
              <a:gd name="T55" fmla="*/ 465 h 485"/>
              <a:gd name="T56" fmla="*/ 1773 w 2637"/>
              <a:gd name="T57" fmla="*/ 413 h 485"/>
              <a:gd name="T58" fmla="*/ 1686 w 2637"/>
              <a:gd name="T59" fmla="*/ 401 h 485"/>
              <a:gd name="T60" fmla="*/ 1606 w 2637"/>
              <a:gd name="T61" fmla="*/ 419 h 485"/>
              <a:gd name="T62" fmla="*/ 1645 w 2637"/>
              <a:gd name="T63" fmla="*/ 485 h 485"/>
              <a:gd name="T64" fmla="*/ 1674 w 2637"/>
              <a:gd name="T65" fmla="*/ 399 h 485"/>
              <a:gd name="T66" fmla="*/ 1489 w 2637"/>
              <a:gd name="T67" fmla="*/ 435 h 485"/>
              <a:gd name="T68" fmla="*/ 1488 w 2637"/>
              <a:gd name="T69" fmla="*/ 472 h 485"/>
              <a:gd name="T70" fmla="*/ 1472 w 2637"/>
              <a:gd name="T71" fmla="*/ 415 h 485"/>
              <a:gd name="T72" fmla="*/ 1410 w 2637"/>
              <a:gd name="T73" fmla="*/ 484 h 485"/>
              <a:gd name="T74" fmla="*/ 1411 w 2637"/>
              <a:gd name="T75" fmla="*/ 461 h 485"/>
              <a:gd name="T76" fmla="*/ 1332 w 2637"/>
              <a:gd name="T77" fmla="*/ 484 h 485"/>
              <a:gd name="T78" fmla="*/ 1289 w 2637"/>
              <a:gd name="T79" fmla="*/ 399 h 485"/>
              <a:gd name="T80" fmla="*/ 1298 w 2637"/>
              <a:gd name="T81" fmla="*/ 413 h 485"/>
              <a:gd name="T82" fmla="*/ 1327 w 2637"/>
              <a:gd name="T83" fmla="*/ 466 h 485"/>
              <a:gd name="T84" fmla="*/ 1227 w 2637"/>
              <a:gd name="T85" fmla="*/ 480 h 485"/>
              <a:gd name="T86" fmla="*/ 1146 w 2637"/>
              <a:gd name="T87" fmla="*/ 483 h 485"/>
              <a:gd name="T88" fmla="*/ 1246 w 2637"/>
              <a:gd name="T89" fmla="*/ 415 h 485"/>
              <a:gd name="T90" fmla="*/ 1217 w 2637"/>
              <a:gd name="T91" fmla="*/ 433 h 485"/>
              <a:gd name="T92" fmla="*/ 1031 w 2637"/>
              <a:gd name="T93" fmla="*/ 483 h 485"/>
              <a:gd name="T94" fmla="*/ 1131 w 2637"/>
              <a:gd name="T95" fmla="*/ 415 h 485"/>
              <a:gd name="T96" fmla="*/ 1100 w 2637"/>
              <a:gd name="T97" fmla="*/ 433 h 485"/>
              <a:gd name="T98" fmla="*/ 892 w 2637"/>
              <a:gd name="T99" fmla="*/ 480 h 485"/>
              <a:gd name="T100" fmla="*/ 811 w 2637"/>
              <a:gd name="T101" fmla="*/ 483 h 485"/>
              <a:gd name="T102" fmla="*/ 911 w 2637"/>
              <a:gd name="T103" fmla="*/ 415 h 485"/>
              <a:gd name="T104" fmla="*/ 882 w 2637"/>
              <a:gd name="T105" fmla="*/ 433 h 485"/>
              <a:gd name="T106" fmla="*/ 679 w 2637"/>
              <a:gd name="T107" fmla="*/ 483 h 485"/>
              <a:gd name="T108" fmla="*/ 700 w 2637"/>
              <a:gd name="T109" fmla="*/ 471 h 485"/>
              <a:gd name="T110" fmla="*/ 793 w 2637"/>
              <a:gd name="T111" fmla="*/ 401 h 485"/>
              <a:gd name="T112" fmla="*/ 547 w 2637"/>
              <a:gd name="T113" fmla="*/ 472 h 485"/>
              <a:gd name="T114" fmla="*/ 666 w 2637"/>
              <a:gd name="T115" fmla="*/ 415 h 485"/>
              <a:gd name="T116" fmla="*/ 572 w 2637"/>
              <a:gd name="T117" fmla="*/ 466 h 485"/>
              <a:gd name="T118" fmla="*/ 547 w 2637"/>
              <a:gd name="T119" fmla="*/ 428 h 485"/>
              <a:gd name="T120" fmla="*/ 451 w 2637"/>
              <a:gd name="T121" fmla="*/ 428 h 485"/>
              <a:gd name="T122" fmla="*/ 526 w 2637"/>
              <a:gd name="T123" fmla="*/ 425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37" h="485">
                <a:moveTo>
                  <a:pt x="1135" y="1"/>
                </a:moveTo>
                <a:cubicBezTo>
                  <a:pt x="1694" y="1"/>
                  <a:pt x="1694" y="1"/>
                  <a:pt x="1694" y="1"/>
                </a:cubicBezTo>
                <a:cubicBezTo>
                  <a:pt x="1681" y="40"/>
                  <a:pt x="1681" y="40"/>
                  <a:pt x="1681" y="40"/>
                </a:cubicBezTo>
                <a:cubicBezTo>
                  <a:pt x="1297" y="40"/>
                  <a:pt x="1297" y="40"/>
                  <a:pt x="1297" y="40"/>
                </a:cubicBezTo>
                <a:cubicBezTo>
                  <a:pt x="1233" y="235"/>
                  <a:pt x="1233" y="235"/>
                  <a:pt x="1233" y="235"/>
                </a:cubicBezTo>
                <a:cubicBezTo>
                  <a:pt x="1440" y="235"/>
                  <a:pt x="1440" y="235"/>
                  <a:pt x="1440" y="235"/>
                </a:cubicBezTo>
                <a:cubicBezTo>
                  <a:pt x="1454" y="192"/>
                  <a:pt x="1454" y="192"/>
                  <a:pt x="1454" y="192"/>
                </a:cubicBezTo>
                <a:cubicBezTo>
                  <a:pt x="1438" y="170"/>
                  <a:pt x="1438" y="170"/>
                  <a:pt x="1438" y="170"/>
                </a:cubicBezTo>
                <a:cubicBezTo>
                  <a:pt x="1326" y="170"/>
                  <a:pt x="1326" y="170"/>
                  <a:pt x="1326" y="170"/>
                </a:cubicBezTo>
                <a:cubicBezTo>
                  <a:pt x="1339" y="130"/>
                  <a:pt x="1339" y="130"/>
                  <a:pt x="1339" y="130"/>
                </a:cubicBezTo>
                <a:cubicBezTo>
                  <a:pt x="1629" y="130"/>
                  <a:pt x="1629" y="130"/>
                  <a:pt x="1629" y="130"/>
                </a:cubicBezTo>
                <a:cubicBezTo>
                  <a:pt x="1644" y="153"/>
                  <a:pt x="1644" y="153"/>
                  <a:pt x="1644" y="153"/>
                </a:cubicBezTo>
                <a:cubicBezTo>
                  <a:pt x="1605" y="274"/>
                  <a:pt x="1605" y="274"/>
                  <a:pt x="1605" y="274"/>
                </a:cubicBezTo>
                <a:cubicBezTo>
                  <a:pt x="1046" y="274"/>
                  <a:pt x="1046" y="274"/>
                  <a:pt x="1046" y="274"/>
                </a:cubicBezTo>
                <a:cubicBezTo>
                  <a:pt x="1030" y="251"/>
                  <a:pt x="1030" y="251"/>
                  <a:pt x="1030" y="251"/>
                </a:cubicBezTo>
                <a:cubicBezTo>
                  <a:pt x="1104" y="23"/>
                  <a:pt x="1104" y="23"/>
                  <a:pt x="1104" y="23"/>
                </a:cubicBezTo>
                <a:lnTo>
                  <a:pt x="1135" y="1"/>
                </a:lnTo>
                <a:close/>
                <a:moveTo>
                  <a:pt x="590" y="0"/>
                </a:moveTo>
                <a:cubicBezTo>
                  <a:pt x="578" y="40"/>
                  <a:pt x="578" y="40"/>
                  <a:pt x="578" y="40"/>
                </a:cubicBezTo>
                <a:cubicBezTo>
                  <a:pt x="846" y="40"/>
                  <a:pt x="846" y="40"/>
                  <a:pt x="846" y="40"/>
                </a:cubicBezTo>
                <a:cubicBezTo>
                  <a:pt x="862" y="62"/>
                  <a:pt x="862" y="62"/>
                  <a:pt x="862" y="62"/>
                </a:cubicBezTo>
                <a:cubicBezTo>
                  <a:pt x="847" y="107"/>
                  <a:pt x="847" y="107"/>
                  <a:pt x="847" y="107"/>
                </a:cubicBezTo>
                <a:cubicBezTo>
                  <a:pt x="816" y="130"/>
                  <a:pt x="816" y="130"/>
                  <a:pt x="816" y="130"/>
                </a:cubicBezTo>
                <a:cubicBezTo>
                  <a:pt x="548" y="130"/>
                  <a:pt x="548" y="130"/>
                  <a:pt x="548" y="130"/>
                </a:cubicBezTo>
                <a:cubicBezTo>
                  <a:pt x="509" y="251"/>
                  <a:pt x="509" y="251"/>
                  <a:pt x="509" y="251"/>
                </a:cubicBezTo>
                <a:cubicBezTo>
                  <a:pt x="524" y="274"/>
                  <a:pt x="524" y="274"/>
                  <a:pt x="524" y="274"/>
                </a:cubicBezTo>
                <a:cubicBezTo>
                  <a:pt x="699" y="274"/>
                  <a:pt x="699" y="274"/>
                  <a:pt x="699" y="274"/>
                </a:cubicBezTo>
                <a:cubicBezTo>
                  <a:pt x="733" y="170"/>
                  <a:pt x="733" y="170"/>
                  <a:pt x="733" y="170"/>
                </a:cubicBezTo>
                <a:cubicBezTo>
                  <a:pt x="998" y="170"/>
                  <a:pt x="998" y="170"/>
                  <a:pt x="998" y="170"/>
                </a:cubicBezTo>
                <a:cubicBezTo>
                  <a:pt x="1029" y="146"/>
                  <a:pt x="1029" y="146"/>
                  <a:pt x="1029" y="146"/>
                </a:cubicBezTo>
                <a:cubicBezTo>
                  <a:pt x="1069" y="23"/>
                  <a:pt x="1069" y="23"/>
                  <a:pt x="1069" y="23"/>
                </a:cubicBezTo>
                <a:cubicBezTo>
                  <a:pt x="1053" y="0"/>
                  <a:pt x="1053" y="0"/>
                  <a:pt x="1053" y="0"/>
                </a:cubicBezTo>
                <a:lnTo>
                  <a:pt x="590" y="0"/>
                </a:lnTo>
                <a:close/>
                <a:moveTo>
                  <a:pt x="555" y="1"/>
                </a:moveTo>
                <a:cubicBezTo>
                  <a:pt x="13" y="0"/>
                  <a:pt x="13" y="0"/>
                  <a:pt x="13" y="0"/>
                </a:cubicBezTo>
                <a:cubicBezTo>
                  <a:pt x="0" y="40"/>
                  <a:pt x="0" y="40"/>
                  <a:pt x="0" y="40"/>
                </a:cubicBezTo>
                <a:cubicBezTo>
                  <a:pt x="222" y="40"/>
                  <a:pt x="222" y="40"/>
                  <a:pt x="222" y="40"/>
                </a:cubicBezTo>
                <a:cubicBezTo>
                  <a:pt x="154" y="251"/>
                  <a:pt x="154" y="251"/>
                  <a:pt x="154" y="251"/>
                </a:cubicBezTo>
                <a:cubicBezTo>
                  <a:pt x="169" y="274"/>
                  <a:pt x="169" y="274"/>
                  <a:pt x="169" y="274"/>
                </a:cubicBezTo>
                <a:cubicBezTo>
                  <a:pt x="345" y="274"/>
                  <a:pt x="345" y="274"/>
                  <a:pt x="345" y="274"/>
                </a:cubicBezTo>
                <a:cubicBezTo>
                  <a:pt x="421" y="40"/>
                  <a:pt x="421" y="40"/>
                  <a:pt x="421" y="40"/>
                </a:cubicBezTo>
                <a:cubicBezTo>
                  <a:pt x="542" y="40"/>
                  <a:pt x="542" y="40"/>
                  <a:pt x="542" y="40"/>
                </a:cubicBezTo>
                <a:lnTo>
                  <a:pt x="555" y="1"/>
                </a:lnTo>
                <a:close/>
                <a:moveTo>
                  <a:pt x="2634" y="410"/>
                </a:moveTo>
                <a:cubicBezTo>
                  <a:pt x="2633" y="411"/>
                  <a:pt x="2633" y="412"/>
                  <a:pt x="2631" y="412"/>
                </a:cubicBezTo>
                <a:cubicBezTo>
                  <a:pt x="2570" y="412"/>
                  <a:pt x="2570" y="412"/>
                  <a:pt x="2570" y="412"/>
                </a:cubicBezTo>
                <a:cubicBezTo>
                  <a:pt x="2569" y="412"/>
                  <a:pt x="2567" y="412"/>
                  <a:pt x="2566" y="413"/>
                </a:cubicBezTo>
                <a:cubicBezTo>
                  <a:pt x="2561" y="417"/>
                  <a:pt x="2561" y="417"/>
                  <a:pt x="2561" y="417"/>
                </a:cubicBezTo>
                <a:cubicBezTo>
                  <a:pt x="2560" y="418"/>
                  <a:pt x="2559" y="419"/>
                  <a:pt x="2559" y="420"/>
                </a:cubicBezTo>
                <a:cubicBezTo>
                  <a:pt x="2556" y="427"/>
                  <a:pt x="2556" y="427"/>
                  <a:pt x="2556" y="427"/>
                </a:cubicBezTo>
                <a:cubicBezTo>
                  <a:pt x="2556" y="428"/>
                  <a:pt x="2556" y="428"/>
                  <a:pt x="2557" y="429"/>
                </a:cubicBezTo>
                <a:cubicBezTo>
                  <a:pt x="2560" y="434"/>
                  <a:pt x="2560" y="434"/>
                  <a:pt x="2560" y="434"/>
                </a:cubicBezTo>
                <a:cubicBezTo>
                  <a:pt x="2560" y="434"/>
                  <a:pt x="2561" y="434"/>
                  <a:pt x="2561" y="434"/>
                </a:cubicBezTo>
                <a:cubicBezTo>
                  <a:pt x="2612" y="434"/>
                  <a:pt x="2612" y="434"/>
                  <a:pt x="2612" y="434"/>
                </a:cubicBezTo>
                <a:cubicBezTo>
                  <a:pt x="2614" y="434"/>
                  <a:pt x="2615" y="435"/>
                  <a:pt x="2616" y="436"/>
                </a:cubicBezTo>
                <a:cubicBezTo>
                  <a:pt x="2622" y="446"/>
                  <a:pt x="2622" y="446"/>
                  <a:pt x="2622" y="446"/>
                </a:cubicBezTo>
                <a:cubicBezTo>
                  <a:pt x="2623" y="447"/>
                  <a:pt x="2623" y="448"/>
                  <a:pt x="2622" y="450"/>
                </a:cubicBezTo>
                <a:cubicBezTo>
                  <a:pt x="2616" y="469"/>
                  <a:pt x="2616" y="469"/>
                  <a:pt x="2616" y="469"/>
                </a:cubicBezTo>
                <a:cubicBezTo>
                  <a:pt x="2615" y="470"/>
                  <a:pt x="2614" y="471"/>
                  <a:pt x="2613" y="472"/>
                </a:cubicBezTo>
                <a:cubicBezTo>
                  <a:pt x="2598" y="483"/>
                  <a:pt x="2598" y="483"/>
                  <a:pt x="2598" y="483"/>
                </a:cubicBezTo>
                <a:cubicBezTo>
                  <a:pt x="2597" y="484"/>
                  <a:pt x="2596" y="485"/>
                  <a:pt x="2595" y="485"/>
                </a:cubicBezTo>
                <a:cubicBezTo>
                  <a:pt x="2594" y="485"/>
                  <a:pt x="2594" y="485"/>
                  <a:pt x="2593" y="485"/>
                </a:cubicBezTo>
                <a:cubicBezTo>
                  <a:pt x="2514" y="485"/>
                  <a:pt x="2514" y="485"/>
                  <a:pt x="2514" y="485"/>
                </a:cubicBezTo>
                <a:cubicBezTo>
                  <a:pt x="2513" y="485"/>
                  <a:pt x="2512" y="485"/>
                  <a:pt x="2513" y="483"/>
                </a:cubicBezTo>
                <a:cubicBezTo>
                  <a:pt x="2516" y="474"/>
                  <a:pt x="2516" y="474"/>
                  <a:pt x="2516" y="474"/>
                </a:cubicBezTo>
                <a:cubicBezTo>
                  <a:pt x="2516" y="473"/>
                  <a:pt x="2517" y="472"/>
                  <a:pt x="2518" y="472"/>
                </a:cubicBezTo>
                <a:cubicBezTo>
                  <a:pt x="2584" y="472"/>
                  <a:pt x="2584" y="472"/>
                  <a:pt x="2584" y="472"/>
                </a:cubicBezTo>
                <a:cubicBezTo>
                  <a:pt x="2585" y="472"/>
                  <a:pt x="2586" y="472"/>
                  <a:pt x="2587" y="471"/>
                </a:cubicBezTo>
                <a:cubicBezTo>
                  <a:pt x="2592" y="467"/>
                  <a:pt x="2592" y="467"/>
                  <a:pt x="2592" y="467"/>
                </a:cubicBezTo>
                <a:cubicBezTo>
                  <a:pt x="2593" y="466"/>
                  <a:pt x="2594" y="466"/>
                  <a:pt x="2594" y="465"/>
                </a:cubicBezTo>
                <a:cubicBezTo>
                  <a:pt x="2597" y="455"/>
                  <a:pt x="2597" y="455"/>
                  <a:pt x="2597" y="455"/>
                </a:cubicBezTo>
                <a:cubicBezTo>
                  <a:pt x="2597" y="455"/>
                  <a:pt x="2597" y="454"/>
                  <a:pt x="2597" y="454"/>
                </a:cubicBezTo>
                <a:cubicBezTo>
                  <a:pt x="2594" y="449"/>
                  <a:pt x="2594" y="449"/>
                  <a:pt x="2594" y="449"/>
                </a:cubicBezTo>
                <a:cubicBezTo>
                  <a:pt x="2593" y="449"/>
                  <a:pt x="2592" y="448"/>
                  <a:pt x="2591" y="448"/>
                </a:cubicBezTo>
                <a:cubicBezTo>
                  <a:pt x="2539" y="448"/>
                  <a:pt x="2539" y="448"/>
                  <a:pt x="2539" y="448"/>
                </a:cubicBezTo>
                <a:cubicBezTo>
                  <a:pt x="2538" y="448"/>
                  <a:pt x="2538" y="448"/>
                  <a:pt x="2537" y="447"/>
                </a:cubicBezTo>
                <a:cubicBezTo>
                  <a:pt x="2531" y="437"/>
                  <a:pt x="2531" y="437"/>
                  <a:pt x="2531" y="437"/>
                </a:cubicBezTo>
                <a:cubicBezTo>
                  <a:pt x="2531" y="436"/>
                  <a:pt x="2531" y="436"/>
                  <a:pt x="2531" y="435"/>
                </a:cubicBezTo>
                <a:cubicBezTo>
                  <a:pt x="2530" y="435"/>
                  <a:pt x="2531" y="434"/>
                  <a:pt x="2531" y="433"/>
                </a:cubicBezTo>
                <a:cubicBezTo>
                  <a:pt x="2537" y="414"/>
                  <a:pt x="2537" y="414"/>
                  <a:pt x="2537" y="414"/>
                </a:cubicBezTo>
                <a:cubicBezTo>
                  <a:pt x="2538" y="413"/>
                  <a:pt x="2538" y="413"/>
                  <a:pt x="2539" y="412"/>
                </a:cubicBezTo>
                <a:cubicBezTo>
                  <a:pt x="2539" y="412"/>
                  <a:pt x="2540" y="411"/>
                  <a:pt x="2541" y="410"/>
                </a:cubicBezTo>
                <a:cubicBezTo>
                  <a:pt x="2555" y="400"/>
                  <a:pt x="2555" y="400"/>
                  <a:pt x="2555" y="400"/>
                </a:cubicBezTo>
                <a:cubicBezTo>
                  <a:pt x="2556" y="399"/>
                  <a:pt x="2558" y="399"/>
                  <a:pt x="2559" y="399"/>
                </a:cubicBezTo>
                <a:cubicBezTo>
                  <a:pt x="2636" y="399"/>
                  <a:pt x="2636" y="399"/>
                  <a:pt x="2636" y="399"/>
                </a:cubicBezTo>
                <a:cubicBezTo>
                  <a:pt x="2637" y="399"/>
                  <a:pt x="2637" y="400"/>
                  <a:pt x="2637" y="401"/>
                </a:cubicBezTo>
                <a:lnTo>
                  <a:pt x="2634" y="410"/>
                </a:lnTo>
                <a:close/>
                <a:moveTo>
                  <a:pt x="2527" y="411"/>
                </a:moveTo>
                <a:cubicBezTo>
                  <a:pt x="2527" y="412"/>
                  <a:pt x="2526" y="413"/>
                  <a:pt x="2525" y="413"/>
                </a:cubicBezTo>
                <a:cubicBezTo>
                  <a:pt x="2492" y="413"/>
                  <a:pt x="2492" y="413"/>
                  <a:pt x="2492" y="413"/>
                </a:cubicBezTo>
                <a:cubicBezTo>
                  <a:pt x="2469" y="483"/>
                  <a:pt x="2469" y="483"/>
                  <a:pt x="2469" y="483"/>
                </a:cubicBezTo>
                <a:cubicBezTo>
                  <a:pt x="2468" y="485"/>
                  <a:pt x="2467" y="485"/>
                  <a:pt x="2466" y="485"/>
                </a:cubicBezTo>
                <a:cubicBezTo>
                  <a:pt x="2446" y="485"/>
                  <a:pt x="2446" y="485"/>
                  <a:pt x="2446" y="485"/>
                </a:cubicBezTo>
                <a:cubicBezTo>
                  <a:pt x="2445" y="485"/>
                  <a:pt x="2444" y="485"/>
                  <a:pt x="2445" y="483"/>
                </a:cubicBezTo>
                <a:cubicBezTo>
                  <a:pt x="2468" y="413"/>
                  <a:pt x="2468" y="413"/>
                  <a:pt x="2468" y="413"/>
                </a:cubicBezTo>
                <a:cubicBezTo>
                  <a:pt x="2436" y="413"/>
                  <a:pt x="2436" y="413"/>
                  <a:pt x="2436" y="413"/>
                </a:cubicBezTo>
                <a:cubicBezTo>
                  <a:pt x="2434" y="413"/>
                  <a:pt x="2434" y="412"/>
                  <a:pt x="2434" y="411"/>
                </a:cubicBezTo>
                <a:cubicBezTo>
                  <a:pt x="2438" y="401"/>
                  <a:pt x="2438" y="401"/>
                  <a:pt x="2438" y="401"/>
                </a:cubicBezTo>
                <a:cubicBezTo>
                  <a:pt x="2438" y="400"/>
                  <a:pt x="2439" y="399"/>
                  <a:pt x="2440" y="399"/>
                </a:cubicBezTo>
                <a:cubicBezTo>
                  <a:pt x="2529" y="399"/>
                  <a:pt x="2529" y="399"/>
                  <a:pt x="2529" y="399"/>
                </a:cubicBezTo>
                <a:cubicBezTo>
                  <a:pt x="2531" y="399"/>
                  <a:pt x="2531" y="400"/>
                  <a:pt x="2531" y="401"/>
                </a:cubicBezTo>
                <a:lnTo>
                  <a:pt x="2527" y="411"/>
                </a:lnTo>
                <a:close/>
                <a:moveTo>
                  <a:pt x="2422" y="415"/>
                </a:moveTo>
                <a:cubicBezTo>
                  <a:pt x="2415" y="435"/>
                  <a:pt x="2415" y="435"/>
                  <a:pt x="2415" y="435"/>
                </a:cubicBezTo>
                <a:cubicBezTo>
                  <a:pt x="2415" y="436"/>
                  <a:pt x="2414" y="438"/>
                  <a:pt x="2412" y="439"/>
                </a:cubicBezTo>
                <a:cubicBezTo>
                  <a:pt x="2398" y="449"/>
                  <a:pt x="2398" y="449"/>
                  <a:pt x="2398" y="449"/>
                </a:cubicBezTo>
                <a:cubicBezTo>
                  <a:pt x="2402" y="478"/>
                  <a:pt x="2402" y="478"/>
                  <a:pt x="2402" y="478"/>
                </a:cubicBezTo>
                <a:cubicBezTo>
                  <a:pt x="2402" y="479"/>
                  <a:pt x="2403" y="479"/>
                  <a:pt x="2402" y="480"/>
                </a:cubicBezTo>
                <a:cubicBezTo>
                  <a:pt x="2402" y="480"/>
                  <a:pt x="2402" y="481"/>
                  <a:pt x="2402" y="482"/>
                </a:cubicBezTo>
                <a:cubicBezTo>
                  <a:pt x="2402" y="483"/>
                  <a:pt x="2402" y="483"/>
                  <a:pt x="2402" y="483"/>
                </a:cubicBezTo>
                <a:cubicBezTo>
                  <a:pt x="2401" y="484"/>
                  <a:pt x="2401" y="484"/>
                  <a:pt x="2401" y="485"/>
                </a:cubicBezTo>
                <a:cubicBezTo>
                  <a:pt x="2400" y="485"/>
                  <a:pt x="2400" y="485"/>
                  <a:pt x="2399" y="485"/>
                </a:cubicBezTo>
                <a:cubicBezTo>
                  <a:pt x="2380" y="485"/>
                  <a:pt x="2380" y="485"/>
                  <a:pt x="2380" y="485"/>
                </a:cubicBezTo>
                <a:cubicBezTo>
                  <a:pt x="2379" y="485"/>
                  <a:pt x="2379" y="485"/>
                  <a:pt x="2378" y="484"/>
                </a:cubicBezTo>
                <a:cubicBezTo>
                  <a:pt x="2376" y="454"/>
                  <a:pt x="2376" y="454"/>
                  <a:pt x="2376" y="454"/>
                </a:cubicBezTo>
                <a:cubicBezTo>
                  <a:pt x="2331" y="454"/>
                  <a:pt x="2331" y="454"/>
                  <a:pt x="2331" y="454"/>
                </a:cubicBezTo>
                <a:cubicBezTo>
                  <a:pt x="2321" y="483"/>
                  <a:pt x="2321" y="483"/>
                  <a:pt x="2321" y="483"/>
                </a:cubicBezTo>
                <a:cubicBezTo>
                  <a:pt x="2321" y="485"/>
                  <a:pt x="2320" y="485"/>
                  <a:pt x="2319" y="485"/>
                </a:cubicBezTo>
                <a:cubicBezTo>
                  <a:pt x="2299" y="485"/>
                  <a:pt x="2299" y="485"/>
                  <a:pt x="2299" y="485"/>
                </a:cubicBezTo>
                <a:cubicBezTo>
                  <a:pt x="2298" y="485"/>
                  <a:pt x="2297" y="485"/>
                  <a:pt x="2298" y="483"/>
                </a:cubicBezTo>
                <a:cubicBezTo>
                  <a:pt x="2325" y="402"/>
                  <a:pt x="2325" y="402"/>
                  <a:pt x="2325" y="402"/>
                </a:cubicBezTo>
                <a:cubicBezTo>
                  <a:pt x="2326" y="400"/>
                  <a:pt x="2327" y="399"/>
                  <a:pt x="2330" y="399"/>
                </a:cubicBezTo>
                <a:cubicBezTo>
                  <a:pt x="2410" y="399"/>
                  <a:pt x="2410" y="399"/>
                  <a:pt x="2410" y="399"/>
                </a:cubicBezTo>
                <a:cubicBezTo>
                  <a:pt x="2412" y="399"/>
                  <a:pt x="2413" y="399"/>
                  <a:pt x="2414" y="400"/>
                </a:cubicBezTo>
                <a:cubicBezTo>
                  <a:pt x="2422" y="412"/>
                  <a:pt x="2422" y="412"/>
                  <a:pt x="2422" y="412"/>
                </a:cubicBezTo>
                <a:cubicBezTo>
                  <a:pt x="2422" y="413"/>
                  <a:pt x="2422" y="413"/>
                  <a:pt x="2422" y="415"/>
                </a:cubicBezTo>
                <a:close/>
                <a:moveTo>
                  <a:pt x="2396" y="418"/>
                </a:moveTo>
                <a:cubicBezTo>
                  <a:pt x="2392" y="413"/>
                  <a:pt x="2392" y="413"/>
                  <a:pt x="2392" y="413"/>
                </a:cubicBezTo>
                <a:cubicBezTo>
                  <a:pt x="2392" y="412"/>
                  <a:pt x="2391" y="412"/>
                  <a:pt x="2391" y="412"/>
                </a:cubicBezTo>
                <a:cubicBezTo>
                  <a:pt x="2347" y="412"/>
                  <a:pt x="2347" y="412"/>
                  <a:pt x="2347" y="412"/>
                </a:cubicBezTo>
                <a:cubicBezTo>
                  <a:pt x="2346" y="412"/>
                  <a:pt x="2345" y="413"/>
                  <a:pt x="2344" y="414"/>
                </a:cubicBezTo>
                <a:cubicBezTo>
                  <a:pt x="2335" y="441"/>
                  <a:pt x="2335" y="441"/>
                  <a:pt x="2335" y="441"/>
                </a:cubicBezTo>
                <a:cubicBezTo>
                  <a:pt x="2381" y="441"/>
                  <a:pt x="2381" y="441"/>
                  <a:pt x="2381" y="441"/>
                </a:cubicBezTo>
                <a:cubicBezTo>
                  <a:pt x="2391" y="434"/>
                  <a:pt x="2391" y="434"/>
                  <a:pt x="2391" y="434"/>
                </a:cubicBezTo>
                <a:cubicBezTo>
                  <a:pt x="2392" y="434"/>
                  <a:pt x="2392" y="433"/>
                  <a:pt x="2392" y="433"/>
                </a:cubicBezTo>
                <a:cubicBezTo>
                  <a:pt x="2396" y="420"/>
                  <a:pt x="2396" y="420"/>
                  <a:pt x="2396" y="420"/>
                </a:cubicBezTo>
                <a:cubicBezTo>
                  <a:pt x="2397" y="420"/>
                  <a:pt x="2397" y="419"/>
                  <a:pt x="2396" y="418"/>
                </a:cubicBezTo>
                <a:close/>
                <a:moveTo>
                  <a:pt x="2301" y="410"/>
                </a:moveTo>
                <a:cubicBezTo>
                  <a:pt x="2301" y="411"/>
                  <a:pt x="2300" y="412"/>
                  <a:pt x="2299" y="412"/>
                </a:cubicBezTo>
                <a:cubicBezTo>
                  <a:pt x="2243" y="412"/>
                  <a:pt x="2243" y="412"/>
                  <a:pt x="2243" y="412"/>
                </a:cubicBezTo>
                <a:cubicBezTo>
                  <a:pt x="2242" y="412"/>
                  <a:pt x="2241" y="412"/>
                  <a:pt x="2240" y="413"/>
                </a:cubicBezTo>
                <a:cubicBezTo>
                  <a:pt x="2233" y="418"/>
                  <a:pt x="2233" y="418"/>
                  <a:pt x="2233" y="418"/>
                </a:cubicBezTo>
                <a:cubicBezTo>
                  <a:pt x="2232" y="419"/>
                  <a:pt x="2231" y="420"/>
                  <a:pt x="2231" y="421"/>
                </a:cubicBezTo>
                <a:cubicBezTo>
                  <a:pt x="2226" y="435"/>
                  <a:pt x="2226" y="435"/>
                  <a:pt x="2226" y="435"/>
                </a:cubicBezTo>
                <a:cubicBezTo>
                  <a:pt x="2290" y="435"/>
                  <a:pt x="2290" y="435"/>
                  <a:pt x="2290" y="435"/>
                </a:cubicBezTo>
                <a:cubicBezTo>
                  <a:pt x="2292" y="435"/>
                  <a:pt x="2292" y="435"/>
                  <a:pt x="2292" y="437"/>
                </a:cubicBezTo>
                <a:cubicBezTo>
                  <a:pt x="2289" y="445"/>
                  <a:pt x="2289" y="445"/>
                  <a:pt x="2289" y="445"/>
                </a:cubicBezTo>
                <a:cubicBezTo>
                  <a:pt x="2288" y="447"/>
                  <a:pt x="2287" y="447"/>
                  <a:pt x="2286" y="447"/>
                </a:cubicBezTo>
                <a:cubicBezTo>
                  <a:pt x="2222" y="447"/>
                  <a:pt x="2222" y="447"/>
                  <a:pt x="2222" y="447"/>
                </a:cubicBezTo>
                <a:cubicBezTo>
                  <a:pt x="2217" y="462"/>
                  <a:pt x="2217" y="462"/>
                  <a:pt x="2217" y="462"/>
                </a:cubicBezTo>
                <a:cubicBezTo>
                  <a:pt x="2217" y="462"/>
                  <a:pt x="2217" y="463"/>
                  <a:pt x="2218" y="464"/>
                </a:cubicBezTo>
                <a:cubicBezTo>
                  <a:pt x="2223" y="471"/>
                  <a:pt x="2223" y="471"/>
                  <a:pt x="2223" y="471"/>
                </a:cubicBezTo>
                <a:cubicBezTo>
                  <a:pt x="2223" y="472"/>
                  <a:pt x="2224" y="472"/>
                  <a:pt x="2225" y="472"/>
                </a:cubicBezTo>
                <a:cubicBezTo>
                  <a:pt x="2279" y="472"/>
                  <a:pt x="2279" y="472"/>
                  <a:pt x="2279" y="472"/>
                </a:cubicBezTo>
                <a:cubicBezTo>
                  <a:pt x="2280" y="472"/>
                  <a:pt x="2281" y="473"/>
                  <a:pt x="2280" y="474"/>
                </a:cubicBezTo>
                <a:cubicBezTo>
                  <a:pt x="2277" y="483"/>
                  <a:pt x="2277" y="483"/>
                  <a:pt x="2277" y="483"/>
                </a:cubicBezTo>
                <a:cubicBezTo>
                  <a:pt x="2277" y="485"/>
                  <a:pt x="2276" y="485"/>
                  <a:pt x="2274" y="485"/>
                </a:cubicBezTo>
                <a:cubicBezTo>
                  <a:pt x="2207" y="485"/>
                  <a:pt x="2207" y="485"/>
                  <a:pt x="2207" y="485"/>
                </a:cubicBezTo>
                <a:cubicBezTo>
                  <a:pt x="2206" y="485"/>
                  <a:pt x="2205" y="485"/>
                  <a:pt x="2204" y="484"/>
                </a:cubicBezTo>
                <a:cubicBezTo>
                  <a:pt x="2192" y="468"/>
                  <a:pt x="2192" y="468"/>
                  <a:pt x="2192" y="468"/>
                </a:cubicBezTo>
                <a:cubicBezTo>
                  <a:pt x="2192" y="467"/>
                  <a:pt x="2192" y="467"/>
                  <a:pt x="2192" y="465"/>
                </a:cubicBezTo>
                <a:cubicBezTo>
                  <a:pt x="2209" y="415"/>
                  <a:pt x="2209" y="415"/>
                  <a:pt x="2209" y="415"/>
                </a:cubicBezTo>
                <a:cubicBezTo>
                  <a:pt x="2210" y="414"/>
                  <a:pt x="2210" y="413"/>
                  <a:pt x="2211" y="412"/>
                </a:cubicBezTo>
                <a:cubicBezTo>
                  <a:pt x="2227" y="400"/>
                  <a:pt x="2227" y="400"/>
                  <a:pt x="2227" y="400"/>
                </a:cubicBezTo>
                <a:cubicBezTo>
                  <a:pt x="2229" y="399"/>
                  <a:pt x="2230" y="399"/>
                  <a:pt x="2231" y="399"/>
                </a:cubicBezTo>
                <a:cubicBezTo>
                  <a:pt x="2303" y="399"/>
                  <a:pt x="2303" y="399"/>
                  <a:pt x="2303" y="399"/>
                </a:cubicBezTo>
                <a:cubicBezTo>
                  <a:pt x="2305" y="399"/>
                  <a:pt x="2305" y="400"/>
                  <a:pt x="2305" y="401"/>
                </a:cubicBezTo>
                <a:lnTo>
                  <a:pt x="2301" y="410"/>
                </a:lnTo>
                <a:close/>
                <a:moveTo>
                  <a:pt x="2196" y="415"/>
                </a:moveTo>
                <a:cubicBezTo>
                  <a:pt x="2189" y="434"/>
                  <a:pt x="2189" y="434"/>
                  <a:pt x="2189" y="434"/>
                </a:cubicBezTo>
                <a:cubicBezTo>
                  <a:pt x="2189" y="435"/>
                  <a:pt x="2188" y="436"/>
                  <a:pt x="2187" y="437"/>
                </a:cubicBezTo>
                <a:cubicBezTo>
                  <a:pt x="2166" y="452"/>
                  <a:pt x="2166" y="452"/>
                  <a:pt x="2166" y="452"/>
                </a:cubicBezTo>
                <a:cubicBezTo>
                  <a:pt x="2165" y="453"/>
                  <a:pt x="2163" y="454"/>
                  <a:pt x="2161" y="454"/>
                </a:cubicBezTo>
                <a:cubicBezTo>
                  <a:pt x="2105" y="454"/>
                  <a:pt x="2105" y="454"/>
                  <a:pt x="2105" y="454"/>
                </a:cubicBezTo>
                <a:cubicBezTo>
                  <a:pt x="2095" y="483"/>
                  <a:pt x="2095" y="483"/>
                  <a:pt x="2095" y="483"/>
                </a:cubicBezTo>
                <a:cubicBezTo>
                  <a:pt x="2095" y="485"/>
                  <a:pt x="2094" y="485"/>
                  <a:pt x="2093" y="485"/>
                </a:cubicBezTo>
                <a:cubicBezTo>
                  <a:pt x="2073" y="485"/>
                  <a:pt x="2073" y="485"/>
                  <a:pt x="2073" y="485"/>
                </a:cubicBezTo>
                <a:cubicBezTo>
                  <a:pt x="2072" y="485"/>
                  <a:pt x="2071" y="485"/>
                  <a:pt x="2072" y="483"/>
                </a:cubicBezTo>
                <a:cubicBezTo>
                  <a:pt x="2099" y="402"/>
                  <a:pt x="2099" y="402"/>
                  <a:pt x="2099" y="402"/>
                </a:cubicBezTo>
                <a:cubicBezTo>
                  <a:pt x="2100" y="400"/>
                  <a:pt x="2101" y="399"/>
                  <a:pt x="2104" y="399"/>
                </a:cubicBezTo>
                <a:cubicBezTo>
                  <a:pt x="2184" y="399"/>
                  <a:pt x="2184" y="399"/>
                  <a:pt x="2184" y="399"/>
                </a:cubicBezTo>
                <a:cubicBezTo>
                  <a:pt x="2186" y="399"/>
                  <a:pt x="2187" y="399"/>
                  <a:pt x="2187" y="400"/>
                </a:cubicBezTo>
                <a:cubicBezTo>
                  <a:pt x="2196" y="412"/>
                  <a:pt x="2196" y="412"/>
                  <a:pt x="2196" y="412"/>
                </a:cubicBezTo>
                <a:cubicBezTo>
                  <a:pt x="2196" y="413"/>
                  <a:pt x="2196" y="414"/>
                  <a:pt x="2196" y="415"/>
                </a:cubicBezTo>
                <a:close/>
                <a:moveTo>
                  <a:pt x="2170" y="418"/>
                </a:moveTo>
                <a:cubicBezTo>
                  <a:pt x="2166" y="413"/>
                  <a:pt x="2166" y="413"/>
                  <a:pt x="2166" y="413"/>
                </a:cubicBezTo>
                <a:cubicBezTo>
                  <a:pt x="2166" y="412"/>
                  <a:pt x="2165" y="412"/>
                  <a:pt x="2164" y="412"/>
                </a:cubicBezTo>
                <a:cubicBezTo>
                  <a:pt x="2121" y="412"/>
                  <a:pt x="2121" y="412"/>
                  <a:pt x="2121" y="412"/>
                </a:cubicBezTo>
                <a:cubicBezTo>
                  <a:pt x="2120" y="412"/>
                  <a:pt x="2119" y="413"/>
                  <a:pt x="2119" y="414"/>
                </a:cubicBezTo>
                <a:cubicBezTo>
                  <a:pt x="2109" y="441"/>
                  <a:pt x="2109" y="441"/>
                  <a:pt x="2109" y="441"/>
                </a:cubicBezTo>
                <a:cubicBezTo>
                  <a:pt x="2152" y="441"/>
                  <a:pt x="2152" y="441"/>
                  <a:pt x="2152" y="441"/>
                </a:cubicBezTo>
                <a:cubicBezTo>
                  <a:pt x="2153" y="441"/>
                  <a:pt x="2154" y="441"/>
                  <a:pt x="2156" y="440"/>
                </a:cubicBezTo>
                <a:cubicBezTo>
                  <a:pt x="2165" y="433"/>
                  <a:pt x="2165" y="433"/>
                  <a:pt x="2165" y="433"/>
                </a:cubicBezTo>
                <a:cubicBezTo>
                  <a:pt x="2166" y="432"/>
                  <a:pt x="2167" y="432"/>
                  <a:pt x="2167" y="430"/>
                </a:cubicBezTo>
                <a:cubicBezTo>
                  <a:pt x="2170" y="421"/>
                  <a:pt x="2170" y="421"/>
                  <a:pt x="2170" y="421"/>
                </a:cubicBezTo>
                <a:cubicBezTo>
                  <a:pt x="2171" y="420"/>
                  <a:pt x="2170" y="419"/>
                  <a:pt x="2170" y="418"/>
                </a:cubicBezTo>
                <a:close/>
                <a:moveTo>
                  <a:pt x="2077" y="404"/>
                </a:moveTo>
                <a:cubicBezTo>
                  <a:pt x="2077" y="405"/>
                  <a:pt x="2077" y="405"/>
                  <a:pt x="2076" y="406"/>
                </a:cubicBezTo>
                <a:cubicBezTo>
                  <a:pt x="2029" y="440"/>
                  <a:pt x="2029" y="440"/>
                  <a:pt x="2029" y="440"/>
                </a:cubicBezTo>
                <a:cubicBezTo>
                  <a:pt x="2053" y="478"/>
                  <a:pt x="2053" y="478"/>
                  <a:pt x="2053" y="478"/>
                </a:cubicBezTo>
                <a:cubicBezTo>
                  <a:pt x="2054" y="479"/>
                  <a:pt x="2054" y="480"/>
                  <a:pt x="2053" y="480"/>
                </a:cubicBezTo>
                <a:cubicBezTo>
                  <a:pt x="2052" y="483"/>
                  <a:pt x="2052" y="483"/>
                  <a:pt x="2052" y="483"/>
                </a:cubicBezTo>
                <a:cubicBezTo>
                  <a:pt x="2052" y="485"/>
                  <a:pt x="2051" y="485"/>
                  <a:pt x="2050" y="485"/>
                </a:cubicBezTo>
                <a:cubicBezTo>
                  <a:pt x="2029" y="485"/>
                  <a:pt x="2029" y="485"/>
                  <a:pt x="2029" y="485"/>
                </a:cubicBezTo>
                <a:cubicBezTo>
                  <a:pt x="2027" y="485"/>
                  <a:pt x="2026" y="485"/>
                  <a:pt x="2025" y="484"/>
                </a:cubicBezTo>
                <a:cubicBezTo>
                  <a:pt x="2007" y="453"/>
                  <a:pt x="2007" y="453"/>
                  <a:pt x="2007" y="453"/>
                </a:cubicBezTo>
                <a:cubicBezTo>
                  <a:pt x="1968" y="483"/>
                  <a:pt x="1968" y="483"/>
                  <a:pt x="1968" y="483"/>
                </a:cubicBezTo>
                <a:cubicBezTo>
                  <a:pt x="1967" y="484"/>
                  <a:pt x="1967" y="484"/>
                  <a:pt x="1966" y="485"/>
                </a:cubicBezTo>
                <a:cubicBezTo>
                  <a:pt x="1965" y="485"/>
                  <a:pt x="1965" y="485"/>
                  <a:pt x="1964" y="485"/>
                </a:cubicBezTo>
                <a:cubicBezTo>
                  <a:pt x="1949" y="485"/>
                  <a:pt x="1949" y="485"/>
                  <a:pt x="1949" y="485"/>
                </a:cubicBezTo>
                <a:cubicBezTo>
                  <a:pt x="1948" y="485"/>
                  <a:pt x="1947" y="485"/>
                  <a:pt x="1947" y="485"/>
                </a:cubicBezTo>
                <a:cubicBezTo>
                  <a:pt x="1947" y="485"/>
                  <a:pt x="1947" y="484"/>
                  <a:pt x="1947" y="483"/>
                </a:cubicBezTo>
                <a:cubicBezTo>
                  <a:pt x="1948" y="480"/>
                  <a:pt x="1948" y="480"/>
                  <a:pt x="1948" y="480"/>
                </a:cubicBezTo>
                <a:cubicBezTo>
                  <a:pt x="1949" y="479"/>
                  <a:pt x="1949" y="478"/>
                  <a:pt x="1950" y="478"/>
                </a:cubicBezTo>
                <a:cubicBezTo>
                  <a:pt x="2000" y="442"/>
                  <a:pt x="2000" y="442"/>
                  <a:pt x="2000" y="442"/>
                </a:cubicBezTo>
                <a:cubicBezTo>
                  <a:pt x="1977" y="406"/>
                  <a:pt x="1977" y="406"/>
                  <a:pt x="1977" y="406"/>
                </a:cubicBezTo>
                <a:cubicBezTo>
                  <a:pt x="1977" y="405"/>
                  <a:pt x="1977" y="405"/>
                  <a:pt x="1977" y="404"/>
                </a:cubicBezTo>
                <a:cubicBezTo>
                  <a:pt x="1978" y="401"/>
                  <a:pt x="1978" y="401"/>
                  <a:pt x="1978" y="401"/>
                </a:cubicBezTo>
                <a:cubicBezTo>
                  <a:pt x="1978" y="400"/>
                  <a:pt x="1979" y="399"/>
                  <a:pt x="1981" y="399"/>
                </a:cubicBezTo>
                <a:cubicBezTo>
                  <a:pt x="2001" y="399"/>
                  <a:pt x="2001" y="399"/>
                  <a:pt x="2001" y="399"/>
                </a:cubicBezTo>
                <a:cubicBezTo>
                  <a:pt x="2002" y="399"/>
                  <a:pt x="2003" y="399"/>
                  <a:pt x="2004" y="399"/>
                </a:cubicBezTo>
                <a:cubicBezTo>
                  <a:pt x="2004" y="400"/>
                  <a:pt x="2005" y="400"/>
                  <a:pt x="2005" y="401"/>
                </a:cubicBezTo>
                <a:cubicBezTo>
                  <a:pt x="2022" y="428"/>
                  <a:pt x="2022" y="428"/>
                  <a:pt x="2022" y="428"/>
                </a:cubicBezTo>
                <a:cubicBezTo>
                  <a:pt x="2059" y="400"/>
                  <a:pt x="2059" y="400"/>
                  <a:pt x="2059" y="400"/>
                </a:cubicBezTo>
                <a:cubicBezTo>
                  <a:pt x="2060" y="399"/>
                  <a:pt x="2062" y="399"/>
                  <a:pt x="2063" y="399"/>
                </a:cubicBezTo>
                <a:cubicBezTo>
                  <a:pt x="2077" y="399"/>
                  <a:pt x="2077" y="399"/>
                  <a:pt x="2077" y="399"/>
                </a:cubicBezTo>
                <a:cubicBezTo>
                  <a:pt x="2078" y="399"/>
                  <a:pt x="2079" y="399"/>
                  <a:pt x="2078" y="401"/>
                </a:cubicBezTo>
                <a:lnTo>
                  <a:pt x="2077" y="404"/>
                </a:lnTo>
                <a:close/>
                <a:moveTo>
                  <a:pt x="1959" y="410"/>
                </a:moveTo>
                <a:cubicBezTo>
                  <a:pt x="1959" y="411"/>
                  <a:pt x="1958" y="412"/>
                  <a:pt x="1957" y="412"/>
                </a:cubicBezTo>
                <a:cubicBezTo>
                  <a:pt x="1900" y="412"/>
                  <a:pt x="1900" y="412"/>
                  <a:pt x="1900" y="412"/>
                </a:cubicBezTo>
                <a:cubicBezTo>
                  <a:pt x="1900" y="412"/>
                  <a:pt x="1899" y="412"/>
                  <a:pt x="1898" y="413"/>
                </a:cubicBezTo>
                <a:cubicBezTo>
                  <a:pt x="1891" y="418"/>
                  <a:pt x="1891" y="418"/>
                  <a:pt x="1891" y="418"/>
                </a:cubicBezTo>
                <a:cubicBezTo>
                  <a:pt x="1890" y="419"/>
                  <a:pt x="1889" y="420"/>
                  <a:pt x="1889" y="421"/>
                </a:cubicBezTo>
                <a:cubicBezTo>
                  <a:pt x="1884" y="435"/>
                  <a:pt x="1884" y="435"/>
                  <a:pt x="1884" y="435"/>
                </a:cubicBezTo>
                <a:cubicBezTo>
                  <a:pt x="1948" y="435"/>
                  <a:pt x="1948" y="435"/>
                  <a:pt x="1948" y="435"/>
                </a:cubicBezTo>
                <a:cubicBezTo>
                  <a:pt x="1950" y="435"/>
                  <a:pt x="1950" y="435"/>
                  <a:pt x="1950" y="437"/>
                </a:cubicBezTo>
                <a:cubicBezTo>
                  <a:pt x="1947" y="445"/>
                  <a:pt x="1947" y="445"/>
                  <a:pt x="1947" y="445"/>
                </a:cubicBezTo>
                <a:cubicBezTo>
                  <a:pt x="1946" y="447"/>
                  <a:pt x="1945" y="447"/>
                  <a:pt x="1944" y="447"/>
                </a:cubicBezTo>
                <a:cubicBezTo>
                  <a:pt x="1880" y="447"/>
                  <a:pt x="1880" y="447"/>
                  <a:pt x="1880" y="447"/>
                </a:cubicBezTo>
                <a:cubicBezTo>
                  <a:pt x="1875" y="462"/>
                  <a:pt x="1875" y="462"/>
                  <a:pt x="1875" y="462"/>
                </a:cubicBezTo>
                <a:cubicBezTo>
                  <a:pt x="1875" y="462"/>
                  <a:pt x="1875" y="463"/>
                  <a:pt x="1875" y="464"/>
                </a:cubicBezTo>
                <a:cubicBezTo>
                  <a:pt x="1881" y="471"/>
                  <a:pt x="1881" y="471"/>
                  <a:pt x="1881" y="471"/>
                </a:cubicBezTo>
                <a:cubicBezTo>
                  <a:pt x="1881" y="472"/>
                  <a:pt x="1882" y="472"/>
                  <a:pt x="1883" y="472"/>
                </a:cubicBezTo>
                <a:cubicBezTo>
                  <a:pt x="1937" y="472"/>
                  <a:pt x="1937" y="472"/>
                  <a:pt x="1937" y="472"/>
                </a:cubicBezTo>
                <a:cubicBezTo>
                  <a:pt x="1938" y="472"/>
                  <a:pt x="1938" y="473"/>
                  <a:pt x="1938" y="474"/>
                </a:cubicBezTo>
                <a:cubicBezTo>
                  <a:pt x="1935" y="483"/>
                  <a:pt x="1935" y="483"/>
                  <a:pt x="1935" y="483"/>
                </a:cubicBezTo>
                <a:cubicBezTo>
                  <a:pt x="1934" y="485"/>
                  <a:pt x="1934" y="485"/>
                  <a:pt x="1932" y="485"/>
                </a:cubicBezTo>
                <a:cubicBezTo>
                  <a:pt x="1865" y="485"/>
                  <a:pt x="1865" y="485"/>
                  <a:pt x="1865" y="485"/>
                </a:cubicBezTo>
                <a:cubicBezTo>
                  <a:pt x="1864" y="485"/>
                  <a:pt x="1862" y="485"/>
                  <a:pt x="1862" y="484"/>
                </a:cubicBezTo>
                <a:cubicBezTo>
                  <a:pt x="1850" y="468"/>
                  <a:pt x="1850" y="468"/>
                  <a:pt x="1850" y="468"/>
                </a:cubicBezTo>
                <a:cubicBezTo>
                  <a:pt x="1850" y="467"/>
                  <a:pt x="1850" y="467"/>
                  <a:pt x="1850" y="465"/>
                </a:cubicBezTo>
                <a:cubicBezTo>
                  <a:pt x="1867" y="415"/>
                  <a:pt x="1867" y="415"/>
                  <a:pt x="1867" y="415"/>
                </a:cubicBezTo>
                <a:cubicBezTo>
                  <a:pt x="1867" y="414"/>
                  <a:pt x="1868" y="413"/>
                  <a:pt x="1869" y="412"/>
                </a:cubicBezTo>
                <a:cubicBezTo>
                  <a:pt x="1885" y="400"/>
                  <a:pt x="1885" y="400"/>
                  <a:pt x="1885" y="400"/>
                </a:cubicBezTo>
                <a:cubicBezTo>
                  <a:pt x="1886" y="399"/>
                  <a:pt x="1888" y="399"/>
                  <a:pt x="1889" y="399"/>
                </a:cubicBezTo>
                <a:cubicBezTo>
                  <a:pt x="1961" y="399"/>
                  <a:pt x="1961" y="399"/>
                  <a:pt x="1961" y="399"/>
                </a:cubicBezTo>
                <a:cubicBezTo>
                  <a:pt x="1962" y="399"/>
                  <a:pt x="1963" y="400"/>
                  <a:pt x="1962" y="401"/>
                </a:cubicBezTo>
                <a:lnTo>
                  <a:pt x="1959" y="410"/>
                </a:lnTo>
                <a:close/>
                <a:moveTo>
                  <a:pt x="1776" y="411"/>
                </a:moveTo>
                <a:cubicBezTo>
                  <a:pt x="1776" y="412"/>
                  <a:pt x="1775" y="413"/>
                  <a:pt x="1773" y="413"/>
                </a:cubicBezTo>
                <a:cubicBezTo>
                  <a:pt x="1741" y="413"/>
                  <a:pt x="1741" y="413"/>
                  <a:pt x="1741" y="413"/>
                </a:cubicBezTo>
                <a:cubicBezTo>
                  <a:pt x="1717" y="483"/>
                  <a:pt x="1717" y="483"/>
                  <a:pt x="1717" y="483"/>
                </a:cubicBezTo>
                <a:cubicBezTo>
                  <a:pt x="1717" y="485"/>
                  <a:pt x="1716" y="485"/>
                  <a:pt x="1715" y="485"/>
                </a:cubicBezTo>
                <a:cubicBezTo>
                  <a:pt x="1695" y="485"/>
                  <a:pt x="1695" y="485"/>
                  <a:pt x="1695" y="485"/>
                </a:cubicBezTo>
                <a:cubicBezTo>
                  <a:pt x="1693" y="485"/>
                  <a:pt x="1693" y="485"/>
                  <a:pt x="1693" y="483"/>
                </a:cubicBezTo>
                <a:cubicBezTo>
                  <a:pt x="1717" y="413"/>
                  <a:pt x="1717" y="413"/>
                  <a:pt x="1717" y="413"/>
                </a:cubicBezTo>
                <a:cubicBezTo>
                  <a:pt x="1684" y="413"/>
                  <a:pt x="1684" y="413"/>
                  <a:pt x="1684" y="413"/>
                </a:cubicBezTo>
                <a:cubicBezTo>
                  <a:pt x="1683" y="413"/>
                  <a:pt x="1683" y="412"/>
                  <a:pt x="1683" y="411"/>
                </a:cubicBezTo>
                <a:cubicBezTo>
                  <a:pt x="1686" y="401"/>
                  <a:pt x="1686" y="401"/>
                  <a:pt x="1686" y="401"/>
                </a:cubicBezTo>
                <a:cubicBezTo>
                  <a:pt x="1687" y="400"/>
                  <a:pt x="1688" y="399"/>
                  <a:pt x="1689" y="399"/>
                </a:cubicBezTo>
                <a:cubicBezTo>
                  <a:pt x="1778" y="399"/>
                  <a:pt x="1778" y="399"/>
                  <a:pt x="1778" y="399"/>
                </a:cubicBezTo>
                <a:cubicBezTo>
                  <a:pt x="1779" y="399"/>
                  <a:pt x="1780" y="400"/>
                  <a:pt x="1779" y="401"/>
                </a:cubicBezTo>
                <a:lnTo>
                  <a:pt x="1776" y="411"/>
                </a:lnTo>
                <a:close/>
                <a:moveTo>
                  <a:pt x="1673" y="410"/>
                </a:moveTo>
                <a:cubicBezTo>
                  <a:pt x="1672" y="411"/>
                  <a:pt x="1671" y="412"/>
                  <a:pt x="1670" y="412"/>
                </a:cubicBezTo>
                <a:cubicBezTo>
                  <a:pt x="1616" y="412"/>
                  <a:pt x="1616" y="412"/>
                  <a:pt x="1616" y="412"/>
                </a:cubicBezTo>
                <a:cubicBezTo>
                  <a:pt x="1615" y="412"/>
                  <a:pt x="1615" y="412"/>
                  <a:pt x="1614" y="413"/>
                </a:cubicBezTo>
                <a:cubicBezTo>
                  <a:pt x="1606" y="419"/>
                  <a:pt x="1606" y="419"/>
                  <a:pt x="1606" y="419"/>
                </a:cubicBezTo>
                <a:cubicBezTo>
                  <a:pt x="1605" y="419"/>
                  <a:pt x="1605" y="420"/>
                  <a:pt x="1605" y="420"/>
                </a:cubicBezTo>
                <a:cubicBezTo>
                  <a:pt x="1591" y="462"/>
                  <a:pt x="1591" y="462"/>
                  <a:pt x="1591" y="462"/>
                </a:cubicBezTo>
                <a:cubicBezTo>
                  <a:pt x="1590" y="463"/>
                  <a:pt x="1590" y="463"/>
                  <a:pt x="1591" y="464"/>
                </a:cubicBezTo>
                <a:cubicBezTo>
                  <a:pt x="1596" y="471"/>
                  <a:pt x="1596" y="471"/>
                  <a:pt x="1596" y="471"/>
                </a:cubicBezTo>
                <a:cubicBezTo>
                  <a:pt x="1597" y="472"/>
                  <a:pt x="1597" y="472"/>
                  <a:pt x="1598" y="472"/>
                </a:cubicBezTo>
                <a:cubicBezTo>
                  <a:pt x="1650" y="472"/>
                  <a:pt x="1650" y="472"/>
                  <a:pt x="1650" y="472"/>
                </a:cubicBezTo>
                <a:cubicBezTo>
                  <a:pt x="1651" y="472"/>
                  <a:pt x="1652" y="473"/>
                  <a:pt x="1651" y="474"/>
                </a:cubicBezTo>
                <a:cubicBezTo>
                  <a:pt x="1648" y="483"/>
                  <a:pt x="1648" y="483"/>
                  <a:pt x="1648" y="483"/>
                </a:cubicBezTo>
                <a:cubicBezTo>
                  <a:pt x="1648" y="485"/>
                  <a:pt x="1647" y="485"/>
                  <a:pt x="1645" y="485"/>
                </a:cubicBezTo>
                <a:cubicBezTo>
                  <a:pt x="1580" y="485"/>
                  <a:pt x="1580" y="485"/>
                  <a:pt x="1580" y="485"/>
                </a:cubicBezTo>
                <a:cubicBezTo>
                  <a:pt x="1579" y="485"/>
                  <a:pt x="1578" y="485"/>
                  <a:pt x="1577" y="484"/>
                </a:cubicBezTo>
                <a:cubicBezTo>
                  <a:pt x="1566" y="468"/>
                  <a:pt x="1566" y="468"/>
                  <a:pt x="1566" y="468"/>
                </a:cubicBezTo>
                <a:cubicBezTo>
                  <a:pt x="1565" y="467"/>
                  <a:pt x="1565" y="467"/>
                  <a:pt x="1566" y="465"/>
                </a:cubicBezTo>
                <a:cubicBezTo>
                  <a:pt x="1583" y="415"/>
                  <a:pt x="1583" y="415"/>
                  <a:pt x="1583" y="415"/>
                </a:cubicBezTo>
                <a:cubicBezTo>
                  <a:pt x="1583" y="414"/>
                  <a:pt x="1584" y="413"/>
                  <a:pt x="1585" y="412"/>
                </a:cubicBezTo>
                <a:cubicBezTo>
                  <a:pt x="1601" y="400"/>
                  <a:pt x="1601" y="400"/>
                  <a:pt x="1601" y="400"/>
                </a:cubicBezTo>
                <a:cubicBezTo>
                  <a:pt x="1602" y="399"/>
                  <a:pt x="1603" y="399"/>
                  <a:pt x="1605" y="399"/>
                </a:cubicBezTo>
                <a:cubicBezTo>
                  <a:pt x="1674" y="399"/>
                  <a:pt x="1674" y="399"/>
                  <a:pt x="1674" y="399"/>
                </a:cubicBezTo>
                <a:cubicBezTo>
                  <a:pt x="1676" y="399"/>
                  <a:pt x="1676" y="400"/>
                  <a:pt x="1676" y="401"/>
                </a:cubicBezTo>
                <a:lnTo>
                  <a:pt x="1673" y="410"/>
                </a:lnTo>
                <a:close/>
                <a:moveTo>
                  <a:pt x="1564" y="410"/>
                </a:moveTo>
                <a:cubicBezTo>
                  <a:pt x="1564" y="411"/>
                  <a:pt x="1563" y="412"/>
                  <a:pt x="1562" y="412"/>
                </a:cubicBezTo>
                <a:cubicBezTo>
                  <a:pt x="1505" y="412"/>
                  <a:pt x="1505" y="412"/>
                  <a:pt x="1505" y="412"/>
                </a:cubicBezTo>
                <a:cubicBezTo>
                  <a:pt x="1505" y="412"/>
                  <a:pt x="1504" y="412"/>
                  <a:pt x="1503" y="413"/>
                </a:cubicBezTo>
                <a:cubicBezTo>
                  <a:pt x="1495" y="418"/>
                  <a:pt x="1495" y="418"/>
                  <a:pt x="1495" y="418"/>
                </a:cubicBezTo>
                <a:cubicBezTo>
                  <a:pt x="1495" y="419"/>
                  <a:pt x="1494" y="420"/>
                  <a:pt x="1494" y="421"/>
                </a:cubicBezTo>
                <a:cubicBezTo>
                  <a:pt x="1489" y="435"/>
                  <a:pt x="1489" y="435"/>
                  <a:pt x="1489" y="435"/>
                </a:cubicBezTo>
                <a:cubicBezTo>
                  <a:pt x="1553" y="435"/>
                  <a:pt x="1553" y="435"/>
                  <a:pt x="1553" y="435"/>
                </a:cubicBezTo>
                <a:cubicBezTo>
                  <a:pt x="1555" y="435"/>
                  <a:pt x="1555" y="435"/>
                  <a:pt x="1555" y="437"/>
                </a:cubicBezTo>
                <a:cubicBezTo>
                  <a:pt x="1552" y="445"/>
                  <a:pt x="1552" y="445"/>
                  <a:pt x="1552" y="445"/>
                </a:cubicBezTo>
                <a:cubicBezTo>
                  <a:pt x="1551" y="447"/>
                  <a:pt x="1550" y="447"/>
                  <a:pt x="1549" y="447"/>
                </a:cubicBezTo>
                <a:cubicBezTo>
                  <a:pt x="1485" y="447"/>
                  <a:pt x="1485" y="447"/>
                  <a:pt x="1485" y="447"/>
                </a:cubicBezTo>
                <a:cubicBezTo>
                  <a:pt x="1480" y="462"/>
                  <a:pt x="1480" y="462"/>
                  <a:pt x="1480" y="462"/>
                </a:cubicBezTo>
                <a:cubicBezTo>
                  <a:pt x="1480" y="462"/>
                  <a:pt x="1480" y="463"/>
                  <a:pt x="1480" y="464"/>
                </a:cubicBezTo>
                <a:cubicBezTo>
                  <a:pt x="1486" y="471"/>
                  <a:pt x="1486" y="471"/>
                  <a:pt x="1486" y="471"/>
                </a:cubicBezTo>
                <a:cubicBezTo>
                  <a:pt x="1486" y="472"/>
                  <a:pt x="1487" y="472"/>
                  <a:pt x="1488" y="472"/>
                </a:cubicBezTo>
                <a:cubicBezTo>
                  <a:pt x="1542" y="472"/>
                  <a:pt x="1542" y="472"/>
                  <a:pt x="1542" y="472"/>
                </a:cubicBezTo>
                <a:cubicBezTo>
                  <a:pt x="1543" y="472"/>
                  <a:pt x="1543" y="473"/>
                  <a:pt x="1543" y="474"/>
                </a:cubicBezTo>
                <a:cubicBezTo>
                  <a:pt x="1540" y="483"/>
                  <a:pt x="1540" y="483"/>
                  <a:pt x="1540" y="483"/>
                </a:cubicBezTo>
                <a:cubicBezTo>
                  <a:pt x="1539" y="485"/>
                  <a:pt x="1539" y="485"/>
                  <a:pt x="1537" y="485"/>
                </a:cubicBezTo>
                <a:cubicBezTo>
                  <a:pt x="1470" y="485"/>
                  <a:pt x="1470" y="485"/>
                  <a:pt x="1470" y="485"/>
                </a:cubicBezTo>
                <a:cubicBezTo>
                  <a:pt x="1469" y="485"/>
                  <a:pt x="1467" y="485"/>
                  <a:pt x="1467" y="484"/>
                </a:cubicBezTo>
                <a:cubicBezTo>
                  <a:pt x="1455" y="468"/>
                  <a:pt x="1455" y="468"/>
                  <a:pt x="1455" y="468"/>
                </a:cubicBezTo>
                <a:cubicBezTo>
                  <a:pt x="1455" y="467"/>
                  <a:pt x="1455" y="467"/>
                  <a:pt x="1455" y="465"/>
                </a:cubicBezTo>
                <a:cubicBezTo>
                  <a:pt x="1472" y="415"/>
                  <a:pt x="1472" y="415"/>
                  <a:pt x="1472" y="415"/>
                </a:cubicBezTo>
                <a:cubicBezTo>
                  <a:pt x="1472" y="414"/>
                  <a:pt x="1473" y="413"/>
                  <a:pt x="1474" y="412"/>
                </a:cubicBezTo>
                <a:cubicBezTo>
                  <a:pt x="1490" y="400"/>
                  <a:pt x="1490" y="400"/>
                  <a:pt x="1490" y="400"/>
                </a:cubicBezTo>
                <a:cubicBezTo>
                  <a:pt x="1491" y="399"/>
                  <a:pt x="1493" y="399"/>
                  <a:pt x="1494" y="399"/>
                </a:cubicBezTo>
                <a:cubicBezTo>
                  <a:pt x="1566" y="399"/>
                  <a:pt x="1566" y="399"/>
                  <a:pt x="1566" y="399"/>
                </a:cubicBezTo>
                <a:cubicBezTo>
                  <a:pt x="1567" y="399"/>
                  <a:pt x="1568" y="400"/>
                  <a:pt x="1567" y="401"/>
                </a:cubicBezTo>
                <a:lnTo>
                  <a:pt x="1564" y="410"/>
                </a:lnTo>
                <a:close/>
                <a:moveTo>
                  <a:pt x="1434" y="465"/>
                </a:moveTo>
                <a:cubicBezTo>
                  <a:pt x="1433" y="467"/>
                  <a:pt x="1433" y="467"/>
                  <a:pt x="1432" y="468"/>
                </a:cubicBezTo>
                <a:cubicBezTo>
                  <a:pt x="1410" y="484"/>
                  <a:pt x="1410" y="484"/>
                  <a:pt x="1410" y="484"/>
                </a:cubicBezTo>
                <a:cubicBezTo>
                  <a:pt x="1408" y="485"/>
                  <a:pt x="1407" y="485"/>
                  <a:pt x="1406" y="485"/>
                </a:cubicBezTo>
                <a:cubicBezTo>
                  <a:pt x="1359" y="485"/>
                  <a:pt x="1359" y="485"/>
                  <a:pt x="1359" y="485"/>
                </a:cubicBezTo>
                <a:cubicBezTo>
                  <a:pt x="1357" y="485"/>
                  <a:pt x="1357" y="485"/>
                  <a:pt x="1357" y="483"/>
                </a:cubicBezTo>
                <a:cubicBezTo>
                  <a:pt x="1361" y="473"/>
                  <a:pt x="1361" y="473"/>
                  <a:pt x="1361" y="473"/>
                </a:cubicBezTo>
                <a:cubicBezTo>
                  <a:pt x="1361" y="472"/>
                  <a:pt x="1362" y="471"/>
                  <a:pt x="1363" y="471"/>
                </a:cubicBezTo>
                <a:cubicBezTo>
                  <a:pt x="1397" y="471"/>
                  <a:pt x="1397" y="471"/>
                  <a:pt x="1397" y="471"/>
                </a:cubicBezTo>
                <a:cubicBezTo>
                  <a:pt x="1398" y="471"/>
                  <a:pt x="1399" y="471"/>
                  <a:pt x="1399" y="470"/>
                </a:cubicBezTo>
                <a:cubicBezTo>
                  <a:pt x="1410" y="463"/>
                  <a:pt x="1410" y="463"/>
                  <a:pt x="1410" y="463"/>
                </a:cubicBezTo>
                <a:cubicBezTo>
                  <a:pt x="1410" y="463"/>
                  <a:pt x="1411" y="462"/>
                  <a:pt x="1411" y="461"/>
                </a:cubicBezTo>
                <a:cubicBezTo>
                  <a:pt x="1431" y="401"/>
                  <a:pt x="1431" y="401"/>
                  <a:pt x="1431" y="401"/>
                </a:cubicBezTo>
                <a:cubicBezTo>
                  <a:pt x="1432" y="400"/>
                  <a:pt x="1433" y="399"/>
                  <a:pt x="1434" y="399"/>
                </a:cubicBezTo>
                <a:cubicBezTo>
                  <a:pt x="1454" y="399"/>
                  <a:pt x="1454" y="399"/>
                  <a:pt x="1454" y="399"/>
                </a:cubicBezTo>
                <a:cubicBezTo>
                  <a:pt x="1455" y="399"/>
                  <a:pt x="1456" y="400"/>
                  <a:pt x="1455" y="401"/>
                </a:cubicBezTo>
                <a:lnTo>
                  <a:pt x="1434" y="465"/>
                </a:lnTo>
                <a:close/>
                <a:moveTo>
                  <a:pt x="1369" y="415"/>
                </a:moveTo>
                <a:cubicBezTo>
                  <a:pt x="1350" y="469"/>
                  <a:pt x="1350" y="469"/>
                  <a:pt x="1350" y="469"/>
                </a:cubicBezTo>
                <a:cubicBezTo>
                  <a:pt x="1350" y="470"/>
                  <a:pt x="1349" y="472"/>
                  <a:pt x="1348" y="472"/>
                </a:cubicBezTo>
                <a:cubicBezTo>
                  <a:pt x="1332" y="484"/>
                  <a:pt x="1332" y="484"/>
                  <a:pt x="1332" y="484"/>
                </a:cubicBezTo>
                <a:cubicBezTo>
                  <a:pt x="1331" y="485"/>
                  <a:pt x="1330" y="485"/>
                  <a:pt x="1329" y="485"/>
                </a:cubicBezTo>
                <a:cubicBezTo>
                  <a:pt x="1260" y="485"/>
                  <a:pt x="1260" y="485"/>
                  <a:pt x="1260" y="485"/>
                </a:cubicBezTo>
                <a:cubicBezTo>
                  <a:pt x="1259" y="485"/>
                  <a:pt x="1258" y="485"/>
                  <a:pt x="1258" y="484"/>
                </a:cubicBezTo>
                <a:cubicBezTo>
                  <a:pt x="1250" y="472"/>
                  <a:pt x="1250" y="472"/>
                  <a:pt x="1250" y="472"/>
                </a:cubicBezTo>
                <a:cubicBezTo>
                  <a:pt x="1249" y="472"/>
                  <a:pt x="1249" y="470"/>
                  <a:pt x="1249" y="469"/>
                </a:cubicBezTo>
                <a:cubicBezTo>
                  <a:pt x="1267" y="415"/>
                  <a:pt x="1267" y="415"/>
                  <a:pt x="1267" y="415"/>
                </a:cubicBezTo>
                <a:cubicBezTo>
                  <a:pt x="1268" y="414"/>
                  <a:pt x="1269" y="413"/>
                  <a:pt x="1270" y="412"/>
                </a:cubicBezTo>
                <a:cubicBezTo>
                  <a:pt x="1286" y="400"/>
                  <a:pt x="1286" y="400"/>
                  <a:pt x="1286" y="400"/>
                </a:cubicBezTo>
                <a:cubicBezTo>
                  <a:pt x="1287" y="399"/>
                  <a:pt x="1288" y="399"/>
                  <a:pt x="1289" y="399"/>
                </a:cubicBezTo>
                <a:cubicBezTo>
                  <a:pt x="1357" y="399"/>
                  <a:pt x="1357" y="399"/>
                  <a:pt x="1357" y="399"/>
                </a:cubicBezTo>
                <a:cubicBezTo>
                  <a:pt x="1359" y="399"/>
                  <a:pt x="1360" y="399"/>
                  <a:pt x="1360" y="400"/>
                </a:cubicBezTo>
                <a:cubicBezTo>
                  <a:pt x="1368" y="412"/>
                  <a:pt x="1368" y="412"/>
                  <a:pt x="1368" y="412"/>
                </a:cubicBezTo>
                <a:cubicBezTo>
                  <a:pt x="1369" y="413"/>
                  <a:pt x="1369" y="414"/>
                  <a:pt x="1369" y="415"/>
                </a:cubicBezTo>
                <a:close/>
                <a:moveTo>
                  <a:pt x="1343" y="419"/>
                </a:moveTo>
                <a:cubicBezTo>
                  <a:pt x="1339" y="413"/>
                  <a:pt x="1339" y="413"/>
                  <a:pt x="1339" y="413"/>
                </a:cubicBezTo>
                <a:cubicBezTo>
                  <a:pt x="1339" y="412"/>
                  <a:pt x="1338" y="412"/>
                  <a:pt x="1337" y="412"/>
                </a:cubicBezTo>
                <a:cubicBezTo>
                  <a:pt x="1301" y="412"/>
                  <a:pt x="1301" y="412"/>
                  <a:pt x="1301" y="412"/>
                </a:cubicBezTo>
                <a:cubicBezTo>
                  <a:pt x="1300" y="412"/>
                  <a:pt x="1299" y="412"/>
                  <a:pt x="1298" y="413"/>
                </a:cubicBezTo>
                <a:cubicBezTo>
                  <a:pt x="1291" y="419"/>
                  <a:pt x="1291" y="419"/>
                  <a:pt x="1291" y="419"/>
                </a:cubicBezTo>
                <a:cubicBezTo>
                  <a:pt x="1290" y="419"/>
                  <a:pt x="1289" y="420"/>
                  <a:pt x="1289" y="421"/>
                </a:cubicBezTo>
                <a:cubicBezTo>
                  <a:pt x="1275" y="463"/>
                  <a:pt x="1275" y="463"/>
                  <a:pt x="1275" y="463"/>
                </a:cubicBezTo>
                <a:cubicBezTo>
                  <a:pt x="1274" y="464"/>
                  <a:pt x="1275" y="465"/>
                  <a:pt x="1275" y="466"/>
                </a:cubicBezTo>
                <a:cubicBezTo>
                  <a:pt x="1279" y="471"/>
                  <a:pt x="1279" y="471"/>
                  <a:pt x="1279" y="471"/>
                </a:cubicBezTo>
                <a:cubicBezTo>
                  <a:pt x="1279" y="472"/>
                  <a:pt x="1280" y="472"/>
                  <a:pt x="1281" y="472"/>
                </a:cubicBezTo>
                <a:cubicBezTo>
                  <a:pt x="1317" y="472"/>
                  <a:pt x="1317" y="472"/>
                  <a:pt x="1317" y="472"/>
                </a:cubicBezTo>
                <a:cubicBezTo>
                  <a:pt x="1318" y="472"/>
                  <a:pt x="1319" y="472"/>
                  <a:pt x="1320" y="471"/>
                </a:cubicBezTo>
                <a:cubicBezTo>
                  <a:pt x="1327" y="466"/>
                  <a:pt x="1327" y="466"/>
                  <a:pt x="1327" y="466"/>
                </a:cubicBezTo>
                <a:cubicBezTo>
                  <a:pt x="1328" y="465"/>
                  <a:pt x="1329" y="464"/>
                  <a:pt x="1329" y="463"/>
                </a:cubicBezTo>
                <a:cubicBezTo>
                  <a:pt x="1343" y="421"/>
                  <a:pt x="1343" y="421"/>
                  <a:pt x="1343" y="421"/>
                </a:cubicBezTo>
                <a:cubicBezTo>
                  <a:pt x="1343" y="420"/>
                  <a:pt x="1343" y="419"/>
                  <a:pt x="1343" y="419"/>
                </a:cubicBezTo>
                <a:close/>
                <a:moveTo>
                  <a:pt x="1246" y="415"/>
                </a:moveTo>
                <a:cubicBezTo>
                  <a:pt x="1240" y="435"/>
                  <a:pt x="1240" y="435"/>
                  <a:pt x="1240" y="435"/>
                </a:cubicBezTo>
                <a:cubicBezTo>
                  <a:pt x="1239" y="436"/>
                  <a:pt x="1238" y="438"/>
                  <a:pt x="1237" y="439"/>
                </a:cubicBezTo>
                <a:cubicBezTo>
                  <a:pt x="1223" y="449"/>
                  <a:pt x="1223" y="449"/>
                  <a:pt x="1223" y="449"/>
                </a:cubicBezTo>
                <a:cubicBezTo>
                  <a:pt x="1227" y="478"/>
                  <a:pt x="1227" y="478"/>
                  <a:pt x="1227" y="478"/>
                </a:cubicBezTo>
                <a:cubicBezTo>
                  <a:pt x="1227" y="479"/>
                  <a:pt x="1227" y="479"/>
                  <a:pt x="1227" y="480"/>
                </a:cubicBezTo>
                <a:cubicBezTo>
                  <a:pt x="1227" y="480"/>
                  <a:pt x="1227" y="481"/>
                  <a:pt x="1227" y="482"/>
                </a:cubicBezTo>
                <a:cubicBezTo>
                  <a:pt x="1226" y="483"/>
                  <a:pt x="1226" y="483"/>
                  <a:pt x="1226" y="483"/>
                </a:cubicBezTo>
                <a:cubicBezTo>
                  <a:pt x="1226" y="484"/>
                  <a:pt x="1226" y="484"/>
                  <a:pt x="1225" y="485"/>
                </a:cubicBezTo>
                <a:cubicBezTo>
                  <a:pt x="1225" y="485"/>
                  <a:pt x="1224" y="485"/>
                  <a:pt x="1223" y="485"/>
                </a:cubicBezTo>
                <a:cubicBezTo>
                  <a:pt x="1204" y="485"/>
                  <a:pt x="1204" y="485"/>
                  <a:pt x="1204" y="485"/>
                </a:cubicBezTo>
                <a:cubicBezTo>
                  <a:pt x="1204" y="485"/>
                  <a:pt x="1203" y="485"/>
                  <a:pt x="1203" y="484"/>
                </a:cubicBezTo>
                <a:cubicBezTo>
                  <a:pt x="1200" y="454"/>
                  <a:pt x="1200" y="454"/>
                  <a:pt x="1200" y="454"/>
                </a:cubicBezTo>
                <a:cubicBezTo>
                  <a:pt x="1156" y="454"/>
                  <a:pt x="1156" y="454"/>
                  <a:pt x="1156" y="454"/>
                </a:cubicBezTo>
                <a:cubicBezTo>
                  <a:pt x="1146" y="483"/>
                  <a:pt x="1146" y="483"/>
                  <a:pt x="1146" y="483"/>
                </a:cubicBezTo>
                <a:cubicBezTo>
                  <a:pt x="1145" y="485"/>
                  <a:pt x="1145" y="485"/>
                  <a:pt x="1143" y="485"/>
                </a:cubicBezTo>
                <a:cubicBezTo>
                  <a:pt x="1124" y="485"/>
                  <a:pt x="1124" y="485"/>
                  <a:pt x="1124" y="485"/>
                </a:cubicBezTo>
                <a:cubicBezTo>
                  <a:pt x="1122" y="485"/>
                  <a:pt x="1122" y="485"/>
                  <a:pt x="1122" y="483"/>
                </a:cubicBezTo>
                <a:cubicBezTo>
                  <a:pt x="1149" y="402"/>
                  <a:pt x="1149" y="402"/>
                  <a:pt x="1149" y="402"/>
                </a:cubicBezTo>
                <a:cubicBezTo>
                  <a:pt x="1150" y="400"/>
                  <a:pt x="1152" y="399"/>
                  <a:pt x="1154" y="399"/>
                </a:cubicBezTo>
                <a:cubicBezTo>
                  <a:pt x="1235" y="399"/>
                  <a:pt x="1235" y="399"/>
                  <a:pt x="1235" y="399"/>
                </a:cubicBezTo>
                <a:cubicBezTo>
                  <a:pt x="1236" y="399"/>
                  <a:pt x="1237" y="399"/>
                  <a:pt x="1238" y="400"/>
                </a:cubicBezTo>
                <a:cubicBezTo>
                  <a:pt x="1246" y="412"/>
                  <a:pt x="1246" y="412"/>
                  <a:pt x="1246" y="412"/>
                </a:cubicBezTo>
                <a:cubicBezTo>
                  <a:pt x="1247" y="413"/>
                  <a:pt x="1247" y="413"/>
                  <a:pt x="1246" y="415"/>
                </a:cubicBezTo>
                <a:close/>
                <a:moveTo>
                  <a:pt x="1221" y="418"/>
                </a:moveTo>
                <a:cubicBezTo>
                  <a:pt x="1217" y="413"/>
                  <a:pt x="1217" y="413"/>
                  <a:pt x="1217" y="413"/>
                </a:cubicBezTo>
                <a:cubicBezTo>
                  <a:pt x="1217" y="412"/>
                  <a:pt x="1216" y="412"/>
                  <a:pt x="1215" y="412"/>
                </a:cubicBezTo>
                <a:cubicBezTo>
                  <a:pt x="1172" y="412"/>
                  <a:pt x="1172" y="412"/>
                  <a:pt x="1172" y="412"/>
                </a:cubicBezTo>
                <a:cubicBezTo>
                  <a:pt x="1170" y="412"/>
                  <a:pt x="1169" y="413"/>
                  <a:pt x="1169" y="414"/>
                </a:cubicBezTo>
                <a:cubicBezTo>
                  <a:pt x="1160" y="441"/>
                  <a:pt x="1160" y="441"/>
                  <a:pt x="1160" y="441"/>
                </a:cubicBezTo>
                <a:cubicBezTo>
                  <a:pt x="1205" y="441"/>
                  <a:pt x="1205" y="441"/>
                  <a:pt x="1205" y="441"/>
                </a:cubicBezTo>
                <a:cubicBezTo>
                  <a:pt x="1215" y="434"/>
                  <a:pt x="1215" y="434"/>
                  <a:pt x="1215" y="434"/>
                </a:cubicBezTo>
                <a:cubicBezTo>
                  <a:pt x="1216" y="434"/>
                  <a:pt x="1217" y="433"/>
                  <a:pt x="1217" y="433"/>
                </a:cubicBezTo>
                <a:cubicBezTo>
                  <a:pt x="1221" y="420"/>
                  <a:pt x="1221" y="420"/>
                  <a:pt x="1221" y="420"/>
                </a:cubicBezTo>
                <a:cubicBezTo>
                  <a:pt x="1221" y="420"/>
                  <a:pt x="1221" y="419"/>
                  <a:pt x="1221" y="418"/>
                </a:cubicBezTo>
                <a:close/>
                <a:moveTo>
                  <a:pt x="1131" y="415"/>
                </a:moveTo>
                <a:cubicBezTo>
                  <a:pt x="1124" y="434"/>
                  <a:pt x="1124" y="434"/>
                  <a:pt x="1124" y="434"/>
                </a:cubicBezTo>
                <a:cubicBezTo>
                  <a:pt x="1124" y="435"/>
                  <a:pt x="1123" y="436"/>
                  <a:pt x="1122" y="437"/>
                </a:cubicBezTo>
                <a:cubicBezTo>
                  <a:pt x="1102" y="452"/>
                  <a:pt x="1102" y="452"/>
                  <a:pt x="1102" y="452"/>
                </a:cubicBezTo>
                <a:cubicBezTo>
                  <a:pt x="1100" y="453"/>
                  <a:pt x="1098" y="454"/>
                  <a:pt x="1096" y="454"/>
                </a:cubicBezTo>
                <a:cubicBezTo>
                  <a:pt x="1040" y="454"/>
                  <a:pt x="1040" y="454"/>
                  <a:pt x="1040" y="454"/>
                </a:cubicBezTo>
                <a:cubicBezTo>
                  <a:pt x="1031" y="483"/>
                  <a:pt x="1031" y="483"/>
                  <a:pt x="1031" y="483"/>
                </a:cubicBezTo>
                <a:cubicBezTo>
                  <a:pt x="1030" y="485"/>
                  <a:pt x="1029" y="485"/>
                  <a:pt x="1028" y="485"/>
                </a:cubicBezTo>
                <a:cubicBezTo>
                  <a:pt x="1008" y="485"/>
                  <a:pt x="1008" y="485"/>
                  <a:pt x="1008" y="485"/>
                </a:cubicBezTo>
                <a:cubicBezTo>
                  <a:pt x="1007" y="485"/>
                  <a:pt x="1007" y="485"/>
                  <a:pt x="1007" y="483"/>
                </a:cubicBezTo>
                <a:cubicBezTo>
                  <a:pt x="1034" y="402"/>
                  <a:pt x="1034" y="402"/>
                  <a:pt x="1034" y="402"/>
                </a:cubicBezTo>
                <a:cubicBezTo>
                  <a:pt x="1035" y="400"/>
                  <a:pt x="1036" y="399"/>
                  <a:pt x="1039" y="399"/>
                </a:cubicBezTo>
                <a:cubicBezTo>
                  <a:pt x="1119" y="399"/>
                  <a:pt x="1119" y="399"/>
                  <a:pt x="1119" y="399"/>
                </a:cubicBezTo>
                <a:cubicBezTo>
                  <a:pt x="1121" y="399"/>
                  <a:pt x="1122" y="399"/>
                  <a:pt x="1123" y="400"/>
                </a:cubicBezTo>
                <a:cubicBezTo>
                  <a:pt x="1131" y="412"/>
                  <a:pt x="1131" y="412"/>
                  <a:pt x="1131" y="412"/>
                </a:cubicBezTo>
                <a:cubicBezTo>
                  <a:pt x="1131" y="413"/>
                  <a:pt x="1131" y="414"/>
                  <a:pt x="1131" y="415"/>
                </a:cubicBezTo>
                <a:close/>
                <a:moveTo>
                  <a:pt x="1105" y="418"/>
                </a:moveTo>
                <a:cubicBezTo>
                  <a:pt x="1101" y="413"/>
                  <a:pt x="1101" y="413"/>
                  <a:pt x="1101" y="413"/>
                </a:cubicBezTo>
                <a:cubicBezTo>
                  <a:pt x="1101" y="412"/>
                  <a:pt x="1100" y="412"/>
                  <a:pt x="1099" y="412"/>
                </a:cubicBezTo>
                <a:cubicBezTo>
                  <a:pt x="1056" y="412"/>
                  <a:pt x="1056" y="412"/>
                  <a:pt x="1056" y="412"/>
                </a:cubicBezTo>
                <a:cubicBezTo>
                  <a:pt x="1055" y="412"/>
                  <a:pt x="1054" y="413"/>
                  <a:pt x="1054" y="414"/>
                </a:cubicBezTo>
                <a:cubicBezTo>
                  <a:pt x="1045" y="441"/>
                  <a:pt x="1045" y="441"/>
                  <a:pt x="1045" y="441"/>
                </a:cubicBezTo>
                <a:cubicBezTo>
                  <a:pt x="1087" y="441"/>
                  <a:pt x="1087" y="441"/>
                  <a:pt x="1087" y="441"/>
                </a:cubicBezTo>
                <a:cubicBezTo>
                  <a:pt x="1088" y="441"/>
                  <a:pt x="1090" y="441"/>
                  <a:pt x="1091" y="440"/>
                </a:cubicBezTo>
                <a:cubicBezTo>
                  <a:pt x="1100" y="433"/>
                  <a:pt x="1100" y="433"/>
                  <a:pt x="1100" y="433"/>
                </a:cubicBezTo>
                <a:cubicBezTo>
                  <a:pt x="1101" y="432"/>
                  <a:pt x="1102" y="432"/>
                  <a:pt x="1102" y="430"/>
                </a:cubicBezTo>
                <a:cubicBezTo>
                  <a:pt x="1105" y="421"/>
                  <a:pt x="1105" y="421"/>
                  <a:pt x="1105" y="421"/>
                </a:cubicBezTo>
                <a:cubicBezTo>
                  <a:pt x="1106" y="420"/>
                  <a:pt x="1106" y="419"/>
                  <a:pt x="1105" y="418"/>
                </a:cubicBezTo>
                <a:close/>
                <a:moveTo>
                  <a:pt x="911" y="415"/>
                </a:moveTo>
                <a:cubicBezTo>
                  <a:pt x="905" y="435"/>
                  <a:pt x="905" y="435"/>
                  <a:pt x="905" y="435"/>
                </a:cubicBezTo>
                <a:cubicBezTo>
                  <a:pt x="904" y="436"/>
                  <a:pt x="903" y="438"/>
                  <a:pt x="902" y="439"/>
                </a:cubicBezTo>
                <a:cubicBezTo>
                  <a:pt x="888" y="449"/>
                  <a:pt x="888" y="449"/>
                  <a:pt x="888" y="449"/>
                </a:cubicBezTo>
                <a:cubicBezTo>
                  <a:pt x="892" y="478"/>
                  <a:pt x="892" y="478"/>
                  <a:pt x="892" y="478"/>
                </a:cubicBezTo>
                <a:cubicBezTo>
                  <a:pt x="892" y="479"/>
                  <a:pt x="892" y="479"/>
                  <a:pt x="892" y="480"/>
                </a:cubicBezTo>
                <a:cubicBezTo>
                  <a:pt x="892" y="480"/>
                  <a:pt x="892" y="481"/>
                  <a:pt x="892" y="482"/>
                </a:cubicBezTo>
                <a:cubicBezTo>
                  <a:pt x="891" y="483"/>
                  <a:pt x="891" y="483"/>
                  <a:pt x="891" y="483"/>
                </a:cubicBezTo>
                <a:cubicBezTo>
                  <a:pt x="891" y="484"/>
                  <a:pt x="891" y="484"/>
                  <a:pt x="890" y="485"/>
                </a:cubicBezTo>
                <a:cubicBezTo>
                  <a:pt x="890" y="485"/>
                  <a:pt x="889" y="485"/>
                  <a:pt x="888" y="485"/>
                </a:cubicBezTo>
                <a:cubicBezTo>
                  <a:pt x="869" y="485"/>
                  <a:pt x="869" y="485"/>
                  <a:pt x="869" y="485"/>
                </a:cubicBezTo>
                <a:cubicBezTo>
                  <a:pt x="869" y="485"/>
                  <a:pt x="868" y="485"/>
                  <a:pt x="868" y="484"/>
                </a:cubicBezTo>
                <a:cubicBezTo>
                  <a:pt x="865" y="454"/>
                  <a:pt x="865" y="454"/>
                  <a:pt x="865" y="454"/>
                </a:cubicBezTo>
                <a:cubicBezTo>
                  <a:pt x="821" y="454"/>
                  <a:pt x="821" y="454"/>
                  <a:pt x="821" y="454"/>
                </a:cubicBezTo>
                <a:cubicBezTo>
                  <a:pt x="811" y="483"/>
                  <a:pt x="811" y="483"/>
                  <a:pt x="811" y="483"/>
                </a:cubicBezTo>
                <a:cubicBezTo>
                  <a:pt x="810" y="485"/>
                  <a:pt x="810" y="485"/>
                  <a:pt x="808" y="485"/>
                </a:cubicBezTo>
                <a:cubicBezTo>
                  <a:pt x="789" y="485"/>
                  <a:pt x="789" y="485"/>
                  <a:pt x="789" y="485"/>
                </a:cubicBezTo>
                <a:cubicBezTo>
                  <a:pt x="787" y="485"/>
                  <a:pt x="787" y="485"/>
                  <a:pt x="787" y="483"/>
                </a:cubicBezTo>
                <a:cubicBezTo>
                  <a:pt x="814" y="402"/>
                  <a:pt x="814" y="402"/>
                  <a:pt x="814" y="402"/>
                </a:cubicBezTo>
                <a:cubicBezTo>
                  <a:pt x="815" y="400"/>
                  <a:pt x="817" y="399"/>
                  <a:pt x="819" y="399"/>
                </a:cubicBezTo>
                <a:cubicBezTo>
                  <a:pt x="900" y="399"/>
                  <a:pt x="900" y="399"/>
                  <a:pt x="900" y="399"/>
                </a:cubicBezTo>
                <a:cubicBezTo>
                  <a:pt x="901" y="399"/>
                  <a:pt x="902" y="399"/>
                  <a:pt x="903" y="400"/>
                </a:cubicBezTo>
                <a:cubicBezTo>
                  <a:pt x="911" y="412"/>
                  <a:pt x="911" y="412"/>
                  <a:pt x="911" y="412"/>
                </a:cubicBezTo>
                <a:cubicBezTo>
                  <a:pt x="912" y="413"/>
                  <a:pt x="912" y="413"/>
                  <a:pt x="911" y="415"/>
                </a:cubicBezTo>
                <a:close/>
                <a:moveTo>
                  <a:pt x="886" y="418"/>
                </a:moveTo>
                <a:cubicBezTo>
                  <a:pt x="882" y="413"/>
                  <a:pt x="882" y="413"/>
                  <a:pt x="882" y="413"/>
                </a:cubicBezTo>
                <a:cubicBezTo>
                  <a:pt x="881" y="412"/>
                  <a:pt x="881" y="412"/>
                  <a:pt x="880" y="412"/>
                </a:cubicBezTo>
                <a:cubicBezTo>
                  <a:pt x="837" y="412"/>
                  <a:pt x="837" y="412"/>
                  <a:pt x="837" y="412"/>
                </a:cubicBezTo>
                <a:cubicBezTo>
                  <a:pt x="835" y="412"/>
                  <a:pt x="834" y="413"/>
                  <a:pt x="834" y="414"/>
                </a:cubicBezTo>
                <a:cubicBezTo>
                  <a:pt x="825" y="441"/>
                  <a:pt x="825" y="441"/>
                  <a:pt x="825" y="441"/>
                </a:cubicBezTo>
                <a:cubicBezTo>
                  <a:pt x="870" y="441"/>
                  <a:pt x="870" y="441"/>
                  <a:pt x="870" y="441"/>
                </a:cubicBezTo>
                <a:cubicBezTo>
                  <a:pt x="880" y="434"/>
                  <a:pt x="880" y="434"/>
                  <a:pt x="880" y="434"/>
                </a:cubicBezTo>
                <a:cubicBezTo>
                  <a:pt x="881" y="434"/>
                  <a:pt x="882" y="433"/>
                  <a:pt x="882" y="433"/>
                </a:cubicBezTo>
                <a:cubicBezTo>
                  <a:pt x="886" y="420"/>
                  <a:pt x="886" y="420"/>
                  <a:pt x="886" y="420"/>
                </a:cubicBezTo>
                <a:cubicBezTo>
                  <a:pt x="886" y="420"/>
                  <a:pt x="886" y="419"/>
                  <a:pt x="886" y="418"/>
                </a:cubicBezTo>
                <a:close/>
                <a:moveTo>
                  <a:pt x="770" y="468"/>
                </a:moveTo>
                <a:cubicBezTo>
                  <a:pt x="770" y="469"/>
                  <a:pt x="769" y="470"/>
                  <a:pt x="768" y="470"/>
                </a:cubicBezTo>
                <a:cubicBezTo>
                  <a:pt x="751" y="483"/>
                  <a:pt x="751" y="483"/>
                  <a:pt x="751" y="483"/>
                </a:cubicBezTo>
                <a:cubicBezTo>
                  <a:pt x="750" y="484"/>
                  <a:pt x="749" y="485"/>
                  <a:pt x="748" y="485"/>
                </a:cubicBezTo>
                <a:cubicBezTo>
                  <a:pt x="747" y="485"/>
                  <a:pt x="746" y="485"/>
                  <a:pt x="745" y="485"/>
                </a:cubicBezTo>
                <a:cubicBezTo>
                  <a:pt x="683" y="485"/>
                  <a:pt x="683" y="485"/>
                  <a:pt x="683" y="485"/>
                </a:cubicBezTo>
                <a:cubicBezTo>
                  <a:pt x="681" y="485"/>
                  <a:pt x="680" y="485"/>
                  <a:pt x="679" y="483"/>
                </a:cubicBezTo>
                <a:cubicBezTo>
                  <a:pt x="670" y="470"/>
                  <a:pt x="670" y="470"/>
                  <a:pt x="670" y="470"/>
                </a:cubicBezTo>
                <a:cubicBezTo>
                  <a:pt x="669" y="470"/>
                  <a:pt x="669" y="469"/>
                  <a:pt x="669" y="468"/>
                </a:cubicBezTo>
                <a:cubicBezTo>
                  <a:pt x="692" y="401"/>
                  <a:pt x="692" y="401"/>
                  <a:pt x="692" y="401"/>
                </a:cubicBezTo>
                <a:cubicBezTo>
                  <a:pt x="692" y="400"/>
                  <a:pt x="693" y="399"/>
                  <a:pt x="695" y="399"/>
                </a:cubicBezTo>
                <a:cubicBezTo>
                  <a:pt x="714" y="399"/>
                  <a:pt x="714" y="399"/>
                  <a:pt x="714" y="399"/>
                </a:cubicBezTo>
                <a:cubicBezTo>
                  <a:pt x="716" y="399"/>
                  <a:pt x="716" y="400"/>
                  <a:pt x="716" y="401"/>
                </a:cubicBezTo>
                <a:cubicBezTo>
                  <a:pt x="695" y="463"/>
                  <a:pt x="695" y="463"/>
                  <a:pt x="695" y="463"/>
                </a:cubicBezTo>
                <a:cubicBezTo>
                  <a:pt x="695" y="464"/>
                  <a:pt x="695" y="464"/>
                  <a:pt x="695" y="465"/>
                </a:cubicBezTo>
                <a:cubicBezTo>
                  <a:pt x="700" y="471"/>
                  <a:pt x="700" y="471"/>
                  <a:pt x="700" y="471"/>
                </a:cubicBezTo>
                <a:cubicBezTo>
                  <a:pt x="700" y="472"/>
                  <a:pt x="701" y="472"/>
                  <a:pt x="701" y="472"/>
                </a:cubicBezTo>
                <a:cubicBezTo>
                  <a:pt x="736" y="472"/>
                  <a:pt x="736" y="472"/>
                  <a:pt x="736" y="472"/>
                </a:cubicBezTo>
                <a:cubicBezTo>
                  <a:pt x="737" y="472"/>
                  <a:pt x="737" y="472"/>
                  <a:pt x="738" y="471"/>
                </a:cubicBezTo>
                <a:cubicBezTo>
                  <a:pt x="747" y="465"/>
                  <a:pt x="747" y="465"/>
                  <a:pt x="747" y="465"/>
                </a:cubicBezTo>
                <a:cubicBezTo>
                  <a:pt x="748" y="464"/>
                  <a:pt x="748" y="464"/>
                  <a:pt x="749" y="463"/>
                </a:cubicBezTo>
                <a:cubicBezTo>
                  <a:pt x="770" y="401"/>
                  <a:pt x="770" y="401"/>
                  <a:pt x="770" y="401"/>
                </a:cubicBezTo>
                <a:cubicBezTo>
                  <a:pt x="770" y="400"/>
                  <a:pt x="771" y="399"/>
                  <a:pt x="772" y="399"/>
                </a:cubicBezTo>
                <a:cubicBezTo>
                  <a:pt x="792" y="399"/>
                  <a:pt x="792" y="399"/>
                  <a:pt x="792" y="399"/>
                </a:cubicBezTo>
                <a:cubicBezTo>
                  <a:pt x="793" y="399"/>
                  <a:pt x="793" y="400"/>
                  <a:pt x="793" y="401"/>
                </a:cubicBezTo>
                <a:lnTo>
                  <a:pt x="770" y="468"/>
                </a:lnTo>
                <a:close/>
                <a:moveTo>
                  <a:pt x="666" y="415"/>
                </a:moveTo>
                <a:cubicBezTo>
                  <a:pt x="648" y="469"/>
                  <a:pt x="648" y="469"/>
                  <a:pt x="648" y="469"/>
                </a:cubicBezTo>
                <a:cubicBezTo>
                  <a:pt x="647" y="470"/>
                  <a:pt x="647" y="472"/>
                  <a:pt x="645" y="472"/>
                </a:cubicBezTo>
                <a:cubicBezTo>
                  <a:pt x="629" y="484"/>
                  <a:pt x="629" y="484"/>
                  <a:pt x="629" y="484"/>
                </a:cubicBezTo>
                <a:cubicBezTo>
                  <a:pt x="628" y="485"/>
                  <a:pt x="627" y="485"/>
                  <a:pt x="626" y="485"/>
                </a:cubicBezTo>
                <a:cubicBezTo>
                  <a:pt x="558" y="485"/>
                  <a:pt x="558" y="485"/>
                  <a:pt x="558" y="485"/>
                </a:cubicBezTo>
                <a:cubicBezTo>
                  <a:pt x="556" y="485"/>
                  <a:pt x="556" y="485"/>
                  <a:pt x="555" y="484"/>
                </a:cubicBezTo>
                <a:cubicBezTo>
                  <a:pt x="547" y="472"/>
                  <a:pt x="547" y="472"/>
                  <a:pt x="547" y="472"/>
                </a:cubicBezTo>
                <a:cubicBezTo>
                  <a:pt x="546" y="472"/>
                  <a:pt x="546" y="470"/>
                  <a:pt x="547" y="469"/>
                </a:cubicBezTo>
                <a:cubicBezTo>
                  <a:pt x="565" y="415"/>
                  <a:pt x="565" y="415"/>
                  <a:pt x="565" y="415"/>
                </a:cubicBezTo>
                <a:cubicBezTo>
                  <a:pt x="565" y="414"/>
                  <a:pt x="566" y="413"/>
                  <a:pt x="567" y="412"/>
                </a:cubicBezTo>
                <a:cubicBezTo>
                  <a:pt x="583" y="400"/>
                  <a:pt x="583" y="400"/>
                  <a:pt x="583" y="400"/>
                </a:cubicBezTo>
                <a:cubicBezTo>
                  <a:pt x="584" y="399"/>
                  <a:pt x="585" y="399"/>
                  <a:pt x="587" y="399"/>
                </a:cubicBezTo>
                <a:cubicBezTo>
                  <a:pt x="655" y="399"/>
                  <a:pt x="655" y="399"/>
                  <a:pt x="655" y="399"/>
                </a:cubicBezTo>
                <a:cubicBezTo>
                  <a:pt x="656" y="399"/>
                  <a:pt x="657" y="399"/>
                  <a:pt x="657" y="400"/>
                </a:cubicBezTo>
                <a:cubicBezTo>
                  <a:pt x="666" y="412"/>
                  <a:pt x="666" y="412"/>
                  <a:pt x="666" y="412"/>
                </a:cubicBezTo>
                <a:cubicBezTo>
                  <a:pt x="666" y="413"/>
                  <a:pt x="666" y="414"/>
                  <a:pt x="666" y="415"/>
                </a:cubicBezTo>
                <a:close/>
                <a:moveTo>
                  <a:pt x="640" y="419"/>
                </a:moveTo>
                <a:cubicBezTo>
                  <a:pt x="637" y="413"/>
                  <a:pt x="637" y="413"/>
                  <a:pt x="637" y="413"/>
                </a:cubicBezTo>
                <a:cubicBezTo>
                  <a:pt x="636" y="412"/>
                  <a:pt x="635" y="412"/>
                  <a:pt x="635" y="412"/>
                </a:cubicBezTo>
                <a:cubicBezTo>
                  <a:pt x="598" y="412"/>
                  <a:pt x="598" y="412"/>
                  <a:pt x="598" y="412"/>
                </a:cubicBezTo>
                <a:cubicBezTo>
                  <a:pt x="597" y="412"/>
                  <a:pt x="596" y="412"/>
                  <a:pt x="595" y="413"/>
                </a:cubicBezTo>
                <a:cubicBezTo>
                  <a:pt x="588" y="419"/>
                  <a:pt x="588" y="419"/>
                  <a:pt x="588" y="419"/>
                </a:cubicBezTo>
                <a:cubicBezTo>
                  <a:pt x="587" y="419"/>
                  <a:pt x="587" y="420"/>
                  <a:pt x="586" y="421"/>
                </a:cubicBezTo>
                <a:cubicBezTo>
                  <a:pt x="572" y="463"/>
                  <a:pt x="572" y="463"/>
                  <a:pt x="572" y="463"/>
                </a:cubicBezTo>
                <a:cubicBezTo>
                  <a:pt x="572" y="464"/>
                  <a:pt x="572" y="465"/>
                  <a:pt x="572" y="466"/>
                </a:cubicBezTo>
                <a:cubicBezTo>
                  <a:pt x="576" y="471"/>
                  <a:pt x="576" y="471"/>
                  <a:pt x="576" y="471"/>
                </a:cubicBezTo>
                <a:cubicBezTo>
                  <a:pt x="576" y="472"/>
                  <a:pt x="577" y="472"/>
                  <a:pt x="578" y="472"/>
                </a:cubicBezTo>
                <a:cubicBezTo>
                  <a:pt x="614" y="472"/>
                  <a:pt x="614" y="472"/>
                  <a:pt x="614" y="472"/>
                </a:cubicBezTo>
                <a:cubicBezTo>
                  <a:pt x="615" y="472"/>
                  <a:pt x="616" y="472"/>
                  <a:pt x="617" y="471"/>
                </a:cubicBezTo>
                <a:cubicBezTo>
                  <a:pt x="625" y="466"/>
                  <a:pt x="625" y="466"/>
                  <a:pt x="625" y="466"/>
                </a:cubicBezTo>
                <a:cubicBezTo>
                  <a:pt x="625" y="465"/>
                  <a:pt x="626" y="464"/>
                  <a:pt x="626" y="463"/>
                </a:cubicBezTo>
                <a:cubicBezTo>
                  <a:pt x="640" y="421"/>
                  <a:pt x="640" y="421"/>
                  <a:pt x="640" y="421"/>
                </a:cubicBezTo>
                <a:cubicBezTo>
                  <a:pt x="641" y="420"/>
                  <a:pt x="641" y="419"/>
                  <a:pt x="640" y="419"/>
                </a:cubicBezTo>
                <a:close/>
                <a:moveTo>
                  <a:pt x="547" y="428"/>
                </a:moveTo>
                <a:cubicBezTo>
                  <a:pt x="546" y="429"/>
                  <a:pt x="546" y="429"/>
                  <a:pt x="545" y="430"/>
                </a:cubicBezTo>
                <a:cubicBezTo>
                  <a:pt x="501" y="456"/>
                  <a:pt x="501" y="456"/>
                  <a:pt x="501" y="456"/>
                </a:cubicBezTo>
                <a:cubicBezTo>
                  <a:pt x="492" y="483"/>
                  <a:pt x="492" y="483"/>
                  <a:pt x="492" y="483"/>
                </a:cubicBezTo>
                <a:cubicBezTo>
                  <a:pt x="492" y="485"/>
                  <a:pt x="491" y="485"/>
                  <a:pt x="489" y="485"/>
                </a:cubicBezTo>
                <a:cubicBezTo>
                  <a:pt x="470" y="485"/>
                  <a:pt x="470" y="485"/>
                  <a:pt x="470" y="485"/>
                </a:cubicBezTo>
                <a:cubicBezTo>
                  <a:pt x="468" y="485"/>
                  <a:pt x="468" y="485"/>
                  <a:pt x="468" y="483"/>
                </a:cubicBezTo>
                <a:cubicBezTo>
                  <a:pt x="477" y="456"/>
                  <a:pt x="477" y="456"/>
                  <a:pt x="477" y="456"/>
                </a:cubicBezTo>
                <a:cubicBezTo>
                  <a:pt x="451" y="430"/>
                  <a:pt x="451" y="430"/>
                  <a:pt x="451" y="430"/>
                </a:cubicBezTo>
                <a:cubicBezTo>
                  <a:pt x="451" y="429"/>
                  <a:pt x="450" y="429"/>
                  <a:pt x="451" y="428"/>
                </a:cubicBezTo>
                <a:cubicBezTo>
                  <a:pt x="460" y="401"/>
                  <a:pt x="460" y="401"/>
                  <a:pt x="460" y="401"/>
                </a:cubicBezTo>
                <a:cubicBezTo>
                  <a:pt x="460" y="400"/>
                  <a:pt x="461" y="399"/>
                  <a:pt x="462" y="399"/>
                </a:cubicBezTo>
                <a:cubicBezTo>
                  <a:pt x="481" y="399"/>
                  <a:pt x="481" y="399"/>
                  <a:pt x="481" y="399"/>
                </a:cubicBezTo>
                <a:cubicBezTo>
                  <a:pt x="482" y="399"/>
                  <a:pt x="483" y="400"/>
                  <a:pt x="482" y="401"/>
                </a:cubicBezTo>
                <a:cubicBezTo>
                  <a:pt x="474" y="425"/>
                  <a:pt x="474" y="425"/>
                  <a:pt x="474" y="425"/>
                </a:cubicBezTo>
                <a:cubicBezTo>
                  <a:pt x="474" y="426"/>
                  <a:pt x="474" y="427"/>
                  <a:pt x="474" y="427"/>
                </a:cubicBezTo>
                <a:cubicBezTo>
                  <a:pt x="493" y="446"/>
                  <a:pt x="493" y="446"/>
                  <a:pt x="493" y="446"/>
                </a:cubicBezTo>
                <a:cubicBezTo>
                  <a:pt x="524" y="427"/>
                  <a:pt x="524" y="427"/>
                  <a:pt x="524" y="427"/>
                </a:cubicBezTo>
                <a:cubicBezTo>
                  <a:pt x="524" y="427"/>
                  <a:pt x="525" y="426"/>
                  <a:pt x="526" y="425"/>
                </a:cubicBezTo>
                <a:cubicBezTo>
                  <a:pt x="534" y="401"/>
                  <a:pt x="534" y="401"/>
                  <a:pt x="534" y="401"/>
                </a:cubicBezTo>
                <a:cubicBezTo>
                  <a:pt x="534" y="400"/>
                  <a:pt x="535" y="399"/>
                  <a:pt x="536" y="399"/>
                </a:cubicBezTo>
                <a:cubicBezTo>
                  <a:pt x="554" y="399"/>
                  <a:pt x="554" y="399"/>
                  <a:pt x="554" y="399"/>
                </a:cubicBezTo>
                <a:cubicBezTo>
                  <a:pt x="556" y="399"/>
                  <a:pt x="556" y="400"/>
                  <a:pt x="556" y="401"/>
                </a:cubicBezTo>
                <a:lnTo>
                  <a:pt x="547" y="4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FFFFFF"/>
              </a:solidFill>
            </a:endParaRPr>
          </a:p>
        </p:txBody>
      </p:sp>
    </p:spTree>
    <p:extLst>
      <p:ext uri="{BB962C8B-B14F-4D97-AF65-F5344CB8AC3E}">
        <p14:creationId xmlns:p14="http://schemas.microsoft.com/office/powerpoint/2010/main" val="135614232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Video slide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5833">
                      <a:schemeClr val="tx1"/>
                    </a:gs>
                    <a:gs pos="18000">
                      <a:schemeClr val="tx1"/>
                    </a:gs>
                  </a:gsLst>
                  <a:lin ang="5400000" scaled="0"/>
                </a:gradFill>
              </a:defRPr>
            </a:lvl1pPr>
          </a:lstStyle>
          <a:p>
            <a:r>
              <a:rPr lang="en-US" dirty="0" smtClean="0"/>
              <a:t>Video title</a:t>
            </a:r>
            <a:endParaRPr lang="en-US" dirty="0"/>
          </a:p>
        </p:txBody>
      </p:sp>
      <p:sp>
        <p:nvSpPr>
          <p:cNvPr id="5" name="Freeform 4"/>
          <p:cNvSpPr>
            <a:spLocks noEditPoints="1"/>
          </p:cNvSpPr>
          <p:nvPr userDrawn="1"/>
        </p:nvSpPr>
        <p:spPr bwMode="auto">
          <a:xfrm>
            <a:off x="10698748" y="6031428"/>
            <a:ext cx="1280527" cy="483672"/>
          </a:xfrm>
          <a:custGeom>
            <a:avLst/>
            <a:gdLst>
              <a:gd name="T0" fmla="*/ 78 w 582"/>
              <a:gd name="T1" fmla="*/ 103 h 218"/>
              <a:gd name="T2" fmla="*/ 63 w 582"/>
              <a:gd name="T3" fmla="*/ 112 h 218"/>
              <a:gd name="T4" fmla="*/ 63 w 582"/>
              <a:gd name="T5" fmla="*/ 81 h 218"/>
              <a:gd name="T6" fmla="*/ 78 w 582"/>
              <a:gd name="T7" fmla="*/ 89 h 218"/>
              <a:gd name="T8" fmla="*/ 322 w 582"/>
              <a:gd name="T9" fmla="*/ 112 h 218"/>
              <a:gd name="T10" fmla="*/ 292 w 582"/>
              <a:gd name="T11" fmla="*/ 147 h 218"/>
              <a:gd name="T12" fmla="*/ 304 w 582"/>
              <a:gd name="T13" fmla="*/ 71 h 218"/>
              <a:gd name="T14" fmla="*/ 302 w 582"/>
              <a:gd name="T15" fmla="*/ 79 h 218"/>
              <a:gd name="T16" fmla="*/ 301 w 582"/>
              <a:gd name="T17" fmla="*/ 110 h 218"/>
              <a:gd name="T18" fmla="*/ 354 w 582"/>
              <a:gd name="T19" fmla="*/ 95 h 218"/>
              <a:gd name="T20" fmla="*/ 349 w 582"/>
              <a:gd name="T21" fmla="*/ 93 h 218"/>
              <a:gd name="T22" fmla="*/ 349 w 582"/>
              <a:gd name="T23" fmla="*/ 147 h 218"/>
              <a:gd name="T24" fmla="*/ 362 w 582"/>
              <a:gd name="T25" fmla="*/ 100 h 218"/>
              <a:gd name="T26" fmla="*/ 363 w 582"/>
              <a:gd name="T27" fmla="*/ 92 h 218"/>
              <a:gd name="T28" fmla="*/ 396 w 582"/>
              <a:gd name="T29" fmla="*/ 149 h 218"/>
              <a:gd name="T30" fmla="*/ 377 w 582"/>
              <a:gd name="T31" fmla="*/ 99 h 218"/>
              <a:gd name="T32" fmla="*/ 423 w 582"/>
              <a:gd name="T33" fmla="*/ 120 h 218"/>
              <a:gd name="T34" fmla="*/ 409 w 582"/>
              <a:gd name="T35" fmla="*/ 104 h 218"/>
              <a:gd name="T36" fmla="*/ 378 w 582"/>
              <a:gd name="T37" fmla="*/ 120 h 218"/>
              <a:gd name="T38" fmla="*/ 409 w 582"/>
              <a:gd name="T39" fmla="*/ 136 h 218"/>
              <a:gd name="T40" fmla="*/ 434 w 582"/>
              <a:gd name="T41" fmla="*/ 69 h 218"/>
              <a:gd name="T42" fmla="*/ 438 w 582"/>
              <a:gd name="T43" fmla="*/ 79 h 218"/>
              <a:gd name="T44" fmla="*/ 442 w 582"/>
              <a:gd name="T45" fmla="*/ 69 h 218"/>
              <a:gd name="T46" fmla="*/ 422 w 582"/>
              <a:gd name="T47" fmla="*/ 166 h 218"/>
              <a:gd name="T48" fmla="*/ 421 w 582"/>
              <a:gd name="T49" fmla="*/ 173 h 218"/>
              <a:gd name="T50" fmla="*/ 442 w 582"/>
              <a:gd name="T51" fmla="*/ 93 h 218"/>
              <a:gd name="T52" fmla="*/ 494 w 582"/>
              <a:gd name="T53" fmla="*/ 98 h 218"/>
              <a:gd name="T54" fmla="*/ 462 w 582"/>
              <a:gd name="T55" fmla="*/ 122 h 218"/>
              <a:gd name="T56" fmla="*/ 497 w 582"/>
              <a:gd name="T57" fmla="*/ 135 h 218"/>
              <a:gd name="T58" fmla="*/ 459 w 582"/>
              <a:gd name="T59" fmla="*/ 141 h 218"/>
              <a:gd name="T60" fmla="*/ 465 w 582"/>
              <a:gd name="T61" fmla="*/ 95 h 218"/>
              <a:gd name="T62" fmla="*/ 491 w 582"/>
              <a:gd name="T63" fmla="*/ 115 h 218"/>
              <a:gd name="T64" fmla="*/ 467 w 582"/>
              <a:gd name="T65" fmla="*/ 103 h 218"/>
              <a:gd name="T66" fmla="*/ 514 w 582"/>
              <a:gd name="T67" fmla="*/ 100 h 218"/>
              <a:gd name="T68" fmla="*/ 519 w 582"/>
              <a:gd name="T69" fmla="*/ 145 h 218"/>
              <a:gd name="T70" fmla="*/ 547 w 582"/>
              <a:gd name="T71" fmla="*/ 137 h 218"/>
              <a:gd name="T72" fmla="*/ 515 w 582"/>
              <a:gd name="T73" fmla="*/ 121 h 218"/>
              <a:gd name="T74" fmla="*/ 547 w 582"/>
              <a:gd name="T75" fmla="*/ 103 h 218"/>
              <a:gd name="T76" fmla="*/ 514 w 582"/>
              <a:gd name="T77" fmla="*/ 100 h 218"/>
              <a:gd name="T78" fmla="*/ 569 w 582"/>
              <a:gd name="T79" fmla="*/ 93 h 218"/>
              <a:gd name="T80" fmla="*/ 560 w 582"/>
              <a:gd name="T81" fmla="*/ 93 h 218"/>
              <a:gd name="T82" fmla="*/ 560 w 582"/>
              <a:gd name="T83" fmla="*/ 100 h 218"/>
              <a:gd name="T84" fmla="*/ 582 w 582"/>
              <a:gd name="T85" fmla="*/ 147 h 218"/>
              <a:gd name="T86" fmla="*/ 571 w 582"/>
              <a:gd name="T87" fmla="*/ 139 h 218"/>
              <a:gd name="T88" fmla="*/ 582 w 582"/>
              <a:gd name="T89" fmla="*/ 100 h 218"/>
              <a:gd name="T90" fmla="*/ 206 w 582"/>
              <a:gd name="T91" fmla="*/ 200 h 218"/>
              <a:gd name="T92" fmla="*/ 0 w 582"/>
              <a:gd name="T93" fmla="*/ 195 h 218"/>
              <a:gd name="T94" fmla="*/ 127 w 582"/>
              <a:gd name="T95" fmla="*/ 18 h 218"/>
              <a:gd name="T96" fmla="*/ 100 w 582"/>
              <a:gd name="T97" fmla="*/ 94 h 218"/>
              <a:gd name="T98" fmla="*/ 81 w 582"/>
              <a:gd name="T99" fmla="*/ 64 h 218"/>
              <a:gd name="T100" fmla="*/ 37 w 582"/>
              <a:gd name="T101" fmla="*/ 161 h 218"/>
              <a:gd name="T102" fmla="*/ 65 w 582"/>
              <a:gd name="T103" fmla="*/ 129 h 218"/>
              <a:gd name="T104" fmla="*/ 85 w 582"/>
              <a:gd name="T105" fmla="*/ 123 h 218"/>
              <a:gd name="T106" fmla="*/ 98 w 582"/>
              <a:gd name="T107" fmla="*/ 108 h 218"/>
              <a:gd name="T108" fmla="*/ 209 w 582"/>
              <a:gd name="T109" fmla="*/ 31 h 218"/>
              <a:gd name="T110" fmla="*/ 127 w 582"/>
              <a:gd name="T111" fmla="*/ 45 h 218"/>
              <a:gd name="T112" fmla="*/ 181 w 582"/>
              <a:gd name="T113" fmla="*/ 100 h 218"/>
              <a:gd name="T114" fmla="*/ 172 w 582"/>
              <a:gd name="T115" fmla="*/ 136 h 218"/>
              <a:gd name="T116" fmla="*/ 163 w 582"/>
              <a:gd name="T117" fmla="*/ 100 h 218"/>
              <a:gd name="T118" fmla="*/ 127 w 582"/>
              <a:gd name="T119" fmla="*/ 136 h 218"/>
              <a:gd name="T120" fmla="*/ 136 w 582"/>
              <a:gd name="T121" fmla="*/ 181 h 218"/>
              <a:gd name="T122" fmla="*/ 206 w 582"/>
              <a:gd name="T123" fmla="*/ 190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82" h="218">
                <a:moveTo>
                  <a:pt x="78" y="89"/>
                </a:moveTo>
                <a:cubicBezTo>
                  <a:pt x="78" y="91"/>
                  <a:pt x="79" y="93"/>
                  <a:pt x="79" y="96"/>
                </a:cubicBezTo>
                <a:cubicBezTo>
                  <a:pt x="79" y="98"/>
                  <a:pt x="78" y="101"/>
                  <a:pt x="78" y="103"/>
                </a:cubicBezTo>
                <a:cubicBezTo>
                  <a:pt x="77" y="105"/>
                  <a:pt x="76" y="106"/>
                  <a:pt x="75" y="108"/>
                </a:cubicBezTo>
                <a:cubicBezTo>
                  <a:pt x="73" y="109"/>
                  <a:pt x="72" y="110"/>
                  <a:pt x="70" y="111"/>
                </a:cubicBezTo>
                <a:cubicBezTo>
                  <a:pt x="68" y="111"/>
                  <a:pt x="66" y="111"/>
                  <a:pt x="63" y="112"/>
                </a:cubicBezTo>
                <a:cubicBezTo>
                  <a:pt x="56" y="112"/>
                  <a:pt x="56" y="112"/>
                  <a:pt x="56" y="112"/>
                </a:cubicBezTo>
                <a:cubicBezTo>
                  <a:pt x="56" y="81"/>
                  <a:pt x="56" y="81"/>
                  <a:pt x="56" y="81"/>
                </a:cubicBezTo>
                <a:cubicBezTo>
                  <a:pt x="63" y="81"/>
                  <a:pt x="63" y="81"/>
                  <a:pt x="63" y="81"/>
                </a:cubicBezTo>
                <a:cubicBezTo>
                  <a:pt x="66" y="80"/>
                  <a:pt x="68" y="81"/>
                  <a:pt x="70" y="81"/>
                </a:cubicBezTo>
                <a:cubicBezTo>
                  <a:pt x="72" y="82"/>
                  <a:pt x="73" y="83"/>
                  <a:pt x="75" y="84"/>
                </a:cubicBezTo>
                <a:cubicBezTo>
                  <a:pt x="76" y="85"/>
                  <a:pt x="77" y="87"/>
                  <a:pt x="78" y="89"/>
                </a:cubicBezTo>
                <a:close/>
                <a:moveTo>
                  <a:pt x="323" y="77"/>
                </a:moveTo>
                <a:cubicBezTo>
                  <a:pt x="327" y="81"/>
                  <a:pt x="330" y="87"/>
                  <a:pt x="330" y="94"/>
                </a:cubicBezTo>
                <a:cubicBezTo>
                  <a:pt x="330" y="101"/>
                  <a:pt x="327" y="107"/>
                  <a:pt x="322" y="112"/>
                </a:cubicBezTo>
                <a:cubicBezTo>
                  <a:pt x="317" y="116"/>
                  <a:pt x="310" y="118"/>
                  <a:pt x="302" y="118"/>
                </a:cubicBezTo>
                <a:cubicBezTo>
                  <a:pt x="292" y="118"/>
                  <a:pt x="292" y="118"/>
                  <a:pt x="292" y="118"/>
                </a:cubicBezTo>
                <a:cubicBezTo>
                  <a:pt x="292" y="147"/>
                  <a:pt x="292" y="147"/>
                  <a:pt x="292" y="147"/>
                </a:cubicBezTo>
                <a:cubicBezTo>
                  <a:pt x="283" y="147"/>
                  <a:pt x="283" y="147"/>
                  <a:pt x="283" y="147"/>
                </a:cubicBezTo>
                <a:cubicBezTo>
                  <a:pt x="283" y="71"/>
                  <a:pt x="283" y="71"/>
                  <a:pt x="283" y="71"/>
                </a:cubicBezTo>
                <a:cubicBezTo>
                  <a:pt x="304" y="71"/>
                  <a:pt x="304" y="71"/>
                  <a:pt x="304" y="71"/>
                </a:cubicBezTo>
                <a:cubicBezTo>
                  <a:pt x="312" y="71"/>
                  <a:pt x="318" y="73"/>
                  <a:pt x="323" y="77"/>
                </a:cubicBezTo>
                <a:close/>
                <a:moveTo>
                  <a:pt x="320" y="94"/>
                </a:moveTo>
                <a:cubicBezTo>
                  <a:pt x="320" y="84"/>
                  <a:pt x="314" y="79"/>
                  <a:pt x="302" y="79"/>
                </a:cubicBezTo>
                <a:cubicBezTo>
                  <a:pt x="292" y="79"/>
                  <a:pt x="292" y="79"/>
                  <a:pt x="292" y="79"/>
                </a:cubicBezTo>
                <a:cubicBezTo>
                  <a:pt x="292" y="110"/>
                  <a:pt x="292" y="110"/>
                  <a:pt x="292" y="110"/>
                </a:cubicBezTo>
                <a:cubicBezTo>
                  <a:pt x="301" y="110"/>
                  <a:pt x="301" y="110"/>
                  <a:pt x="301" y="110"/>
                </a:cubicBezTo>
                <a:cubicBezTo>
                  <a:pt x="307" y="110"/>
                  <a:pt x="312" y="109"/>
                  <a:pt x="315" y="106"/>
                </a:cubicBezTo>
                <a:cubicBezTo>
                  <a:pt x="319" y="103"/>
                  <a:pt x="320" y="99"/>
                  <a:pt x="320" y="94"/>
                </a:cubicBezTo>
                <a:close/>
                <a:moveTo>
                  <a:pt x="354" y="95"/>
                </a:moveTo>
                <a:cubicBezTo>
                  <a:pt x="352" y="97"/>
                  <a:pt x="350" y="100"/>
                  <a:pt x="349" y="104"/>
                </a:cubicBezTo>
                <a:cubicBezTo>
                  <a:pt x="349" y="104"/>
                  <a:pt x="349" y="104"/>
                  <a:pt x="349" y="104"/>
                </a:cubicBezTo>
                <a:cubicBezTo>
                  <a:pt x="349" y="93"/>
                  <a:pt x="349" y="93"/>
                  <a:pt x="349" y="93"/>
                </a:cubicBezTo>
                <a:cubicBezTo>
                  <a:pt x="340" y="93"/>
                  <a:pt x="340" y="93"/>
                  <a:pt x="340" y="93"/>
                </a:cubicBezTo>
                <a:cubicBezTo>
                  <a:pt x="340" y="147"/>
                  <a:pt x="340" y="147"/>
                  <a:pt x="340" y="147"/>
                </a:cubicBezTo>
                <a:cubicBezTo>
                  <a:pt x="349" y="147"/>
                  <a:pt x="349" y="147"/>
                  <a:pt x="349" y="147"/>
                </a:cubicBezTo>
                <a:cubicBezTo>
                  <a:pt x="349" y="120"/>
                  <a:pt x="349" y="120"/>
                  <a:pt x="349" y="120"/>
                </a:cubicBezTo>
                <a:cubicBezTo>
                  <a:pt x="349" y="114"/>
                  <a:pt x="350" y="109"/>
                  <a:pt x="352" y="105"/>
                </a:cubicBezTo>
                <a:cubicBezTo>
                  <a:pt x="355" y="102"/>
                  <a:pt x="358" y="100"/>
                  <a:pt x="362" y="100"/>
                </a:cubicBezTo>
                <a:cubicBezTo>
                  <a:pt x="364" y="100"/>
                  <a:pt x="367" y="101"/>
                  <a:pt x="368" y="102"/>
                </a:cubicBezTo>
                <a:cubicBezTo>
                  <a:pt x="368" y="93"/>
                  <a:pt x="368" y="93"/>
                  <a:pt x="368" y="93"/>
                </a:cubicBezTo>
                <a:cubicBezTo>
                  <a:pt x="367" y="92"/>
                  <a:pt x="365" y="92"/>
                  <a:pt x="363" y="92"/>
                </a:cubicBezTo>
                <a:cubicBezTo>
                  <a:pt x="360" y="92"/>
                  <a:pt x="357" y="93"/>
                  <a:pt x="354" y="95"/>
                </a:cubicBezTo>
                <a:close/>
                <a:moveTo>
                  <a:pt x="416" y="141"/>
                </a:moveTo>
                <a:cubicBezTo>
                  <a:pt x="411" y="146"/>
                  <a:pt x="404" y="149"/>
                  <a:pt x="396" y="149"/>
                </a:cubicBezTo>
                <a:cubicBezTo>
                  <a:pt x="388" y="149"/>
                  <a:pt x="381" y="146"/>
                  <a:pt x="376" y="141"/>
                </a:cubicBezTo>
                <a:cubicBezTo>
                  <a:pt x="372" y="136"/>
                  <a:pt x="369" y="129"/>
                  <a:pt x="369" y="121"/>
                </a:cubicBezTo>
                <a:cubicBezTo>
                  <a:pt x="369" y="112"/>
                  <a:pt x="372" y="105"/>
                  <a:pt x="377" y="99"/>
                </a:cubicBezTo>
                <a:cubicBezTo>
                  <a:pt x="382" y="94"/>
                  <a:pt x="388" y="92"/>
                  <a:pt x="397" y="92"/>
                </a:cubicBezTo>
                <a:cubicBezTo>
                  <a:pt x="405" y="92"/>
                  <a:pt x="411" y="94"/>
                  <a:pt x="416" y="99"/>
                </a:cubicBezTo>
                <a:cubicBezTo>
                  <a:pt x="421" y="104"/>
                  <a:pt x="423" y="111"/>
                  <a:pt x="423" y="120"/>
                </a:cubicBezTo>
                <a:cubicBezTo>
                  <a:pt x="423" y="129"/>
                  <a:pt x="420" y="136"/>
                  <a:pt x="416" y="141"/>
                </a:cubicBezTo>
                <a:close/>
                <a:moveTo>
                  <a:pt x="414" y="120"/>
                </a:moveTo>
                <a:cubicBezTo>
                  <a:pt x="414" y="113"/>
                  <a:pt x="412" y="108"/>
                  <a:pt x="409" y="104"/>
                </a:cubicBezTo>
                <a:cubicBezTo>
                  <a:pt x="406" y="101"/>
                  <a:pt x="402" y="99"/>
                  <a:pt x="396" y="99"/>
                </a:cubicBezTo>
                <a:cubicBezTo>
                  <a:pt x="391" y="99"/>
                  <a:pt x="386" y="101"/>
                  <a:pt x="383" y="105"/>
                </a:cubicBezTo>
                <a:cubicBezTo>
                  <a:pt x="380" y="108"/>
                  <a:pt x="378" y="114"/>
                  <a:pt x="378" y="120"/>
                </a:cubicBezTo>
                <a:cubicBezTo>
                  <a:pt x="378" y="127"/>
                  <a:pt x="380" y="132"/>
                  <a:pt x="383" y="136"/>
                </a:cubicBezTo>
                <a:cubicBezTo>
                  <a:pt x="386" y="139"/>
                  <a:pt x="391" y="141"/>
                  <a:pt x="396" y="141"/>
                </a:cubicBezTo>
                <a:cubicBezTo>
                  <a:pt x="402" y="141"/>
                  <a:pt x="406" y="139"/>
                  <a:pt x="409" y="136"/>
                </a:cubicBezTo>
                <a:cubicBezTo>
                  <a:pt x="412" y="132"/>
                  <a:pt x="414" y="127"/>
                  <a:pt x="414" y="120"/>
                </a:cubicBezTo>
                <a:close/>
                <a:moveTo>
                  <a:pt x="438" y="68"/>
                </a:moveTo>
                <a:cubicBezTo>
                  <a:pt x="436" y="68"/>
                  <a:pt x="435" y="68"/>
                  <a:pt x="434" y="69"/>
                </a:cubicBezTo>
                <a:cubicBezTo>
                  <a:pt x="433" y="70"/>
                  <a:pt x="432" y="72"/>
                  <a:pt x="432" y="73"/>
                </a:cubicBezTo>
                <a:cubicBezTo>
                  <a:pt x="432" y="75"/>
                  <a:pt x="433" y="76"/>
                  <a:pt x="434" y="77"/>
                </a:cubicBezTo>
                <a:cubicBezTo>
                  <a:pt x="435" y="78"/>
                  <a:pt x="436" y="79"/>
                  <a:pt x="438" y="79"/>
                </a:cubicBezTo>
                <a:cubicBezTo>
                  <a:pt x="440" y="79"/>
                  <a:pt x="441" y="78"/>
                  <a:pt x="442" y="77"/>
                </a:cubicBezTo>
                <a:cubicBezTo>
                  <a:pt x="443" y="76"/>
                  <a:pt x="444" y="75"/>
                  <a:pt x="444" y="73"/>
                </a:cubicBezTo>
                <a:cubicBezTo>
                  <a:pt x="444" y="72"/>
                  <a:pt x="443" y="70"/>
                  <a:pt x="442" y="69"/>
                </a:cubicBezTo>
                <a:cubicBezTo>
                  <a:pt x="441" y="68"/>
                  <a:pt x="440" y="68"/>
                  <a:pt x="438" y="68"/>
                </a:cubicBezTo>
                <a:close/>
                <a:moveTo>
                  <a:pt x="434" y="147"/>
                </a:moveTo>
                <a:cubicBezTo>
                  <a:pt x="434" y="159"/>
                  <a:pt x="430" y="166"/>
                  <a:pt x="422" y="166"/>
                </a:cubicBezTo>
                <a:cubicBezTo>
                  <a:pt x="419" y="166"/>
                  <a:pt x="417" y="165"/>
                  <a:pt x="414" y="163"/>
                </a:cubicBezTo>
                <a:cubicBezTo>
                  <a:pt x="414" y="171"/>
                  <a:pt x="414" y="171"/>
                  <a:pt x="414" y="171"/>
                </a:cubicBezTo>
                <a:cubicBezTo>
                  <a:pt x="416" y="172"/>
                  <a:pt x="419" y="173"/>
                  <a:pt x="421" y="173"/>
                </a:cubicBezTo>
                <a:cubicBezTo>
                  <a:pt x="428" y="173"/>
                  <a:pt x="433" y="171"/>
                  <a:pt x="437" y="166"/>
                </a:cubicBezTo>
                <a:cubicBezTo>
                  <a:pt x="440" y="161"/>
                  <a:pt x="442" y="154"/>
                  <a:pt x="442" y="145"/>
                </a:cubicBezTo>
                <a:cubicBezTo>
                  <a:pt x="442" y="93"/>
                  <a:pt x="442" y="93"/>
                  <a:pt x="442" y="93"/>
                </a:cubicBezTo>
                <a:cubicBezTo>
                  <a:pt x="434" y="93"/>
                  <a:pt x="434" y="93"/>
                  <a:pt x="434" y="93"/>
                </a:cubicBezTo>
                <a:lnTo>
                  <a:pt x="434" y="147"/>
                </a:lnTo>
                <a:close/>
                <a:moveTo>
                  <a:pt x="494" y="98"/>
                </a:moveTo>
                <a:cubicBezTo>
                  <a:pt x="498" y="103"/>
                  <a:pt x="500" y="109"/>
                  <a:pt x="500" y="118"/>
                </a:cubicBezTo>
                <a:cubicBezTo>
                  <a:pt x="500" y="122"/>
                  <a:pt x="500" y="122"/>
                  <a:pt x="500" y="122"/>
                </a:cubicBezTo>
                <a:cubicBezTo>
                  <a:pt x="462" y="122"/>
                  <a:pt x="462" y="122"/>
                  <a:pt x="462" y="122"/>
                </a:cubicBezTo>
                <a:cubicBezTo>
                  <a:pt x="462" y="128"/>
                  <a:pt x="464" y="133"/>
                  <a:pt x="467" y="136"/>
                </a:cubicBezTo>
                <a:cubicBezTo>
                  <a:pt x="470" y="140"/>
                  <a:pt x="474" y="141"/>
                  <a:pt x="480" y="141"/>
                </a:cubicBezTo>
                <a:cubicBezTo>
                  <a:pt x="486" y="141"/>
                  <a:pt x="491" y="139"/>
                  <a:pt x="497" y="135"/>
                </a:cubicBezTo>
                <a:cubicBezTo>
                  <a:pt x="497" y="143"/>
                  <a:pt x="497" y="143"/>
                  <a:pt x="497" y="143"/>
                </a:cubicBezTo>
                <a:cubicBezTo>
                  <a:pt x="492" y="147"/>
                  <a:pt x="485" y="149"/>
                  <a:pt x="478" y="149"/>
                </a:cubicBezTo>
                <a:cubicBezTo>
                  <a:pt x="470" y="149"/>
                  <a:pt x="464" y="146"/>
                  <a:pt x="459" y="141"/>
                </a:cubicBezTo>
                <a:cubicBezTo>
                  <a:pt x="455" y="136"/>
                  <a:pt x="453" y="129"/>
                  <a:pt x="453" y="120"/>
                </a:cubicBezTo>
                <a:cubicBezTo>
                  <a:pt x="453" y="115"/>
                  <a:pt x="454" y="110"/>
                  <a:pt x="456" y="106"/>
                </a:cubicBezTo>
                <a:cubicBezTo>
                  <a:pt x="458" y="101"/>
                  <a:pt x="461" y="98"/>
                  <a:pt x="465" y="95"/>
                </a:cubicBezTo>
                <a:cubicBezTo>
                  <a:pt x="469" y="93"/>
                  <a:pt x="473" y="92"/>
                  <a:pt x="478" y="92"/>
                </a:cubicBezTo>
                <a:cubicBezTo>
                  <a:pt x="485" y="92"/>
                  <a:pt x="490" y="94"/>
                  <a:pt x="494" y="98"/>
                </a:cubicBezTo>
                <a:close/>
                <a:moveTo>
                  <a:pt x="491" y="115"/>
                </a:moveTo>
                <a:cubicBezTo>
                  <a:pt x="491" y="110"/>
                  <a:pt x="490" y="106"/>
                  <a:pt x="488" y="103"/>
                </a:cubicBezTo>
                <a:cubicBezTo>
                  <a:pt x="485" y="100"/>
                  <a:pt x="482" y="99"/>
                  <a:pt x="478" y="99"/>
                </a:cubicBezTo>
                <a:cubicBezTo>
                  <a:pt x="474" y="99"/>
                  <a:pt x="470" y="100"/>
                  <a:pt x="467" y="103"/>
                </a:cubicBezTo>
                <a:cubicBezTo>
                  <a:pt x="465" y="106"/>
                  <a:pt x="463" y="110"/>
                  <a:pt x="462" y="115"/>
                </a:cubicBezTo>
                <a:lnTo>
                  <a:pt x="491" y="115"/>
                </a:lnTo>
                <a:close/>
                <a:moveTo>
                  <a:pt x="514" y="100"/>
                </a:moveTo>
                <a:cubicBezTo>
                  <a:pt x="509" y="105"/>
                  <a:pt x="506" y="112"/>
                  <a:pt x="506" y="121"/>
                </a:cubicBezTo>
                <a:cubicBezTo>
                  <a:pt x="506" y="127"/>
                  <a:pt x="507" y="131"/>
                  <a:pt x="509" y="136"/>
                </a:cubicBezTo>
                <a:cubicBezTo>
                  <a:pt x="512" y="140"/>
                  <a:pt x="515" y="143"/>
                  <a:pt x="519" y="145"/>
                </a:cubicBezTo>
                <a:cubicBezTo>
                  <a:pt x="523" y="148"/>
                  <a:pt x="527" y="149"/>
                  <a:pt x="532" y="149"/>
                </a:cubicBezTo>
                <a:cubicBezTo>
                  <a:pt x="538" y="149"/>
                  <a:pt x="543" y="147"/>
                  <a:pt x="547" y="145"/>
                </a:cubicBezTo>
                <a:cubicBezTo>
                  <a:pt x="547" y="137"/>
                  <a:pt x="547" y="137"/>
                  <a:pt x="547" y="137"/>
                </a:cubicBezTo>
                <a:cubicBezTo>
                  <a:pt x="543" y="140"/>
                  <a:pt x="538" y="141"/>
                  <a:pt x="533" y="141"/>
                </a:cubicBezTo>
                <a:cubicBezTo>
                  <a:pt x="528" y="141"/>
                  <a:pt x="523" y="139"/>
                  <a:pt x="520" y="136"/>
                </a:cubicBezTo>
                <a:cubicBezTo>
                  <a:pt x="517" y="132"/>
                  <a:pt x="515" y="127"/>
                  <a:pt x="515" y="121"/>
                </a:cubicBezTo>
                <a:cubicBezTo>
                  <a:pt x="515" y="114"/>
                  <a:pt x="517" y="109"/>
                  <a:pt x="520" y="105"/>
                </a:cubicBezTo>
                <a:cubicBezTo>
                  <a:pt x="524" y="101"/>
                  <a:pt x="528" y="99"/>
                  <a:pt x="534" y="99"/>
                </a:cubicBezTo>
                <a:cubicBezTo>
                  <a:pt x="539" y="99"/>
                  <a:pt x="543" y="100"/>
                  <a:pt x="547" y="103"/>
                </a:cubicBezTo>
                <a:cubicBezTo>
                  <a:pt x="547" y="94"/>
                  <a:pt x="547" y="94"/>
                  <a:pt x="547" y="94"/>
                </a:cubicBezTo>
                <a:cubicBezTo>
                  <a:pt x="543" y="92"/>
                  <a:pt x="539" y="92"/>
                  <a:pt x="534" y="92"/>
                </a:cubicBezTo>
                <a:cubicBezTo>
                  <a:pt x="526" y="92"/>
                  <a:pt x="519" y="94"/>
                  <a:pt x="514" y="100"/>
                </a:cubicBezTo>
                <a:close/>
                <a:moveTo>
                  <a:pt x="582" y="100"/>
                </a:moveTo>
                <a:cubicBezTo>
                  <a:pt x="582" y="93"/>
                  <a:pt x="582" y="93"/>
                  <a:pt x="582" y="93"/>
                </a:cubicBezTo>
                <a:cubicBezTo>
                  <a:pt x="569" y="93"/>
                  <a:pt x="569" y="93"/>
                  <a:pt x="569" y="93"/>
                </a:cubicBezTo>
                <a:cubicBezTo>
                  <a:pt x="569" y="77"/>
                  <a:pt x="569" y="77"/>
                  <a:pt x="569" y="77"/>
                </a:cubicBezTo>
                <a:cubicBezTo>
                  <a:pt x="560" y="80"/>
                  <a:pt x="560" y="80"/>
                  <a:pt x="560" y="80"/>
                </a:cubicBezTo>
                <a:cubicBezTo>
                  <a:pt x="560" y="93"/>
                  <a:pt x="560" y="93"/>
                  <a:pt x="560" y="93"/>
                </a:cubicBezTo>
                <a:cubicBezTo>
                  <a:pt x="551" y="93"/>
                  <a:pt x="551" y="93"/>
                  <a:pt x="551" y="93"/>
                </a:cubicBezTo>
                <a:cubicBezTo>
                  <a:pt x="551" y="100"/>
                  <a:pt x="551" y="100"/>
                  <a:pt x="551" y="100"/>
                </a:cubicBezTo>
                <a:cubicBezTo>
                  <a:pt x="560" y="100"/>
                  <a:pt x="560" y="100"/>
                  <a:pt x="560" y="100"/>
                </a:cubicBezTo>
                <a:cubicBezTo>
                  <a:pt x="560" y="133"/>
                  <a:pt x="560" y="133"/>
                  <a:pt x="560" y="133"/>
                </a:cubicBezTo>
                <a:cubicBezTo>
                  <a:pt x="560" y="143"/>
                  <a:pt x="565" y="149"/>
                  <a:pt x="574" y="149"/>
                </a:cubicBezTo>
                <a:cubicBezTo>
                  <a:pt x="578" y="149"/>
                  <a:pt x="580" y="148"/>
                  <a:pt x="582" y="147"/>
                </a:cubicBezTo>
                <a:cubicBezTo>
                  <a:pt x="582" y="139"/>
                  <a:pt x="582" y="139"/>
                  <a:pt x="582" y="139"/>
                </a:cubicBezTo>
                <a:cubicBezTo>
                  <a:pt x="581" y="141"/>
                  <a:pt x="579" y="141"/>
                  <a:pt x="577" y="141"/>
                </a:cubicBezTo>
                <a:cubicBezTo>
                  <a:pt x="574" y="141"/>
                  <a:pt x="572" y="140"/>
                  <a:pt x="571" y="139"/>
                </a:cubicBezTo>
                <a:cubicBezTo>
                  <a:pt x="569" y="137"/>
                  <a:pt x="569" y="135"/>
                  <a:pt x="569" y="131"/>
                </a:cubicBezTo>
                <a:cubicBezTo>
                  <a:pt x="569" y="100"/>
                  <a:pt x="569" y="100"/>
                  <a:pt x="569" y="100"/>
                </a:cubicBezTo>
                <a:lnTo>
                  <a:pt x="582" y="100"/>
                </a:lnTo>
                <a:close/>
                <a:moveTo>
                  <a:pt x="218" y="31"/>
                </a:moveTo>
                <a:cubicBezTo>
                  <a:pt x="218" y="187"/>
                  <a:pt x="218" y="187"/>
                  <a:pt x="218" y="187"/>
                </a:cubicBezTo>
                <a:cubicBezTo>
                  <a:pt x="218" y="194"/>
                  <a:pt x="212" y="200"/>
                  <a:pt x="206" y="200"/>
                </a:cubicBezTo>
                <a:cubicBezTo>
                  <a:pt x="127" y="200"/>
                  <a:pt x="127" y="200"/>
                  <a:pt x="127" y="200"/>
                </a:cubicBezTo>
                <a:cubicBezTo>
                  <a:pt x="127" y="218"/>
                  <a:pt x="127" y="218"/>
                  <a:pt x="127" y="218"/>
                </a:cubicBezTo>
                <a:cubicBezTo>
                  <a:pt x="0" y="195"/>
                  <a:pt x="0" y="195"/>
                  <a:pt x="0" y="195"/>
                </a:cubicBezTo>
                <a:cubicBezTo>
                  <a:pt x="0" y="22"/>
                  <a:pt x="0" y="22"/>
                  <a:pt x="0" y="22"/>
                </a:cubicBezTo>
                <a:cubicBezTo>
                  <a:pt x="127" y="0"/>
                  <a:pt x="127" y="0"/>
                  <a:pt x="127" y="0"/>
                </a:cubicBezTo>
                <a:cubicBezTo>
                  <a:pt x="127" y="18"/>
                  <a:pt x="127" y="18"/>
                  <a:pt x="127" y="18"/>
                </a:cubicBezTo>
                <a:cubicBezTo>
                  <a:pt x="206" y="18"/>
                  <a:pt x="206" y="18"/>
                  <a:pt x="206" y="18"/>
                </a:cubicBezTo>
                <a:cubicBezTo>
                  <a:pt x="212" y="18"/>
                  <a:pt x="218" y="24"/>
                  <a:pt x="218" y="31"/>
                </a:cubicBezTo>
                <a:close/>
                <a:moveTo>
                  <a:pt x="100" y="94"/>
                </a:moveTo>
                <a:cubicBezTo>
                  <a:pt x="100" y="89"/>
                  <a:pt x="99" y="84"/>
                  <a:pt x="98" y="80"/>
                </a:cubicBezTo>
                <a:cubicBezTo>
                  <a:pt x="96" y="76"/>
                  <a:pt x="94" y="73"/>
                  <a:pt x="91" y="70"/>
                </a:cubicBezTo>
                <a:cubicBezTo>
                  <a:pt x="89" y="67"/>
                  <a:pt x="85" y="66"/>
                  <a:pt x="81" y="64"/>
                </a:cubicBezTo>
                <a:cubicBezTo>
                  <a:pt x="77" y="63"/>
                  <a:pt x="72" y="63"/>
                  <a:pt x="66" y="63"/>
                </a:cubicBezTo>
                <a:cubicBezTo>
                  <a:pt x="37" y="65"/>
                  <a:pt x="37" y="65"/>
                  <a:pt x="37" y="65"/>
                </a:cubicBezTo>
                <a:cubicBezTo>
                  <a:pt x="37" y="161"/>
                  <a:pt x="37" y="161"/>
                  <a:pt x="37" y="161"/>
                </a:cubicBezTo>
                <a:cubicBezTo>
                  <a:pt x="56" y="162"/>
                  <a:pt x="56" y="162"/>
                  <a:pt x="56" y="162"/>
                </a:cubicBezTo>
                <a:cubicBezTo>
                  <a:pt x="56" y="128"/>
                  <a:pt x="56" y="128"/>
                  <a:pt x="56" y="128"/>
                </a:cubicBezTo>
                <a:cubicBezTo>
                  <a:pt x="65" y="129"/>
                  <a:pt x="65" y="129"/>
                  <a:pt x="65" y="129"/>
                </a:cubicBezTo>
                <a:cubicBezTo>
                  <a:pt x="67" y="129"/>
                  <a:pt x="70" y="128"/>
                  <a:pt x="72" y="128"/>
                </a:cubicBezTo>
                <a:cubicBezTo>
                  <a:pt x="75" y="128"/>
                  <a:pt x="77" y="127"/>
                  <a:pt x="79" y="126"/>
                </a:cubicBezTo>
                <a:cubicBezTo>
                  <a:pt x="81" y="126"/>
                  <a:pt x="83" y="125"/>
                  <a:pt x="85" y="123"/>
                </a:cubicBezTo>
                <a:cubicBezTo>
                  <a:pt x="87" y="122"/>
                  <a:pt x="89" y="121"/>
                  <a:pt x="91" y="119"/>
                </a:cubicBezTo>
                <a:cubicBezTo>
                  <a:pt x="92" y="117"/>
                  <a:pt x="94" y="116"/>
                  <a:pt x="95" y="114"/>
                </a:cubicBezTo>
                <a:cubicBezTo>
                  <a:pt x="96" y="112"/>
                  <a:pt x="97" y="110"/>
                  <a:pt x="98" y="108"/>
                </a:cubicBezTo>
                <a:cubicBezTo>
                  <a:pt x="99" y="106"/>
                  <a:pt x="99" y="104"/>
                  <a:pt x="100" y="102"/>
                </a:cubicBezTo>
                <a:cubicBezTo>
                  <a:pt x="100" y="99"/>
                  <a:pt x="100" y="97"/>
                  <a:pt x="100" y="94"/>
                </a:cubicBezTo>
                <a:close/>
                <a:moveTo>
                  <a:pt x="209" y="31"/>
                </a:moveTo>
                <a:cubicBezTo>
                  <a:pt x="209" y="29"/>
                  <a:pt x="207" y="27"/>
                  <a:pt x="206" y="27"/>
                </a:cubicBezTo>
                <a:cubicBezTo>
                  <a:pt x="127" y="27"/>
                  <a:pt x="127" y="27"/>
                  <a:pt x="127" y="27"/>
                </a:cubicBezTo>
                <a:cubicBezTo>
                  <a:pt x="127" y="45"/>
                  <a:pt x="127" y="45"/>
                  <a:pt x="127" y="45"/>
                </a:cubicBezTo>
                <a:cubicBezTo>
                  <a:pt x="147" y="45"/>
                  <a:pt x="172" y="45"/>
                  <a:pt x="173" y="45"/>
                </a:cubicBezTo>
                <a:cubicBezTo>
                  <a:pt x="178" y="45"/>
                  <a:pt x="181" y="48"/>
                  <a:pt x="181" y="54"/>
                </a:cubicBezTo>
                <a:cubicBezTo>
                  <a:pt x="181" y="54"/>
                  <a:pt x="181" y="99"/>
                  <a:pt x="181" y="100"/>
                </a:cubicBezTo>
                <a:cubicBezTo>
                  <a:pt x="190" y="100"/>
                  <a:pt x="190" y="100"/>
                  <a:pt x="190" y="100"/>
                </a:cubicBezTo>
                <a:cubicBezTo>
                  <a:pt x="200" y="106"/>
                  <a:pt x="200" y="106"/>
                  <a:pt x="200" y="106"/>
                </a:cubicBezTo>
                <a:cubicBezTo>
                  <a:pt x="172" y="136"/>
                  <a:pt x="172" y="136"/>
                  <a:pt x="172" y="136"/>
                </a:cubicBezTo>
                <a:cubicBezTo>
                  <a:pt x="146" y="106"/>
                  <a:pt x="146" y="106"/>
                  <a:pt x="146" y="106"/>
                </a:cubicBezTo>
                <a:cubicBezTo>
                  <a:pt x="154" y="100"/>
                  <a:pt x="154" y="100"/>
                  <a:pt x="154" y="100"/>
                </a:cubicBezTo>
                <a:cubicBezTo>
                  <a:pt x="163" y="100"/>
                  <a:pt x="163" y="100"/>
                  <a:pt x="163" y="100"/>
                </a:cubicBezTo>
                <a:cubicBezTo>
                  <a:pt x="163" y="99"/>
                  <a:pt x="163" y="63"/>
                  <a:pt x="163" y="63"/>
                </a:cubicBezTo>
                <a:cubicBezTo>
                  <a:pt x="127" y="63"/>
                  <a:pt x="127" y="63"/>
                  <a:pt x="127" y="63"/>
                </a:cubicBezTo>
                <a:cubicBezTo>
                  <a:pt x="127" y="136"/>
                  <a:pt x="127" y="136"/>
                  <a:pt x="127" y="136"/>
                </a:cubicBezTo>
                <a:cubicBezTo>
                  <a:pt x="136" y="127"/>
                  <a:pt x="136" y="127"/>
                  <a:pt x="136" y="127"/>
                </a:cubicBezTo>
                <a:cubicBezTo>
                  <a:pt x="163" y="154"/>
                  <a:pt x="163" y="154"/>
                  <a:pt x="163" y="154"/>
                </a:cubicBezTo>
                <a:cubicBezTo>
                  <a:pt x="136" y="181"/>
                  <a:pt x="136" y="181"/>
                  <a:pt x="136" y="181"/>
                </a:cubicBezTo>
                <a:cubicBezTo>
                  <a:pt x="127" y="172"/>
                  <a:pt x="127" y="172"/>
                  <a:pt x="127" y="172"/>
                </a:cubicBezTo>
                <a:cubicBezTo>
                  <a:pt x="127" y="190"/>
                  <a:pt x="127" y="190"/>
                  <a:pt x="127" y="190"/>
                </a:cubicBezTo>
                <a:cubicBezTo>
                  <a:pt x="206" y="190"/>
                  <a:pt x="206" y="190"/>
                  <a:pt x="206" y="190"/>
                </a:cubicBezTo>
                <a:cubicBezTo>
                  <a:pt x="207" y="190"/>
                  <a:pt x="209" y="189"/>
                  <a:pt x="209" y="187"/>
                </a:cubicBezTo>
                <a:lnTo>
                  <a:pt x="209" y="3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282828"/>
              </a:solidFill>
            </a:endParaRPr>
          </a:p>
        </p:txBody>
      </p:sp>
      <p:sp>
        <p:nvSpPr>
          <p:cNvPr id="7" name="Freeform 6"/>
          <p:cNvSpPr>
            <a:spLocks noChangeAspect="1" noEditPoints="1"/>
          </p:cNvSpPr>
          <p:nvPr userDrawn="1"/>
        </p:nvSpPr>
        <p:spPr bwMode="auto">
          <a:xfrm>
            <a:off x="457200" y="6245327"/>
            <a:ext cx="1463040" cy="269773"/>
          </a:xfrm>
          <a:custGeom>
            <a:avLst/>
            <a:gdLst>
              <a:gd name="T0" fmla="*/ 1326 w 2637"/>
              <a:gd name="T1" fmla="*/ 170 h 485"/>
              <a:gd name="T2" fmla="*/ 590 w 2637"/>
              <a:gd name="T3" fmla="*/ 0 h 485"/>
              <a:gd name="T4" fmla="*/ 699 w 2637"/>
              <a:gd name="T5" fmla="*/ 274 h 485"/>
              <a:gd name="T6" fmla="*/ 0 w 2637"/>
              <a:gd name="T7" fmla="*/ 40 h 485"/>
              <a:gd name="T8" fmla="*/ 2631 w 2637"/>
              <a:gd name="T9" fmla="*/ 412 h 485"/>
              <a:gd name="T10" fmla="*/ 2612 w 2637"/>
              <a:gd name="T11" fmla="*/ 434 h 485"/>
              <a:gd name="T12" fmla="*/ 2514 w 2637"/>
              <a:gd name="T13" fmla="*/ 485 h 485"/>
              <a:gd name="T14" fmla="*/ 2597 w 2637"/>
              <a:gd name="T15" fmla="*/ 454 h 485"/>
              <a:gd name="T16" fmla="*/ 2539 w 2637"/>
              <a:gd name="T17" fmla="*/ 412 h 485"/>
              <a:gd name="T18" fmla="*/ 2492 w 2637"/>
              <a:gd name="T19" fmla="*/ 413 h 485"/>
              <a:gd name="T20" fmla="*/ 2440 w 2637"/>
              <a:gd name="T21" fmla="*/ 399 h 485"/>
              <a:gd name="T22" fmla="*/ 2402 w 2637"/>
              <a:gd name="T23" fmla="*/ 480 h 485"/>
              <a:gd name="T24" fmla="*/ 2321 w 2637"/>
              <a:gd name="T25" fmla="*/ 483 h 485"/>
              <a:gd name="T26" fmla="*/ 2422 w 2637"/>
              <a:gd name="T27" fmla="*/ 415 h 485"/>
              <a:gd name="T28" fmla="*/ 2392 w 2637"/>
              <a:gd name="T29" fmla="*/ 433 h 485"/>
              <a:gd name="T30" fmla="*/ 2226 w 2637"/>
              <a:gd name="T31" fmla="*/ 435 h 485"/>
              <a:gd name="T32" fmla="*/ 2225 w 2637"/>
              <a:gd name="T33" fmla="*/ 472 h 485"/>
              <a:gd name="T34" fmla="*/ 2209 w 2637"/>
              <a:gd name="T35" fmla="*/ 415 h 485"/>
              <a:gd name="T36" fmla="*/ 2187 w 2637"/>
              <a:gd name="T37" fmla="*/ 437 h 485"/>
              <a:gd name="T38" fmla="*/ 2104 w 2637"/>
              <a:gd name="T39" fmla="*/ 399 h 485"/>
              <a:gd name="T40" fmla="*/ 2119 w 2637"/>
              <a:gd name="T41" fmla="*/ 414 h 485"/>
              <a:gd name="T42" fmla="*/ 2076 w 2637"/>
              <a:gd name="T43" fmla="*/ 406 h 485"/>
              <a:gd name="T44" fmla="*/ 1968 w 2637"/>
              <a:gd name="T45" fmla="*/ 483 h 485"/>
              <a:gd name="T46" fmla="*/ 1977 w 2637"/>
              <a:gd name="T47" fmla="*/ 406 h 485"/>
              <a:gd name="T48" fmla="*/ 2063 w 2637"/>
              <a:gd name="T49" fmla="*/ 399 h 485"/>
              <a:gd name="T50" fmla="*/ 1889 w 2637"/>
              <a:gd name="T51" fmla="*/ 421 h 485"/>
              <a:gd name="T52" fmla="*/ 1881 w 2637"/>
              <a:gd name="T53" fmla="*/ 471 h 485"/>
              <a:gd name="T54" fmla="*/ 1850 w 2637"/>
              <a:gd name="T55" fmla="*/ 465 h 485"/>
              <a:gd name="T56" fmla="*/ 1773 w 2637"/>
              <a:gd name="T57" fmla="*/ 413 h 485"/>
              <a:gd name="T58" fmla="*/ 1686 w 2637"/>
              <a:gd name="T59" fmla="*/ 401 h 485"/>
              <a:gd name="T60" fmla="*/ 1606 w 2637"/>
              <a:gd name="T61" fmla="*/ 419 h 485"/>
              <a:gd name="T62" fmla="*/ 1645 w 2637"/>
              <a:gd name="T63" fmla="*/ 485 h 485"/>
              <a:gd name="T64" fmla="*/ 1674 w 2637"/>
              <a:gd name="T65" fmla="*/ 399 h 485"/>
              <a:gd name="T66" fmla="*/ 1489 w 2637"/>
              <a:gd name="T67" fmla="*/ 435 h 485"/>
              <a:gd name="T68" fmla="*/ 1488 w 2637"/>
              <a:gd name="T69" fmla="*/ 472 h 485"/>
              <a:gd name="T70" fmla="*/ 1472 w 2637"/>
              <a:gd name="T71" fmla="*/ 415 h 485"/>
              <a:gd name="T72" fmla="*/ 1410 w 2637"/>
              <a:gd name="T73" fmla="*/ 484 h 485"/>
              <a:gd name="T74" fmla="*/ 1411 w 2637"/>
              <a:gd name="T75" fmla="*/ 461 h 485"/>
              <a:gd name="T76" fmla="*/ 1332 w 2637"/>
              <a:gd name="T77" fmla="*/ 484 h 485"/>
              <a:gd name="T78" fmla="*/ 1289 w 2637"/>
              <a:gd name="T79" fmla="*/ 399 h 485"/>
              <a:gd name="T80" fmla="*/ 1298 w 2637"/>
              <a:gd name="T81" fmla="*/ 413 h 485"/>
              <a:gd name="T82" fmla="*/ 1327 w 2637"/>
              <a:gd name="T83" fmla="*/ 466 h 485"/>
              <a:gd name="T84" fmla="*/ 1227 w 2637"/>
              <a:gd name="T85" fmla="*/ 480 h 485"/>
              <a:gd name="T86" fmla="*/ 1146 w 2637"/>
              <a:gd name="T87" fmla="*/ 483 h 485"/>
              <a:gd name="T88" fmla="*/ 1246 w 2637"/>
              <a:gd name="T89" fmla="*/ 415 h 485"/>
              <a:gd name="T90" fmla="*/ 1217 w 2637"/>
              <a:gd name="T91" fmla="*/ 433 h 485"/>
              <a:gd name="T92" fmla="*/ 1031 w 2637"/>
              <a:gd name="T93" fmla="*/ 483 h 485"/>
              <a:gd name="T94" fmla="*/ 1131 w 2637"/>
              <a:gd name="T95" fmla="*/ 415 h 485"/>
              <a:gd name="T96" fmla="*/ 1100 w 2637"/>
              <a:gd name="T97" fmla="*/ 433 h 485"/>
              <a:gd name="T98" fmla="*/ 892 w 2637"/>
              <a:gd name="T99" fmla="*/ 480 h 485"/>
              <a:gd name="T100" fmla="*/ 811 w 2637"/>
              <a:gd name="T101" fmla="*/ 483 h 485"/>
              <a:gd name="T102" fmla="*/ 911 w 2637"/>
              <a:gd name="T103" fmla="*/ 415 h 485"/>
              <a:gd name="T104" fmla="*/ 882 w 2637"/>
              <a:gd name="T105" fmla="*/ 433 h 485"/>
              <a:gd name="T106" fmla="*/ 679 w 2637"/>
              <a:gd name="T107" fmla="*/ 483 h 485"/>
              <a:gd name="T108" fmla="*/ 700 w 2637"/>
              <a:gd name="T109" fmla="*/ 471 h 485"/>
              <a:gd name="T110" fmla="*/ 793 w 2637"/>
              <a:gd name="T111" fmla="*/ 401 h 485"/>
              <a:gd name="T112" fmla="*/ 547 w 2637"/>
              <a:gd name="T113" fmla="*/ 472 h 485"/>
              <a:gd name="T114" fmla="*/ 666 w 2637"/>
              <a:gd name="T115" fmla="*/ 415 h 485"/>
              <a:gd name="T116" fmla="*/ 572 w 2637"/>
              <a:gd name="T117" fmla="*/ 466 h 485"/>
              <a:gd name="T118" fmla="*/ 547 w 2637"/>
              <a:gd name="T119" fmla="*/ 428 h 485"/>
              <a:gd name="T120" fmla="*/ 451 w 2637"/>
              <a:gd name="T121" fmla="*/ 428 h 485"/>
              <a:gd name="T122" fmla="*/ 526 w 2637"/>
              <a:gd name="T123" fmla="*/ 425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37" h="485">
                <a:moveTo>
                  <a:pt x="1135" y="1"/>
                </a:moveTo>
                <a:cubicBezTo>
                  <a:pt x="1694" y="1"/>
                  <a:pt x="1694" y="1"/>
                  <a:pt x="1694" y="1"/>
                </a:cubicBezTo>
                <a:cubicBezTo>
                  <a:pt x="1681" y="40"/>
                  <a:pt x="1681" y="40"/>
                  <a:pt x="1681" y="40"/>
                </a:cubicBezTo>
                <a:cubicBezTo>
                  <a:pt x="1297" y="40"/>
                  <a:pt x="1297" y="40"/>
                  <a:pt x="1297" y="40"/>
                </a:cubicBezTo>
                <a:cubicBezTo>
                  <a:pt x="1233" y="235"/>
                  <a:pt x="1233" y="235"/>
                  <a:pt x="1233" y="235"/>
                </a:cubicBezTo>
                <a:cubicBezTo>
                  <a:pt x="1440" y="235"/>
                  <a:pt x="1440" y="235"/>
                  <a:pt x="1440" y="235"/>
                </a:cubicBezTo>
                <a:cubicBezTo>
                  <a:pt x="1454" y="192"/>
                  <a:pt x="1454" y="192"/>
                  <a:pt x="1454" y="192"/>
                </a:cubicBezTo>
                <a:cubicBezTo>
                  <a:pt x="1438" y="170"/>
                  <a:pt x="1438" y="170"/>
                  <a:pt x="1438" y="170"/>
                </a:cubicBezTo>
                <a:cubicBezTo>
                  <a:pt x="1326" y="170"/>
                  <a:pt x="1326" y="170"/>
                  <a:pt x="1326" y="170"/>
                </a:cubicBezTo>
                <a:cubicBezTo>
                  <a:pt x="1339" y="130"/>
                  <a:pt x="1339" y="130"/>
                  <a:pt x="1339" y="130"/>
                </a:cubicBezTo>
                <a:cubicBezTo>
                  <a:pt x="1629" y="130"/>
                  <a:pt x="1629" y="130"/>
                  <a:pt x="1629" y="130"/>
                </a:cubicBezTo>
                <a:cubicBezTo>
                  <a:pt x="1644" y="153"/>
                  <a:pt x="1644" y="153"/>
                  <a:pt x="1644" y="153"/>
                </a:cubicBezTo>
                <a:cubicBezTo>
                  <a:pt x="1605" y="274"/>
                  <a:pt x="1605" y="274"/>
                  <a:pt x="1605" y="274"/>
                </a:cubicBezTo>
                <a:cubicBezTo>
                  <a:pt x="1046" y="274"/>
                  <a:pt x="1046" y="274"/>
                  <a:pt x="1046" y="274"/>
                </a:cubicBezTo>
                <a:cubicBezTo>
                  <a:pt x="1030" y="251"/>
                  <a:pt x="1030" y="251"/>
                  <a:pt x="1030" y="251"/>
                </a:cubicBezTo>
                <a:cubicBezTo>
                  <a:pt x="1104" y="23"/>
                  <a:pt x="1104" y="23"/>
                  <a:pt x="1104" y="23"/>
                </a:cubicBezTo>
                <a:lnTo>
                  <a:pt x="1135" y="1"/>
                </a:lnTo>
                <a:close/>
                <a:moveTo>
                  <a:pt x="590" y="0"/>
                </a:moveTo>
                <a:cubicBezTo>
                  <a:pt x="578" y="40"/>
                  <a:pt x="578" y="40"/>
                  <a:pt x="578" y="40"/>
                </a:cubicBezTo>
                <a:cubicBezTo>
                  <a:pt x="846" y="40"/>
                  <a:pt x="846" y="40"/>
                  <a:pt x="846" y="40"/>
                </a:cubicBezTo>
                <a:cubicBezTo>
                  <a:pt x="862" y="62"/>
                  <a:pt x="862" y="62"/>
                  <a:pt x="862" y="62"/>
                </a:cubicBezTo>
                <a:cubicBezTo>
                  <a:pt x="847" y="107"/>
                  <a:pt x="847" y="107"/>
                  <a:pt x="847" y="107"/>
                </a:cubicBezTo>
                <a:cubicBezTo>
                  <a:pt x="816" y="130"/>
                  <a:pt x="816" y="130"/>
                  <a:pt x="816" y="130"/>
                </a:cubicBezTo>
                <a:cubicBezTo>
                  <a:pt x="548" y="130"/>
                  <a:pt x="548" y="130"/>
                  <a:pt x="548" y="130"/>
                </a:cubicBezTo>
                <a:cubicBezTo>
                  <a:pt x="509" y="251"/>
                  <a:pt x="509" y="251"/>
                  <a:pt x="509" y="251"/>
                </a:cubicBezTo>
                <a:cubicBezTo>
                  <a:pt x="524" y="274"/>
                  <a:pt x="524" y="274"/>
                  <a:pt x="524" y="274"/>
                </a:cubicBezTo>
                <a:cubicBezTo>
                  <a:pt x="699" y="274"/>
                  <a:pt x="699" y="274"/>
                  <a:pt x="699" y="274"/>
                </a:cubicBezTo>
                <a:cubicBezTo>
                  <a:pt x="733" y="170"/>
                  <a:pt x="733" y="170"/>
                  <a:pt x="733" y="170"/>
                </a:cubicBezTo>
                <a:cubicBezTo>
                  <a:pt x="998" y="170"/>
                  <a:pt x="998" y="170"/>
                  <a:pt x="998" y="170"/>
                </a:cubicBezTo>
                <a:cubicBezTo>
                  <a:pt x="1029" y="146"/>
                  <a:pt x="1029" y="146"/>
                  <a:pt x="1029" y="146"/>
                </a:cubicBezTo>
                <a:cubicBezTo>
                  <a:pt x="1069" y="23"/>
                  <a:pt x="1069" y="23"/>
                  <a:pt x="1069" y="23"/>
                </a:cubicBezTo>
                <a:cubicBezTo>
                  <a:pt x="1053" y="0"/>
                  <a:pt x="1053" y="0"/>
                  <a:pt x="1053" y="0"/>
                </a:cubicBezTo>
                <a:lnTo>
                  <a:pt x="590" y="0"/>
                </a:lnTo>
                <a:close/>
                <a:moveTo>
                  <a:pt x="555" y="1"/>
                </a:moveTo>
                <a:cubicBezTo>
                  <a:pt x="13" y="0"/>
                  <a:pt x="13" y="0"/>
                  <a:pt x="13" y="0"/>
                </a:cubicBezTo>
                <a:cubicBezTo>
                  <a:pt x="0" y="40"/>
                  <a:pt x="0" y="40"/>
                  <a:pt x="0" y="40"/>
                </a:cubicBezTo>
                <a:cubicBezTo>
                  <a:pt x="222" y="40"/>
                  <a:pt x="222" y="40"/>
                  <a:pt x="222" y="40"/>
                </a:cubicBezTo>
                <a:cubicBezTo>
                  <a:pt x="154" y="251"/>
                  <a:pt x="154" y="251"/>
                  <a:pt x="154" y="251"/>
                </a:cubicBezTo>
                <a:cubicBezTo>
                  <a:pt x="169" y="274"/>
                  <a:pt x="169" y="274"/>
                  <a:pt x="169" y="274"/>
                </a:cubicBezTo>
                <a:cubicBezTo>
                  <a:pt x="345" y="274"/>
                  <a:pt x="345" y="274"/>
                  <a:pt x="345" y="274"/>
                </a:cubicBezTo>
                <a:cubicBezTo>
                  <a:pt x="421" y="40"/>
                  <a:pt x="421" y="40"/>
                  <a:pt x="421" y="40"/>
                </a:cubicBezTo>
                <a:cubicBezTo>
                  <a:pt x="542" y="40"/>
                  <a:pt x="542" y="40"/>
                  <a:pt x="542" y="40"/>
                </a:cubicBezTo>
                <a:lnTo>
                  <a:pt x="555" y="1"/>
                </a:lnTo>
                <a:close/>
                <a:moveTo>
                  <a:pt x="2634" y="410"/>
                </a:moveTo>
                <a:cubicBezTo>
                  <a:pt x="2633" y="411"/>
                  <a:pt x="2633" y="412"/>
                  <a:pt x="2631" y="412"/>
                </a:cubicBezTo>
                <a:cubicBezTo>
                  <a:pt x="2570" y="412"/>
                  <a:pt x="2570" y="412"/>
                  <a:pt x="2570" y="412"/>
                </a:cubicBezTo>
                <a:cubicBezTo>
                  <a:pt x="2569" y="412"/>
                  <a:pt x="2567" y="412"/>
                  <a:pt x="2566" y="413"/>
                </a:cubicBezTo>
                <a:cubicBezTo>
                  <a:pt x="2561" y="417"/>
                  <a:pt x="2561" y="417"/>
                  <a:pt x="2561" y="417"/>
                </a:cubicBezTo>
                <a:cubicBezTo>
                  <a:pt x="2560" y="418"/>
                  <a:pt x="2559" y="419"/>
                  <a:pt x="2559" y="420"/>
                </a:cubicBezTo>
                <a:cubicBezTo>
                  <a:pt x="2556" y="427"/>
                  <a:pt x="2556" y="427"/>
                  <a:pt x="2556" y="427"/>
                </a:cubicBezTo>
                <a:cubicBezTo>
                  <a:pt x="2556" y="428"/>
                  <a:pt x="2556" y="428"/>
                  <a:pt x="2557" y="429"/>
                </a:cubicBezTo>
                <a:cubicBezTo>
                  <a:pt x="2560" y="434"/>
                  <a:pt x="2560" y="434"/>
                  <a:pt x="2560" y="434"/>
                </a:cubicBezTo>
                <a:cubicBezTo>
                  <a:pt x="2560" y="434"/>
                  <a:pt x="2561" y="434"/>
                  <a:pt x="2561" y="434"/>
                </a:cubicBezTo>
                <a:cubicBezTo>
                  <a:pt x="2612" y="434"/>
                  <a:pt x="2612" y="434"/>
                  <a:pt x="2612" y="434"/>
                </a:cubicBezTo>
                <a:cubicBezTo>
                  <a:pt x="2614" y="434"/>
                  <a:pt x="2615" y="435"/>
                  <a:pt x="2616" y="436"/>
                </a:cubicBezTo>
                <a:cubicBezTo>
                  <a:pt x="2622" y="446"/>
                  <a:pt x="2622" y="446"/>
                  <a:pt x="2622" y="446"/>
                </a:cubicBezTo>
                <a:cubicBezTo>
                  <a:pt x="2623" y="447"/>
                  <a:pt x="2623" y="448"/>
                  <a:pt x="2622" y="450"/>
                </a:cubicBezTo>
                <a:cubicBezTo>
                  <a:pt x="2616" y="469"/>
                  <a:pt x="2616" y="469"/>
                  <a:pt x="2616" y="469"/>
                </a:cubicBezTo>
                <a:cubicBezTo>
                  <a:pt x="2615" y="470"/>
                  <a:pt x="2614" y="471"/>
                  <a:pt x="2613" y="472"/>
                </a:cubicBezTo>
                <a:cubicBezTo>
                  <a:pt x="2598" y="483"/>
                  <a:pt x="2598" y="483"/>
                  <a:pt x="2598" y="483"/>
                </a:cubicBezTo>
                <a:cubicBezTo>
                  <a:pt x="2597" y="484"/>
                  <a:pt x="2596" y="485"/>
                  <a:pt x="2595" y="485"/>
                </a:cubicBezTo>
                <a:cubicBezTo>
                  <a:pt x="2594" y="485"/>
                  <a:pt x="2594" y="485"/>
                  <a:pt x="2593" y="485"/>
                </a:cubicBezTo>
                <a:cubicBezTo>
                  <a:pt x="2514" y="485"/>
                  <a:pt x="2514" y="485"/>
                  <a:pt x="2514" y="485"/>
                </a:cubicBezTo>
                <a:cubicBezTo>
                  <a:pt x="2513" y="485"/>
                  <a:pt x="2512" y="485"/>
                  <a:pt x="2513" y="483"/>
                </a:cubicBezTo>
                <a:cubicBezTo>
                  <a:pt x="2516" y="474"/>
                  <a:pt x="2516" y="474"/>
                  <a:pt x="2516" y="474"/>
                </a:cubicBezTo>
                <a:cubicBezTo>
                  <a:pt x="2516" y="473"/>
                  <a:pt x="2517" y="472"/>
                  <a:pt x="2518" y="472"/>
                </a:cubicBezTo>
                <a:cubicBezTo>
                  <a:pt x="2584" y="472"/>
                  <a:pt x="2584" y="472"/>
                  <a:pt x="2584" y="472"/>
                </a:cubicBezTo>
                <a:cubicBezTo>
                  <a:pt x="2585" y="472"/>
                  <a:pt x="2586" y="472"/>
                  <a:pt x="2587" y="471"/>
                </a:cubicBezTo>
                <a:cubicBezTo>
                  <a:pt x="2592" y="467"/>
                  <a:pt x="2592" y="467"/>
                  <a:pt x="2592" y="467"/>
                </a:cubicBezTo>
                <a:cubicBezTo>
                  <a:pt x="2593" y="466"/>
                  <a:pt x="2594" y="466"/>
                  <a:pt x="2594" y="465"/>
                </a:cubicBezTo>
                <a:cubicBezTo>
                  <a:pt x="2597" y="455"/>
                  <a:pt x="2597" y="455"/>
                  <a:pt x="2597" y="455"/>
                </a:cubicBezTo>
                <a:cubicBezTo>
                  <a:pt x="2597" y="455"/>
                  <a:pt x="2597" y="454"/>
                  <a:pt x="2597" y="454"/>
                </a:cubicBezTo>
                <a:cubicBezTo>
                  <a:pt x="2594" y="449"/>
                  <a:pt x="2594" y="449"/>
                  <a:pt x="2594" y="449"/>
                </a:cubicBezTo>
                <a:cubicBezTo>
                  <a:pt x="2593" y="449"/>
                  <a:pt x="2592" y="448"/>
                  <a:pt x="2591" y="448"/>
                </a:cubicBezTo>
                <a:cubicBezTo>
                  <a:pt x="2539" y="448"/>
                  <a:pt x="2539" y="448"/>
                  <a:pt x="2539" y="448"/>
                </a:cubicBezTo>
                <a:cubicBezTo>
                  <a:pt x="2538" y="448"/>
                  <a:pt x="2538" y="448"/>
                  <a:pt x="2537" y="447"/>
                </a:cubicBezTo>
                <a:cubicBezTo>
                  <a:pt x="2531" y="437"/>
                  <a:pt x="2531" y="437"/>
                  <a:pt x="2531" y="437"/>
                </a:cubicBezTo>
                <a:cubicBezTo>
                  <a:pt x="2531" y="436"/>
                  <a:pt x="2531" y="436"/>
                  <a:pt x="2531" y="435"/>
                </a:cubicBezTo>
                <a:cubicBezTo>
                  <a:pt x="2530" y="435"/>
                  <a:pt x="2531" y="434"/>
                  <a:pt x="2531" y="433"/>
                </a:cubicBezTo>
                <a:cubicBezTo>
                  <a:pt x="2537" y="414"/>
                  <a:pt x="2537" y="414"/>
                  <a:pt x="2537" y="414"/>
                </a:cubicBezTo>
                <a:cubicBezTo>
                  <a:pt x="2538" y="413"/>
                  <a:pt x="2538" y="413"/>
                  <a:pt x="2539" y="412"/>
                </a:cubicBezTo>
                <a:cubicBezTo>
                  <a:pt x="2539" y="412"/>
                  <a:pt x="2540" y="411"/>
                  <a:pt x="2541" y="410"/>
                </a:cubicBezTo>
                <a:cubicBezTo>
                  <a:pt x="2555" y="400"/>
                  <a:pt x="2555" y="400"/>
                  <a:pt x="2555" y="400"/>
                </a:cubicBezTo>
                <a:cubicBezTo>
                  <a:pt x="2556" y="399"/>
                  <a:pt x="2558" y="399"/>
                  <a:pt x="2559" y="399"/>
                </a:cubicBezTo>
                <a:cubicBezTo>
                  <a:pt x="2636" y="399"/>
                  <a:pt x="2636" y="399"/>
                  <a:pt x="2636" y="399"/>
                </a:cubicBezTo>
                <a:cubicBezTo>
                  <a:pt x="2637" y="399"/>
                  <a:pt x="2637" y="400"/>
                  <a:pt x="2637" y="401"/>
                </a:cubicBezTo>
                <a:lnTo>
                  <a:pt x="2634" y="410"/>
                </a:lnTo>
                <a:close/>
                <a:moveTo>
                  <a:pt x="2527" y="411"/>
                </a:moveTo>
                <a:cubicBezTo>
                  <a:pt x="2527" y="412"/>
                  <a:pt x="2526" y="413"/>
                  <a:pt x="2525" y="413"/>
                </a:cubicBezTo>
                <a:cubicBezTo>
                  <a:pt x="2492" y="413"/>
                  <a:pt x="2492" y="413"/>
                  <a:pt x="2492" y="413"/>
                </a:cubicBezTo>
                <a:cubicBezTo>
                  <a:pt x="2469" y="483"/>
                  <a:pt x="2469" y="483"/>
                  <a:pt x="2469" y="483"/>
                </a:cubicBezTo>
                <a:cubicBezTo>
                  <a:pt x="2468" y="485"/>
                  <a:pt x="2467" y="485"/>
                  <a:pt x="2466" y="485"/>
                </a:cubicBezTo>
                <a:cubicBezTo>
                  <a:pt x="2446" y="485"/>
                  <a:pt x="2446" y="485"/>
                  <a:pt x="2446" y="485"/>
                </a:cubicBezTo>
                <a:cubicBezTo>
                  <a:pt x="2445" y="485"/>
                  <a:pt x="2444" y="485"/>
                  <a:pt x="2445" y="483"/>
                </a:cubicBezTo>
                <a:cubicBezTo>
                  <a:pt x="2468" y="413"/>
                  <a:pt x="2468" y="413"/>
                  <a:pt x="2468" y="413"/>
                </a:cubicBezTo>
                <a:cubicBezTo>
                  <a:pt x="2436" y="413"/>
                  <a:pt x="2436" y="413"/>
                  <a:pt x="2436" y="413"/>
                </a:cubicBezTo>
                <a:cubicBezTo>
                  <a:pt x="2434" y="413"/>
                  <a:pt x="2434" y="412"/>
                  <a:pt x="2434" y="411"/>
                </a:cubicBezTo>
                <a:cubicBezTo>
                  <a:pt x="2438" y="401"/>
                  <a:pt x="2438" y="401"/>
                  <a:pt x="2438" y="401"/>
                </a:cubicBezTo>
                <a:cubicBezTo>
                  <a:pt x="2438" y="400"/>
                  <a:pt x="2439" y="399"/>
                  <a:pt x="2440" y="399"/>
                </a:cubicBezTo>
                <a:cubicBezTo>
                  <a:pt x="2529" y="399"/>
                  <a:pt x="2529" y="399"/>
                  <a:pt x="2529" y="399"/>
                </a:cubicBezTo>
                <a:cubicBezTo>
                  <a:pt x="2531" y="399"/>
                  <a:pt x="2531" y="400"/>
                  <a:pt x="2531" y="401"/>
                </a:cubicBezTo>
                <a:lnTo>
                  <a:pt x="2527" y="411"/>
                </a:lnTo>
                <a:close/>
                <a:moveTo>
                  <a:pt x="2422" y="415"/>
                </a:moveTo>
                <a:cubicBezTo>
                  <a:pt x="2415" y="435"/>
                  <a:pt x="2415" y="435"/>
                  <a:pt x="2415" y="435"/>
                </a:cubicBezTo>
                <a:cubicBezTo>
                  <a:pt x="2415" y="436"/>
                  <a:pt x="2414" y="438"/>
                  <a:pt x="2412" y="439"/>
                </a:cubicBezTo>
                <a:cubicBezTo>
                  <a:pt x="2398" y="449"/>
                  <a:pt x="2398" y="449"/>
                  <a:pt x="2398" y="449"/>
                </a:cubicBezTo>
                <a:cubicBezTo>
                  <a:pt x="2402" y="478"/>
                  <a:pt x="2402" y="478"/>
                  <a:pt x="2402" y="478"/>
                </a:cubicBezTo>
                <a:cubicBezTo>
                  <a:pt x="2402" y="479"/>
                  <a:pt x="2403" y="479"/>
                  <a:pt x="2402" y="480"/>
                </a:cubicBezTo>
                <a:cubicBezTo>
                  <a:pt x="2402" y="480"/>
                  <a:pt x="2402" y="481"/>
                  <a:pt x="2402" y="482"/>
                </a:cubicBezTo>
                <a:cubicBezTo>
                  <a:pt x="2402" y="483"/>
                  <a:pt x="2402" y="483"/>
                  <a:pt x="2402" y="483"/>
                </a:cubicBezTo>
                <a:cubicBezTo>
                  <a:pt x="2401" y="484"/>
                  <a:pt x="2401" y="484"/>
                  <a:pt x="2401" y="485"/>
                </a:cubicBezTo>
                <a:cubicBezTo>
                  <a:pt x="2400" y="485"/>
                  <a:pt x="2400" y="485"/>
                  <a:pt x="2399" y="485"/>
                </a:cubicBezTo>
                <a:cubicBezTo>
                  <a:pt x="2380" y="485"/>
                  <a:pt x="2380" y="485"/>
                  <a:pt x="2380" y="485"/>
                </a:cubicBezTo>
                <a:cubicBezTo>
                  <a:pt x="2379" y="485"/>
                  <a:pt x="2379" y="485"/>
                  <a:pt x="2378" y="484"/>
                </a:cubicBezTo>
                <a:cubicBezTo>
                  <a:pt x="2376" y="454"/>
                  <a:pt x="2376" y="454"/>
                  <a:pt x="2376" y="454"/>
                </a:cubicBezTo>
                <a:cubicBezTo>
                  <a:pt x="2331" y="454"/>
                  <a:pt x="2331" y="454"/>
                  <a:pt x="2331" y="454"/>
                </a:cubicBezTo>
                <a:cubicBezTo>
                  <a:pt x="2321" y="483"/>
                  <a:pt x="2321" y="483"/>
                  <a:pt x="2321" y="483"/>
                </a:cubicBezTo>
                <a:cubicBezTo>
                  <a:pt x="2321" y="485"/>
                  <a:pt x="2320" y="485"/>
                  <a:pt x="2319" y="485"/>
                </a:cubicBezTo>
                <a:cubicBezTo>
                  <a:pt x="2299" y="485"/>
                  <a:pt x="2299" y="485"/>
                  <a:pt x="2299" y="485"/>
                </a:cubicBezTo>
                <a:cubicBezTo>
                  <a:pt x="2298" y="485"/>
                  <a:pt x="2297" y="485"/>
                  <a:pt x="2298" y="483"/>
                </a:cubicBezTo>
                <a:cubicBezTo>
                  <a:pt x="2325" y="402"/>
                  <a:pt x="2325" y="402"/>
                  <a:pt x="2325" y="402"/>
                </a:cubicBezTo>
                <a:cubicBezTo>
                  <a:pt x="2326" y="400"/>
                  <a:pt x="2327" y="399"/>
                  <a:pt x="2330" y="399"/>
                </a:cubicBezTo>
                <a:cubicBezTo>
                  <a:pt x="2410" y="399"/>
                  <a:pt x="2410" y="399"/>
                  <a:pt x="2410" y="399"/>
                </a:cubicBezTo>
                <a:cubicBezTo>
                  <a:pt x="2412" y="399"/>
                  <a:pt x="2413" y="399"/>
                  <a:pt x="2414" y="400"/>
                </a:cubicBezTo>
                <a:cubicBezTo>
                  <a:pt x="2422" y="412"/>
                  <a:pt x="2422" y="412"/>
                  <a:pt x="2422" y="412"/>
                </a:cubicBezTo>
                <a:cubicBezTo>
                  <a:pt x="2422" y="413"/>
                  <a:pt x="2422" y="413"/>
                  <a:pt x="2422" y="415"/>
                </a:cubicBezTo>
                <a:close/>
                <a:moveTo>
                  <a:pt x="2396" y="418"/>
                </a:moveTo>
                <a:cubicBezTo>
                  <a:pt x="2392" y="413"/>
                  <a:pt x="2392" y="413"/>
                  <a:pt x="2392" y="413"/>
                </a:cubicBezTo>
                <a:cubicBezTo>
                  <a:pt x="2392" y="412"/>
                  <a:pt x="2391" y="412"/>
                  <a:pt x="2391" y="412"/>
                </a:cubicBezTo>
                <a:cubicBezTo>
                  <a:pt x="2347" y="412"/>
                  <a:pt x="2347" y="412"/>
                  <a:pt x="2347" y="412"/>
                </a:cubicBezTo>
                <a:cubicBezTo>
                  <a:pt x="2346" y="412"/>
                  <a:pt x="2345" y="413"/>
                  <a:pt x="2344" y="414"/>
                </a:cubicBezTo>
                <a:cubicBezTo>
                  <a:pt x="2335" y="441"/>
                  <a:pt x="2335" y="441"/>
                  <a:pt x="2335" y="441"/>
                </a:cubicBezTo>
                <a:cubicBezTo>
                  <a:pt x="2381" y="441"/>
                  <a:pt x="2381" y="441"/>
                  <a:pt x="2381" y="441"/>
                </a:cubicBezTo>
                <a:cubicBezTo>
                  <a:pt x="2391" y="434"/>
                  <a:pt x="2391" y="434"/>
                  <a:pt x="2391" y="434"/>
                </a:cubicBezTo>
                <a:cubicBezTo>
                  <a:pt x="2392" y="434"/>
                  <a:pt x="2392" y="433"/>
                  <a:pt x="2392" y="433"/>
                </a:cubicBezTo>
                <a:cubicBezTo>
                  <a:pt x="2396" y="420"/>
                  <a:pt x="2396" y="420"/>
                  <a:pt x="2396" y="420"/>
                </a:cubicBezTo>
                <a:cubicBezTo>
                  <a:pt x="2397" y="420"/>
                  <a:pt x="2397" y="419"/>
                  <a:pt x="2396" y="418"/>
                </a:cubicBezTo>
                <a:close/>
                <a:moveTo>
                  <a:pt x="2301" y="410"/>
                </a:moveTo>
                <a:cubicBezTo>
                  <a:pt x="2301" y="411"/>
                  <a:pt x="2300" y="412"/>
                  <a:pt x="2299" y="412"/>
                </a:cubicBezTo>
                <a:cubicBezTo>
                  <a:pt x="2243" y="412"/>
                  <a:pt x="2243" y="412"/>
                  <a:pt x="2243" y="412"/>
                </a:cubicBezTo>
                <a:cubicBezTo>
                  <a:pt x="2242" y="412"/>
                  <a:pt x="2241" y="412"/>
                  <a:pt x="2240" y="413"/>
                </a:cubicBezTo>
                <a:cubicBezTo>
                  <a:pt x="2233" y="418"/>
                  <a:pt x="2233" y="418"/>
                  <a:pt x="2233" y="418"/>
                </a:cubicBezTo>
                <a:cubicBezTo>
                  <a:pt x="2232" y="419"/>
                  <a:pt x="2231" y="420"/>
                  <a:pt x="2231" y="421"/>
                </a:cubicBezTo>
                <a:cubicBezTo>
                  <a:pt x="2226" y="435"/>
                  <a:pt x="2226" y="435"/>
                  <a:pt x="2226" y="435"/>
                </a:cubicBezTo>
                <a:cubicBezTo>
                  <a:pt x="2290" y="435"/>
                  <a:pt x="2290" y="435"/>
                  <a:pt x="2290" y="435"/>
                </a:cubicBezTo>
                <a:cubicBezTo>
                  <a:pt x="2292" y="435"/>
                  <a:pt x="2292" y="435"/>
                  <a:pt x="2292" y="437"/>
                </a:cubicBezTo>
                <a:cubicBezTo>
                  <a:pt x="2289" y="445"/>
                  <a:pt x="2289" y="445"/>
                  <a:pt x="2289" y="445"/>
                </a:cubicBezTo>
                <a:cubicBezTo>
                  <a:pt x="2288" y="447"/>
                  <a:pt x="2287" y="447"/>
                  <a:pt x="2286" y="447"/>
                </a:cubicBezTo>
                <a:cubicBezTo>
                  <a:pt x="2222" y="447"/>
                  <a:pt x="2222" y="447"/>
                  <a:pt x="2222" y="447"/>
                </a:cubicBezTo>
                <a:cubicBezTo>
                  <a:pt x="2217" y="462"/>
                  <a:pt x="2217" y="462"/>
                  <a:pt x="2217" y="462"/>
                </a:cubicBezTo>
                <a:cubicBezTo>
                  <a:pt x="2217" y="462"/>
                  <a:pt x="2217" y="463"/>
                  <a:pt x="2218" y="464"/>
                </a:cubicBezTo>
                <a:cubicBezTo>
                  <a:pt x="2223" y="471"/>
                  <a:pt x="2223" y="471"/>
                  <a:pt x="2223" y="471"/>
                </a:cubicBezTo>
                <a:cubicBezTo>
                  <a:pt x="2223" y="472"/>
                  <a:pt x="2224" y="472"/>
                  <a:pt x="2225" y="472"/>
                </a:cubicBezTo>
                <a:cubicBezTo>
                  <a:pt x="2279" y="472"/>
                  <a:pt x="2279" y="472"/>
                  <a:pt x="2279" y="472"/>
                </a:cubicBezTo>
                <a:cubicBezTo>
                  <a:pt x="2280" y="472"/>
                  <a:pt x="2281" y="473"/>
                  <a:pt x="2280" y="474"/>
                </a:cubicBezTo>
                <a:cubicBezTo>
                  <a:pt x="2277" y="483"/>
                  <a:pt x="2277" y="483"/>
                  <a:pt x="2277" y="483"/>
                </a:cubicBezTo>
                <a:cubicBezTo>
                  <a:pt x="2277" y="485"/>
                  <a:pt x="2276" y="485"/>
                  <a:pt x="2274" y="485"/>
                </a:cubicBezTo>
                <a:cubicBezTo>
                  <a:pt x="2207" y="485"/>
                  <a:pt x="2207" y="485"/>
                  <a:pt x="2207" y="485"/>
                </a:cubicBezTo>
                <a:cubicBezTo>
                  <a:pt x="2206" y="485"/>
                  <a:pt x="2205" y="485"/>
                  <a:pt x="2204" y="484"/>
                </a:cubicBezTo>
                <a:cubicBezTo>
                  <a:pt x="2192" y="468"/>
                  <a:pt x="2192" y="468"/>
                  <a:pt x="2192" y="468"/>
                </a:cubicBezTo>
                <a:cubicBezTo>
                  <a:pt x="2192" y="467"/>
                  <a:pt x="2192" y="467"/>
                  <a:pt x="2192" y="465"/>
                </a:cubicBezTo>
                <a:cubicBezTo>
                  <a:pt x="2209" y="415"/>
                  <a:pt x="2209" y="415"/>
                  <a:pt x="2209" y="415"/>
                </a:cubicBezTo>
                <a:cubicBezTo>
                  <a:pt x="2210" y="414"/>
                  <a:pt x="2210" y="413"/>
                  <a:pt x="2211" y="412"/>
                </a:cubicBezTo>
                <a:cubicBezTo>
                  <a:pt x="2227" y="400"/>
                  <a:pt x="2227" y="400"/>
                  <a:pt x="2227" y="400"/>
                </a:cubicBezTo>
                <a:cubicBezTo>
                  <a:pt x="2229" y="399"/>
                  <a:pt x="2230" y="399"/>
                  <a:pt x="2231" y="399"/>
                </a:cubicBezTo>
                <a:cubicBezTo>
                  <a:pt x="2303" y="399"/>
                  <a:pt x="2303" y="399"/>
                  <a:pt x="2303" y="399"/>
                </a:cubicBezTo>
                <a:cubicBezTo>
                  <a:pt x="2305" y="399"/>
                  <a:pt x="2305" y="400"/>
                  <a:pt x="2305" y="401"/>
                </a:cubicBezTo>
                <a:lnTo>
                  <a:pt x="2301" y="410"/>
                </a:lnTo>
                <a:close/>
                <a:moveTo>
                  <a:pt x="2196" y="415"/>
                </a:moveTo>
                <a:cubicBezTo>
                  <a:pt x="2189" y="434"/>
                  <a:pt x="2189" y="434"/>
                  <a:pt x="2189" y="434"/>
                </a:cubicBezTo>
                <a:cubicBezTo>
                  <a:pt x="2189" y="435"/>
                  <a:pt x="2188" y="436"/>
                  <a:pt x="2187" y="437"/>
                </a:cubicBezTo>
                <a:cubicBezTo>
                  <a:pt x="2166" y="452"/>
                  <a:pt x="2166" y="452"/>
                  <a:pt x="2166" y="452"/>
                </a:cubicBezTo>
                <a:cubicBezTo>
                  <a:pt x="2165" y="453"/>
                  <a:pt x="2163" y="454"/>
                  <a:pt x="2161" y="454"/>
                </a:cubicBezTo>
                <a:cubicBezTo>
                  <a:pt x="2105" y="454"/>
                  <a:pt x="2105" y="454"/>
                  <a:pt x="2105" y="454"/>
                </a:cubicBezTo>
                <a:cubicBezTo>
                  <a:pt x="2095" y="483"/>
                  <a:pt x="2095" y="483"/>
                  <a:pt x="2095" y="483"/>
                </a:cubicBezTo>
                <a:cubicBezTo>
                  <a:pt x="2095" y="485"/>
                  <a:pt x="2094" y="485"/>
                  <a:pt x="2093" y="485"/>
                </a:cubicBezTo>
                <a:cubicBezTo>
                  <a:pt x="2073" y="485"/>
                  <a:pt x="2073" y="485"/>
                  <a:pt x="2073" y="485"/>
                </a:cubicBezTo>
                <a:cubicBezTo>
                  <a:pt x="2072" y="485"/>
                  <a:pt x="2071" y="485"/>
                  <a:pt x="2072" y="483"/>
                </a:cubicBezTo>
                <a:cubicBezTo>
                  <a:pt x="2099" y="402"/>
                  <a:pt x="2099" y="402"/>
                  <a:pt x="2099" y="402"/>
                </a:cubicBezTo>
                <a:cubicBezTo>
                  <a:pt x="2100" y="400"/>
                  <a:pt x="2101" y="399"/>
                  <a:pt x="2104" y="399"/>
                </a:cubicBezTo>
                <a:cubicBezTo>
                  <a:pt x="2184" y="399"/>
                  <a:pt x="2184" y="399"/>
                  <a:pt x="2184" y="399"/>
                </a:cubicBezTo>
                <a:cubicBezTo>
                  <a:pt x="2186" y="399"/>
                  <a:pt x="2187" y="399"/>
                  <a:pt x="2187" y="400"/>
                </a:cubicBezTo>
                <a:cubicBezTo>
                  <a:pt x="2196" y="412"/>
                  <a:pt x="2196" y="412"/>
                  <a:pt x="2196" y="412"/>
                </a:cubicBezTo>
                <a:cubicBezTo>
                  <a:pt x="2196" y="413"/>
                  <a:pt x="2196" y="414"/>
                  <a:pt x="2196" y="415"/>
                </a:cubicBezTo>
                <a:close/>
                <a:moveTo>
                  <a:pt x="2170" y="418"/>
                </a:moveTo>
                <a:cubicBezTo>
                  <a:pt x="2166" y="413"/>
                  <a:pt x="2166" y="413"/>
                  <a:pt x="2166" y="413"/>
                </a:cubicBezTo>
                <a:cubicBezTo>
                  <a:pt x="2166" y="412"/>
                  <a:pt x="2165" y="412"/>
                  <a:pt x="2164" y="412"/>
                </a:cubicBezTo>
                <a:cubicBezTo>
                  <a:pt x="2121" y="412"/>
                  <a:pt x="2121" y="412"/>
                  <a:pt x="2121" y="412"/>
                </a:cubicBezTo>
                <a:cubicBezTo>
                  <a:pt x="2120" y="412"/>
                  <a:pt x="2119" y="413"/>
                  <a:pt x="2119" y="414"/>
                </a:cubicBezTo>
                <a:cubicBezTo>
                  <a:pt x="2109" y="441"/>
                  <a:pt x="2109" y="441"/>
                  <a:pt x="2109" y="441"/>
                </a:cubicBezTo>
                <a:cubicBezTo>
                  <a:pt x="2152" y="441"/>
                  <a:pt x="2152" y="441"/>
                  <a:pt x="2152" y="441"/>
                </a:cubicBezTo>
                <a:cubicBezTo>
                  <a:pt x="2153" y="441"/>
                  <a:pt x="2154" y="441"/>
                  <a:pt x="2156" y="440"/>
                </a:cubicBezTo>
                <a:cubicBezTo>
                  <a:pt x="2165" y="433"/>
                  <a:pt x="2165" y="433"/>
                  <a:pt x="2165" y="433"/>
                </a:cubicBezTo>
                <a:cubicBezTo>
                  <a:pt x="2166" y="432"/>
                  <a:pt x="2167" y="432"/>
                  <a:pt x="2167" y="430"/>
                </a:cubicBezTo>
                <a:cubicBezTo>
                  <a:pt x="2170" y="421"/>
                  <a:pt x="2170" y="421"/>
                  <a:pt x="2170" y="421"/>
                </a:cubicBezTo>
                <a:cubicBezTo>
                  <a:pt x="2171" y="420"/>
                  <a:pt x="2170" y="419"/>
                  <a:pt x="2170" y="418"/>
                </a:cubicBezTo>
                <a:close/>
                <a:moveTo>
                  <a:pt x="2077" y="404"/>
                </a:moveTo>
                <a:cubicBezTo>
                  <a:pt x="2077" y="405"/>
                  <a:pt x="2077" y="405"/>
                  <a:pt x="2076" y="406"/>
                </a:cubicBezTo>
                <a:cubicBezTo>
                  <a:pt x="2029" y="440"/>
                  <a:pt x="2029" y="440"/>
                  <a:pt x="2029" y="440"/>
                </a:cubicBezTo>
                <a:cubicBezTo>
                  <a:pt x="2053" y="478"/>
                  <a:pt x="2053" y="478"/>
                  <a:pt x="2053" y="478"/>
                </a:cubicBezTo>
                <a:cubicBezTo>
                  <a:pt x="2054" y="479"/>
                  <a:pt x="2054" y="480"/>
                  <a:pt x="2053" y="480"/>
                </a:cubicBezTo>
                <a:cubicBezTo>
                  <a:pt x="2052" y="483"/>
                  <a:pt x="2052" y="483"/>
                  <a:pt x="2052" y="483"/>
                </a:cubicBezTo>
                <a:cubicBezTo>
                  <a:pt x="2052" y="485"/>
                  <a:pt x="2051" y="485"/>
                  <a:pt x="2050" y="485"/>
                </a:cubicBezTo>
                <a:cubicBezTo>
                  <a:pt x="2029" y="485"/>
                  <a:pt x="2029" y="485"/>
                  <a:pt x="2029" y="485"/>
                </a:cubicBezTo>
                <a:cubicBezTo>
                  <a:pt x="2027" y="485"/>
                  <a:pt x="2026" y="485"/>
                  <a:pt x="2025" y="484"/>
                </a:cubicBezTo>
                <a:cubicBezTo>
                  <a:pt x="2007" y="453"/>
                  <a:pt x="2007" y="453"/>
                  <a:pt x="2007" y="453"/>
                </a:cubicBezTo>
                <a:cubicBezTo>
                  <a:pt x="1968" y="483"/>
                  <a:pt x="1968" y="483"/>
                  <a:pt x="1968" y="483"/>
                </a:cubicBezTo>
                <a:cubicBezTo>
                  <a:pt x="1967" y="484"/>
                  <a:pt x="1967" y="484"/>
                  <a:pt x="1966" y="485"/>
                </a:cubicBezTo>
                <a:cubicBezTo>
                  <a:pt x="1965" y="485"/>
                  <a:pt x="1965" y="485"/>
                  <a:pt x="1964" y="485"/>
                </a:cubicBezTo>
                <a:cubicBezTo>
                  <a:pt x="1949" y="485"/>
                  <a:pt x="1949" y="485"/>
                  <a:pt x="1949" y="485"/>
                </a:cubicBezTo>
                <a:cubicBezTo>
                  <a:pt x="1948" y="485"/>
                  <a:pt x="1947" y="485"/>
                  <a:pt x="1947" y="485"/>
                </a:cubicBezTo>
                <a:cubicBezTo>
                  <a:pt x="1947" y="485"/>
                  <a:pt x="1947" y="484"/>
                  <a:pt x="1947" y="483"/>
                </a:cubicBezTo>
                <a:cubicBezTo>
                  <a:pt x="1948" y="480"/>
                  <a:pt x="1948" y="480"/>
                  <a:pt x="1948" y="480"/>
                </a:cubicBezTo>
                <a:cubicBezTo>
                  <a:pt x="1949" y="479"/>
                  <a:pt x="1949" y="478"/>
                  <a:pt x="1950" y="478"/>
                </a:cubicBezTo>
                <a:cubicBezTo>
                  <a:pt x="2000" y="442"/>
                  <a:pt x="2000" y="442"/>
                  <a:pt x="2000" y="442"/>
                </a:cubicBezTo>
                <a:cubicBezTo>
                  <a:pt x="1977" y="406"/>
                  <a:pt x="1977" y="406"/>
                  <a:pt x="1977" y="406"/>
                </a:cubicBezTo>
                <a:cubicBezTo>
                  <a:pt x="1977" y="405"/>
                  <a:pt x="1977" y="405"/>
                  <a:pt x="1977" y="404"/>
                </a:cubicBezTo>
                <a:cubicBezTo>
                  <a:pt x="1978" y="401"/>
                  <a:pt x="1978" y="401"/>
                  <a:pt x="1978" y="401"/>
                </a:cubicBezTo>
                <a:cubicBezTo>
                  <a:pt x="1978" y="400"/>
                  <a:pt x="1979" y="399"/>
                  <a:pt x="1981" y="399"/>
                </a:cubicBezTo>
                <a:cubicBezTo>
                  <a:pt x="2001" y="399"/>
                  <a:pt x="2001" y="399"/>
                  <a:pt x="2001" y="399"/>
                </a:cubicBezTo>
                <a:cubicBezTo>
                  <a:pt x="2002" y="399"/>
                  <a:pt x="2003" y="399"/>
                  <a:pt x="2004" y="399"/>
                </a:cubicBezTo>
                <a:cubicBezTo>
                  <a:pt x="2004" y="400"/>
                  <a:pt x="2005" y="400"/>
                  <a:pt x="2005" y="401"/>
                </a:cubicBezTo>
                <a:cubicBezTo>
                  <a:pt x="2022" y="428"/>
                  <a:pt x="2022" y="428"/>
                  <a:pt x="2022" y="428"/>
                </a:cubicBezTo>
                <a:cubicBezTo>
                  <a:pt x="2059" y="400"/>
                  <a:pt x="2059" y="400"/>
                  <a:pt x="2059" y="400"/>
                </a:cubicBezTo>
                <a:cubicBezTo>
                  <a:pt x="2060" y="399"/>
                  <a:pt x="2062" y="399"/>
                  <a:pt x="2063" y="399"/>
                </a:cubicBezTo>
                <a:cubicBezTo>
                  <a:pt x="2077" y="399"/>
                  <a:pt x="2077" y="399"/>
                  <a:pt x="2077" y="399"/>
                </a:cubicBezTo>
                <a:cubicBezTo>
                  <a:pt x="2078" y="399"/>
                  <a:pt x="2079" y="399"/>
                  <a:pt x="2078" y="401"/>
                </a:cubicBezTo>
                <a:lnTo>
                  <a:pt x="2077" y="404"/>
                </a:lnTo>
                <a:close/>
                <a:moveTo>
                  <a:pt x="1959" y="410"/>
                </a:moveTo>
                <a:cubicBezTo>
                  <a:pt x="1959" y="411"/>
                  <a:pt x="1958" y="412"/>
                  <a:pt x="1957" y="412"/>
                </a:cubicBezTo>
                <a:cubicBezTo>
                  <a:pt x="1900" y="412"/>
                  <a:pt x="1900" y="412"/>
                  <a:pt x="1900" y="412"/>
                </a:cubicBezTo>
                <a:cubicBezTo>
                  <a:pt x="1900" y="412"/>
                  <a:pt x="1899" y="412"/>
                  <a:pt x="1898" y="413"/>
                </a:cubicBezTo>
                <a:cubicBezTo>
                  <a:pt x="1891" y="418"/>
                  <a:pt x="1891" y="418"/>
                  <a:pt x="1891" y="418"/>
                </a:cubicBezTo>
                <a:cubicBezTo>
                  <a:pt x="1890" y="419"/>
                  <a:pt x="1889" y="420"/>
                  <a:pt x="1889" y="421"/>
                </a:cubicBezTo>
                <a:cubicBezTo>
                  <a:pt x="1884" y="435"/>
                  <a:pt x="1884" y="435"/>
                  <a:pt x="1884" y="435"/>
                </a:cubicBezTo>
                <a:cubicBezTo>
                  <a:pt x="1948" y="435"/>
                  <a:pt x="1948" y="435"/>
                  <a:pt x="1948" y="435"/>
                </a:cubicBezTo>
                <a:cubicBezTo>
                  <a:pt x="1950" y="435"/>
                  <a:pt x="1950" y="435"/>
                  <a:pt x="1950" y="437"/>
                </a:cubicBezTo>
                <a:cubicBezTo>
                  <a:pt x="1947" y="445"/>
                  <a:pt x="1947" y="445"/>
                  <a:pt x="1947" y="445"/>
                </a:cubicBezTo>
                <a:cubicBezTo>
                  <a:pt x="1946" y="447"/>
                  <a:pt x="1945" y="447"/>
                  <a:pt x="1944" y="447"/>
                </a:cubicBezTo>
                <a:cubicBezTo>
                  <a:pt x="1880" y="447"/>
                  <a:pt x="1880" y="447"/>
                  <a:pt x="1880" y="447"/>
                </a:cubicBezTo>
                <a:cubicBezTo>
                  <a:pt x="1875" y="462"/>
                  <a:pt x="1875" y="462"/>
                  <a:pt x="1875" y="462"/>
                </a:cubicBezTo>
                <a:cubicBezTo>
                  <a:pt x="1875" y="462"/>
                  <a:pt x="1875" y="463"/>
                  <a:pt x="1875" y="464"/>
                </a:cubicBezTo>
                <a:cubicBezTo>
                  <a:pt x="1881" y="471"/>
                  <a:pt x="1881" y="471"/>
                  <a:pt x="1881" y="471"/>
                </a:cubicBezTo>
                <a:cubicBezTo>
                  <a:pt x="1881" y="472"/>
                  <a:pt x="1882" y="472"/>
                  <a:pt x="1883" y="472"/>
                </a:cubicBezTo>
                <a:cubicBezTo>
                  <a:pt x="1937" y="472"/>
                  <a:pt x="1937" y="472"/>
                  <a:pt x="1937" y="472"/>
                </a:cubicBezTo>
                <a:cubicBezTo>
                  <a:pt x="1938" y="472"/>
                  <a:pt x="1938" y="473"/>
                  <a:pt x="1938" y="474"/>
                </a:cubicBezTo>
                <a:cubicBezTo>
                  <a:pt x="1935" y="483"/>
                  <a:pt x="1935" y="483"/>
                  <a:pt x="1935" y="483"/>
                </a:cubicBezTo>
                <a:cubicBezTo>
                  <a:pt x="1934" y="485"/>
                  <a:pt x="1934" y="485"/>
                  <a:pt x="1932" y="485"/>
                </a:cubicBezTo>
                <a:cubicBezTo>
                  <a:pt x="1865" y="485"/>
                  <a:pt x="1865" y="485"/>
                  <a:pt x="1865" y="485"/>
                </a:cubicBezTo>
                <a:cubicBezTo>
                  <a:pt x="1864" y="485"/>
                  <a:pt x="1862" y="485"/>
                  <a:pt x="1862" y="484"/>
                </a:cubicBezTo>
                <a:cubicBezTo>
                  <a:pt x="1850" y="468"/>
                  <a:pt x="1850" y="468"/>
                  <a:pt x="1850" y="468"/>
                </a:cubicBezTo>
                <a:cubicBezTo>
                  <a:pt x="1850" y="467"/>
                  <a:pt x="1850" y="467"/>
                  <a:pt x="1850" y="465"/>
                </a:cubicBezTo>
                <a:cubicBezTo>
                  <a:pt x="1867" y="415"/>
                  <a:pt x="1867" y="415"/>
                  <a:pt x="1867" y="415"/>
                </a:cubicBezTo>
                <a:cubicBezTo>
                  <a:pt x="1867" y="414"/>
                  <a:pt x="1868" y="413"/>
                  <a:pt x="1869" y="412"/>
                </a:cubicBezTo>
                <a:cubicBezTo>
                  <a:pt x="1885" y="400"/>
                  <a:pt x="1885" y="400"/>
                  <a:pt x="1885" y="400"/>
                </a:cubicBezTo>
                <a:cubicBezTo>
                  <a:pt x="1886" y="399"/>
                  <a:pt x="1888" y="399"/>
                  <a:pt x="1889" y="399"/>
                </a:cubicBezTo>
                <a:cubicBezTo>
                  <a:pt x="1961" y="399"/>
                  <a:pt x="1961" y="399"/>
                  <a:pt x="1961" y="399"/>
                </a:cubicBezTo>
                <a:cubicBezTo>
                  <a:pt x="1962" y="399"/>
                  <a:pt x="1963" y="400"/>
                  <a:pt x="1962" y="401"/>
                </a:cubicBezTo>
                <a:lnTo>
                  <a:pt x="1959" y="410"/>
                </a:lnTo>
                <a:close/>
                <a:moveTo>
                  <a:pt x="1776" y="411"/>
                </a:moveTo>
                <a:cubicBezTo>
                  <a:pt x="1776" y="412"/>
                  <a:pt x="1775" y="413"/>
                  <a:pt x="1773" y="413"/>
                </a:cubicBezTo>
                <a:cubicBezTo>
                  <a:pt x="1741" y="413"/>
                  <a:pt x="1741" y="413"/>
                  <a:pt x="1741" y="413"/>
                </a:cubicBezTo>
                <a:cubicBezTo>
                  <a:pt x="1717" y="483"/>
                  <a:pt x="1717" y="483"/>
                  <a:pt x="1717" y="483"/>
                </a:cubicBezTo>
                <a:cubicBezTo>
                  <a:pt x="1717" y="485"/>
                  <a:pt x="1716" y="485"/>
                  <a:pt x="1715" y="485"/>
                </a:cubicBezTo>
                <a:cubicBezTo>
                  <a:pt x="1695" y="485"/>
                  <a:pt x="1695" y="485"/>
                  <a:pt x="1695" y="485"/>
                </a:cubicBezTo>
                <a:cubicBezTo>
                  <a:pt x="1693" y="485"/>
                  <a:pt x="1693" y="485"/>
                  <a:pt x="1693" y="483"/>
                </a:cubicBezTo>
                <a:cubicBezTo>
                  <a:pt x="1717" y="413"/>
                  <a:pt x="1717" y="413"/>
                  <a:pt x="1717" y="413"/>
                </a:cubicBezTo>
                <a:cubicBezTo>
                  <a:pt x="1684" y="413"/>
                  <a:pt x="1684" y="413"/>
                  <a:pt x="1684" y="413"/>
                </a:cubicBezTo>
                <a:cubicBezTo>
                  <a:pt x="1683" y="413"/>
                  <a:pt x="1683" y="412"/>
                  <a:pt x="1683" y="411"/>
                </a:cubicBezTo>
                <a:cubicBezTo>
                  <a:pt x="1686" y="401"/>
                  <a:pt x="1686" y="401"/>
                  <a:pt x="1686" y="401"/>
                </a:cubicBezTo>
                <a:cubicBezTo>
                  <a:pt x="1687" y="400"/>
                  <a:pt x="1688" y="399"/>
                  <a:pt x="1689" y="399"/>
                </a:cubicBezTo>
                <a:cubicBezTo>
                  <a:pt x="1778" y="399"/>
                  <a:pt x="1778" y="399"/>
                  <a:pt x="1778" y="399"/>
                </a:cubicBezTo>
                <a:cubicBezTo>
                  <a:pt x="1779" y="399"/>
                  <a:pt x="1780" y="400"/>
                  <a:pt x="1779" y="401"/>
                </a:cubicBezTo>
                <a:lnTo>
                  <a:pt x="1776" y="411"/>
                </a:lnTo>
                <a:close/>
                <a:moveTo>
                  <a:pt x="1673" y="410"/>
                </a:moveTo>
                <a:cubicBezTo>
                  <a:pt x="1672" y="411"/>
                  <a:pt x="1671" y="412"/>
                  <a:pt x="1670" y="412"/>
                </a:cubicBezTo>
                <a:cubicBezTo>
                  <a:pt x="1616" y="412"/>
                  <a:pt x="1616" y="412"/>
                  <a:pt x="1616" y="412"/>
                </a:cubicBezTo>
                <a:cubicBezTo>
                  <a:pt x="1615" y="412"/>
                  <a:pt x="1615" y="412"/>
                  <a:pt x="1614" y="413"/>
                </a:cubicBezTo>
                <a:cubicBezTo>
                  <a:pt x="1606" y="419"/>
                  <a:pt x="1606" y="419"/>
                  <a:pt x="1606" y="419"/>
                </a:cubicBezTo>
                <a:cubicBezTo>
                  <a:pt x="1605" y="419"/>
                  <a:pt x="1605" y="420"/>
                  <a:pt x="1605" y="420"/>
                </a:cubicBezTo>
                <a:cubicBezTo>
                  <a:pt x="1591" y="462"/>
                  <a:pt x="1591" y="462"/>
                  <a:pt x="1591" y="462"/>
                </a:cubicBezTo>
                <a:cubicBezTo>
                  <a:pt x="1590" y="463"/>
                  <a:pt x="1590" y="463"/>
                  <a:pt x="1591" y="464"/>
                </a:cubicBezTo>
                <a:cubicBezTo>
                  <a:pt x="1596" y="471"/>
                  <a:pt x="1596" y="471"/>
                  <a:pt x="1596" y="471"/>
                </a:cubicBezTo>
                <a:cubicBezTo>
                  <a:pt x="1597" y="472"/>
                  <a:pt x="1597" y="472"/>
                  <a:pt x="1598" y="472"/>
                </a:cubicBezTo>
                <a:cubicBezTo>
                  <a:pt x="1650" y="472"/>
                  <a:pt x="1650" y="472"/>
                  <a:pt x="1650" y="472"/>
                </a:cubicBezTo>
                <a:cubicBezTo>
                  <a:pt x="1651" y="472"/>
                  <a:pt x="1652" y="473"/>
                  <a:pt x="1651" y="474"/>
                </a:cubicBezTo>
                <a:cubicBezTo>
                  <a:pt x="1648" y="483"/>
                  <a:pt x="1648" y="483"/>
                  <a:pt x="1648" y="483"/>
                </a:cubicBezTo>
                <a:cubicBezTo>
                  <a:pt x="1648" y="485"/>
                  <a:pt x="1647" y="485"/>
                  <a:pt x="1645" y="485"/>
                </a:cubicBezTo>
                <a:cubicBezTo>
                  <a:pt x="1580" y="485"/>
                  <a:pt x="1580" y="485"/>
                  <a:pt x="1580" y="485"/>
                </a:cubicBezTo>
                <a:cubicBezTo>
                  <a:pt x="1579" y="485"/>
                  <a:pt x="1578" y="485"/>
                  <a:pt x="1577" y="484"/>
                </a:cubicBezTo>
                <a:cubicBezTo>
                  <a:pt x="1566" y="468"/>
                  <a:pt x="1566" y="468"/>
                  <a:pt x="1566" y="468"/>
                </a:cubicBezTo>
                <a:cubicBezTo>
                  <a:pt x="1565" y="467"/>
                  <a:pt x="1565" y="467"/>
                  <a:pt x="1566" y="465"/>
                </a:cubicBezTo>
                <a:cubicBezTo>
                  <a:pt x="1583" y="415"/>
                  <a:pt x="1583" y="415"/>
                  <a:pt x="1583" y="415"/>
                </a:cubicBezTo>
                <a:cubicBezTo>
                  <a:pt x="1583" y="414"/>
                  <a:pt x="1584" y="413"/>
                  <a:pt x="1585" y="412"/>
                </a:cubicBezTo>
                <a:cubicBezTo>
                  <a:pt x="1601" y="400"/>
                  <a:pt x="1601" y="400"/>
                  <a:pt x="1601" y="400"/>
                </a:cubicBezTo>
                <a:cubicBezTo>
                  <a:pt x="1602" y="399"/>
                  <a:pt x="1603" y="399"/>
                  <a:pt x="1605" y="399"/>
                </a:cubicBezTo>
                <a:cubicBezTo>
                  <a:pt x="1674" y="399"/>
                  <a:pt x="1674" y="399"/>
                  <a:pt x="1674" y="399"/>
                </a:cubicBezTo>
                <a:cubicBezTo>
                  <a:pt x="1676" y="399"/>
                  <a:pt x="1676" y="400"/>
                  <a:pt x="1676" y="401"/>
                </a:cubicBezTo>
                <a:lnTo>
                  <a:pt x="1673" y="410"/>
                </a:lnTo>
                <a:close/>
                <a:moveTo>
                  <a:pt x="1564" y="410"/>
                </a:moveTo>
                <a:cubicBezTo>
                  <a:pt x="1564" y="411"/>
                  <a:pt x="1563" y="412"/>
                  <a:pt x="1562" y="412"/>
                </a:cubicBezTo>
                <a:cubicBezTo>
                  <a:pt x="1505" y="412"/>
                  <a:pt x="1505" y="412"/>
                  <a:pt x="1505" y="412"/>
                </a:cubicBezTo>
                <a:cubicBezTo>
                  <a:pt x="1505" y="412"/>
                  <a:pt x="1504" y="412"/>
                  <a:pt x="1503" y="413"/>
                </a:cubicBezTo>
                <a:cubicBezTo>
                  <a:pt x="1495" y="418"/>
                  <a:pt x="1495" y="418"/>
                  <a:pt x="1495" y="418"/>
                </a:cubicBezTo>
                <a:cubicBezTo>
                  <a:pt x="1495" y="419"/>
                  <a:pt x="1494" y="420"/>
                  <a:pt x="1494" y="421"/>
                </a:cubicBezTo>
                <a:cubicBezTo>
                  <a:pt x="1489" y="435"/>
                  <a:pt x="1489" y="435"/>
                  <a:pt x="1489" y="435"/>
                </a:cubicBezTo>
                <a:cubicBezTo>
                  <a:pt x="1553" y="435"/>
                  <a:pt x="1553" y="435"/>
                  <a:pt x="1553" y="435"/>
                </a:cubicBezTo>
                <a:cubicBezTo>
                  <a:pt x="1555" y="435"/>
                  <a:pt x="1555" y="435"/>
                  <a:pt x="1555" y="437"/>
                </a:cubicBezTo>
                <a:cubicBezTo>
                  <a:pt x="1552" y="445"/>
                  <a:pt x="1552" y="445"/>
                  <a:pt x="1552" y="445"/>
                </a:cubicBezTo>
                <a:cubicBezTo>
                  <a:pt x="1551" y="447"/>
                  <a:pt x="1550" y="447"/>
                  <a:pt x="1549" y="447"/>
                </a:cubicBezTo>
                <a:cubicBezTo>
                  <a:pt x="1485" y="447"/>
                  <a:pt x="1485" y="447"/>
                  <a:pt x="1485" y="447"/>
                </a:cubicBezTo>
                <a:cubicBezTo>
                  <a:pt x="1480" y="462"/>
                  <a:pt x="1480" y="462"/>
                  <a:pt x="1480" y="462"/>
                </a:cubicBezTo>
                <a:cubicBezTo>
                  <a:pt x="1480" y="462"/>
                  <a:pt x="1480" y="463"/>
                  <a:pt x="1480" y="464"/>
                </a:cubicBezTo>
                <a:cubicBezTo>
                  <a:pt x="1486" y="471"/>
                  <a:pt x="1486" y="471"/>
                  <a:pt x="1486" y="471"/>
                </a:cubicBezTo>
                <a:cubicBezTo>
                  <a:pt x="1486" y="472"/>
                  <a:pt x="1487" y="472"/>
                  <a:pt x="1488" y="472"/>
                </a:cubicBezTo>
                <a:cubicBezTo>
                  <a:pt x="1542" y="472"/>
                  <a:pt x="1542" y="472"/>
                  <a:pt x="1542" y="472"/>
                </a:cubicBezTo>
                <a:cubicBezTo>
                  <a:pt x="1543" y="472"/>
                  <a:pt x="1543" y="473"/>
                  <a:pt x="1543" y="474"/>
                </a:cubicBezTo>
                <a:cubicBezTo>
                  <a:pt x="1540" y="483"/>
                  <a:pt x="1540" y="483"/>
                  <a:pt x="1540" y="483"/>
                </a:cubicBezTo>
                <a:cubicBezTo>
                  <a:pt x="1539" y="485"/>
                  <a:pt x="1539" y="485"/>
                  <a:pt x="1537" y="485"/>
                </a:cubicBezTo>
                <a:cubicBezTo>
                  <a:pt x="1470" y="485"/>
                  <a:pt x="1470" y="485"/>
                  <a:pt x="1470" y="485"/>
                </a:cubicBezTo>
                <a:cubicBezTo>
                  <a:pt x="1469" y="485"/>
                  <a:pt x="1467" y="485"/>
                  <a:pt x="1467" y="484"/>
                </a:cubicBezTo>
                <a:cubicBezTo>
                  <a:pt x="1455" y="468"/>
                  <a:pt x="1455" y="468"/>
                  <a:pt x="1455" y="468"/>
                </a:cubicBezTo>
                <a:cubicBezTo>
                  <a:pt x="1455" y="467"/>
                  <a:pt x="1455" y="467"/>
                  <a:pt x="1455" y="465"/>
                </a:cubicBezTo>
                <a:cubicBezTo>
                  <a:pt x="1472" y="415"/>
                  <a:pt x="1472" y="415"/>
                  <a:pt x="1472" y="415"/>
                </a:cubicBezTo>
                <a:cubicBezTo>
                  <a:pt x="1472" y="414"/>
                  <a:pt x="1473" y="413"/>
                  <a:pt x="1474" y="412"/>
                </a:cubicBezTo>
                <a:cubicBezTo>
                  <a:pt x="1490" y="400"/>
                  <a:pt x="1490" y="400"/>
                  <a:pt x="1490" y="400"/>
                </a:cubicBezTo>
                <a:cubicBezTo>
                  <a:pt x="1491" y="399"/>
                  <a:pt x="1493" y="399"/>
                  <a:pt x="1494" y="399"/>
                </a:cubicBezTo>
                <a:cubicBezTo>
                  <a:pt x="1566" y="399"/>
                  <a:pt x="1566" y="399"/>
                  <a:pt x="1566" y="399"/>
                </a:cubicBezTo>
                <a:cubicBezTo>
                  <a:pt x="1567" y="399"/>
                  <a:pt x="1568" y="400"/>
                  <a:pt x="1567" y="401"/>
                </a:cubicBezTo>
                <a:lnTo>
                  <a:pt x="1564" y="410"/>
                </a:lnTo>
                <a:close/>
                <a:moveTo>
                  <a:pt x="1434" y="465"/>
                </a:moveTo>
                <a:cubicBezTo>
                  <a:pt x="1433" y="467"/>
                  <a:pt x="1433" y="467"/>
                  <a:pt x="1432" y="468"/>
                </a:cubicBezTo>
                <a:cubicBezTo>
                  <a:pt x="1410" y="484"/>
                  <a:pt x="1410" y="484"/>
                  <a:pt x="1410" y="484"/>
                </a:cubicBezTo>
                <a:cubicBezTo>
                  <a:pt x="1408" y="485"/>
                  <a:pt x="1407" y="485"/>
                  <a:pt x="1406" y="485"/>
                </a:cubicBezTo>
                <a:cubicBezTo>
                  <a:pt x="1359" y="485"/>
                  <a:pt x="1359" y="485"/>
                  <a:pt x="1359" y="485"/>
                </a:cubicBezTo>
                <a:cubicBezTo>
                  <a:pt x="1357" y="485"/>
                  <a:pt x="1357" y="485"/>
                  <a:pt x="1357" y="483"/>
                </a:cubicBezTo>
                <a:cubicBezTo>
                  <a:pt x="1361" y="473"/>
                  <a:pt x="1361" y="473"/>
                  <a:pt x="1361" y="473"/>
                </a:cubicBezTo>
                <a:cubicBezTo>
                  <a:pt x="1361" y="472"/>
                  <a:pt x="1362" y="471"/>
                  <a:pt x="1363" y="471"/>
                </a:cubicBezTo>
                <a:cubicBezTo>
                  <a:pt x="1397" y="471"/>
                  <a:pt x="1397" y="471"/>
                  <a:pt x="1397" y="471"/>
                </a:cubicBezTo>
                <a:cubicBezTo>
                  <a:pt x="1398" y="471"/>
                  <a:pt x="1399" y="471"/>
                  <a:pt x="1399" y="470"/>
                </a:cubicBezTo>
                <a:cubicBezTo>
                  <a:pt x="1410" y="463"/>
                  <a:pt x="1410" y="463"/>
                  <a:pt x="1410" y="463"/>
                </a:cubicBezTo>
                <a:cubicBezTo>
                  <a:pt x="1410" y="463"/>
                  <a:pt x="1411" y="462"/>
                  <a:pt x="1411" y="461"/>
                </a:cubicBezTo>
                <a:cubicBezTo>
                  <a:pt x="1431" y="401"/>
                  <a:pt x="1431" y="401"/>
                  <a:pt x="1431" y="401"/>
                </a:cubicBezTo>
                <a:cubicBezTo>
                  <a:pt x="1432" y="400"/>
                  <a:pt x="1433" y="399"/>
                  <a:pt x="1434" y="399"/>
                </a:cubicBezTo>
                <a:cubicBezTo>
                  <a:pt x="1454" y="399"/>
                  <a:pt x="1454" y="399"/>
                  <a:pt x="1454" y="399"/>
                </a:cubicBezTo>
                <a:cubicBezTo>
                  <a:pt x="1455" y="399"/>
                  <a:pt x="1456" y="400"/>
                  <a:pt x="1455" y="401"/>
                </a:cubicBezTo>
                <a:lnTo>
                  <a:pt x="1434" y="465"/>
                </a:lnTo>
                <a:close/>
                <a:moveTo>
                  <a:pt x="1369" y="415"/>
                </a:moveTo>
                <a:cubicBezTo>
                  <a:pt x="1350" y="469"/>
                  <a:pt x="1350" y="469"/>
                  <a:pt x="1350" y="469"/>
                </a:cubicBezTo>
                <a:cubicBezTo>
                  <a:pt x="1350" y="470"/>
                  <a:pt x="1349" y="472"/>
                  <a:pt x="1348" y="472"/>
                </a:cubicBezTo>
                <a:cubicBezTo>
                  <a:pt x="1332" y="484"/>
                  <a:pt x="1332" y="484"/>
                  <a:pt x="1332" y="484"/>
                </a:cubicBezTo>
                <a:cubicBezTo>
                  <a:pt x="1331" y="485"/>
                  <a:pt x="1330" y="485"/>
                  <a:pt x="1329" y="485"/>
                </a:cubicBezTo>
                <a:cubicBezTo>
                  <a:pt x="1260" y="485"/>
                  <a:pt x="1260" y="485"/>
                  <a:pt x="1260" y="485"/>
                </a:cubicBezTo>
                <a:cubicBezTo>
                  <a:pt x="1259" y="485"/>
                  <a:pt x="1258" y="485"/>
                  <a:pt x="1258" y="484"/>
                </a:cubicBezTo>
                <a:cubicBezTo>
                  <a:pt x="1250" y="472"/>
                  <a:pt x="1250" y="472"/>
                  <a:pt x="1250" y="472"/>
                </a:cubicBezTo>
                <a:cubicBezTo>
                  <a:pt x="1249" y="472"/>
                  <a:pt x="1249" y="470"/>
                  <a:pt x="1249" y="469"/>
                </a:cubicBezTo>
                <a:cubicBezTo>
                  <a:pt x="1267" y="415"/>
                  <a:pt x="1267" y="415"/>
                  <a:pt x="1267" y="415"/>
                </a:cubicBezTo>
                <a:cubicBezTo>
                  <a:pt x="1268" y="414"/>
                  <a:pt x="1269" y="413"/>
                  <a:pt x="1270" y="412"/>
                </a:cubicBezTo>
                <a:cubicBezTo>
                  <a:pt x="1286" y="400"/>
                  <a:pt x="1286" y="400"/>
                  <a:pt x="1286" y="400"/>
                </a:cubicBezTo>
                <a:cubicBezTo>
                  <a:pt x="1287" y="399"/>
                  <a:pt x="1288" y="399"/>
                  <a:pt x="1289" y="399"/>
                </a:cubicBezTo>
                <a:cubicBezTo>
                  <a:pt x="1357" y="399"/>
                  <a:pt x="1357" y="399"/>
                  <a:pt x="1357" y="399"/>
                </a:cubicBezTo>
                <a:cubicBezTo>
                  <a:pt x="1359" y="399"/>
                  <a:pt x="1360" y="399"/>
                  <a:pt x="1360" y="400"/>
                </a:cubicBezTo>
                <a:cubicBezTo>
                  <a:pt x="1368" y="412"/>
                  <a:pt x="1368" y="412"/>
                  <a:pt x="1368" y="412"/>
                </a:cubicBezTo>
                <a:cubicBezTo>
                  <a:pt x="1369" y="413"/>
                  <a:pt x="1369" y="414"/>
                  <a:pt x="1369" y="415"/>
                </a:cubicBezTo>
                <a:close/>
                <a:moveTo>
                  <a:pt x="1343" y="419"/>
                </a:moveTo>
                <a:cubicBezTo>
                  <a:pt x="1339" y="413"/>
                  <a:pt x="1339" y="413"/>
                  <a:pt x="1339" y="413"/>
                </a:cubicBezTo>
                <a:cubicBezTo>
                  <a:pt x="1339" y="412"/>
                  <a:pt x="1338" y="412"/>
                  <a:pt x="1337" y="412"/>
                </a:cubicBezTo>
                <a:cubicBezTo>
                  <a:pt x="1301" y="412"/>
                  <a:pt x="1301" y="412"/>
                  <a:pt x="1301" y="412"/>
                </a:cubicBezTo>
                <a:cubicBezTo>
                  <a:pt x="1300" y="412"/>
                  <a:pt x="1299" y="412"/>
                  <a:pt x="1298" y="413"/>
                </a:cubicBezTo>
                <a:cubicBezTo>
                  <a:pt x="1291" y="419"/>
                  <a:pt x="1291" y="419"/>
                  <a:pt x="1291" y="419"/>
                </a:cubicBezTo>
                <a:cubicBezTo>
                  <a:pt x="1290" y="419"/>
                  <a:pt x="1289" y="420"/>
                  <a:pt x="1289" y="421"/>
                </a:cubicBezTo>
                <a:cubicBezTo>
                  <a:pt x="1275" y="463"/>
                  <a:pt x="1275" y="463"/>
                  <a:pt x="1275" y="463"/>
                </a:cubicBezTo>
                <a:cubicBezTo>
                  <a:pt x="1274" y="464"/>
                  <a:pt x="1275" y="465"/>
                  <a:pt x="1275" y="466"/>
                </a:cubicBezTo>
                <a:cubicBezTo>
                  <a:pt x="1279" y="471"/>
                  <a:pt x="1279" y="471"/>
                  <a:pt x="1279" y="471"/>
                </a:cubicBezTo>
                <a:cubicBezTo>
                  <a:pt x="1279" y="472"/>
                  <a:pt x="1280" y="472"/>
                  <a:pt x="1281" y="472"/>
                </a:cubicBezTo>
                <a:cubicBezTo>
                  <a:pt x="1317" y="472"/>
                  <a:pt x="1317" y="472"/>
                  <a:pt x="1317" y="472"/>
                </a:cubicBezTo>
                <a:cubicBezTo>
                  <a:pt x="1318" y="472"/>
                  <a:pt x="1319" y="472"/>
                  <a:pt x="1320" y="471"/>
                </a:cubicBezTo>
                <a:cubicBezTo>
                  <a:pt x="1327" y="466"/>
                  <a:pt x="1327" y="466"/>
                  <a:pt x="1327" y="466"/>
                </a:cubicBezTo>
                <a:cubicBezTo>
                  <a:pt x="1328" y="465"/>
                  <a:pt x="1329" y="464"/>
                  <a:pt x="1329" y="463"/>
                </a:cubicBezTo>
                <a:cubicBezTo>
                  <a:pt x="1343" y="421"/>
                  <a:pt x="1343" y="421"/>
                  <a:pt x="1343" y="421"/>
                </a:cubicBezTo>
                <a:cubicBezTo>
                  <a:pt x="1343" y="420"/>
                  <a:pt x="1343" y="419"/>
                  <a:pt x="1343" y="419"/>
                </a:cubicBezTo>
                <a:close/>
                <a:moveTo>
                  <a:pt x="1246" y="415"/>
                </a:moveTo>
                <a:cubicBezTo>
                  <a:pt x="1240" y="435"/>
                  <a:pt x="1240" y="435"/>
                  <a:pt x="1240" y="435"/>
                </a:cubicBezTo>
                <a:cubicBezTo>
                  <a:pt x="1239" y="436"/>
                  <a:pt x="1238" y="438"/>
                  <a:pt x="1237" y="439"/>
                </a:cubicBezTo>
                <a:cubicBezTo>
                  <a:pt x="1223" y="449"/>
                  <a:pt x="1223" y="449"/>
                  <a:pt x="1223" y="449"/>
                </a:cubicBezTo>
                <a:cubicBezTo>
                  <a:pt x="1227" y="478"/>
                  <a:pt x="1227" y="478"/>
                  <a:pt x="1227" y="478"/>
                </a:cubicBezTo>
                <a:cubicBezTo>
                  <a:pt x="1227" y="479"/>
                  <a:pt x="1227" y="479"/>
                  <a:pt x="1227" y="480"/>
                </a:cubicBezTo>
                <a:cubicBezTo>
                  <a:pt x="1227" y="480"/>
                  <a:pt x="1227" y="481"/>
                  <a:pt x="1227" y="482"/>
                </a:cubicBezTo>
                <a:cubicBezTo>
                  <a:pt x="1226" y="483"/>
                  <a:pt x="1226" y="483"/>
                  <a:pt x="1226" y="483"/>
                </a:cubicBezTo>
                <a:cubicBezTo>
                  <a:pt x="1226" y="484"/>
                  <a:pt x="1226" y="484"/>
                  <a:pt x="1225" y="485"/>
                </a:cubicBezTo>
                <a:cubicBezTo>
                  <a:pt x="1225" y="485"/>
                  <a:pt x="1224" y="485"/>
                  <a:pt x="1223" y="485"/>
                </a:cubicBezTo>
                <a:cubicBezTo>
                  <a:pt x="1204" y="485"/>
                  <a:pt x="1204" y="485"/>
                  <a:pt x="1204" y="485"/>
                </a:cubicBezTo>
                <a:cubicBezTo>
                  <a:pt x="1204" y="485"/>
                  <a:pt x="1203" y="485"/>
                  <a:pt x="1203" y="484"/>
                </a:cubicBezTo>
                <a:cubicBezTo>
                  <a:pt x="1200" y="454"/>
                  <a:pt x="1200" y="454"/>
                  <a:pt x="1200" y="454"/>
                </a:cubicBezTo>
                <a:cubicBezTo>
                  <a:pt x="1156" y="454"/>
                  <a:pt x="1156" y="454"/>
                  <a:pt x="1156" y="454"/>
                </a:cubicBezTo>
                <a:cubicBezTo>
                  <a:pt x="1146" y="483"/>
                  <a:pt x="1146" y="483"/>
                  <a:pt x="1146" y="483"/>
                </a:cubicBezTo>
                <a:cubicBezTo>
                  <a:pt x="1145" y="485"/>
                  <a:pt x="1145" y="485"/>
                  <a:pt x="1143" y="485"/>
                </a:cubicBezTo>
                <a:cubicBezTo>
                  <a:pt x="1124" y="485"/>
                  <a:pt x="1124" y="485"/>
                  <a:pt x="1124" y="485"/>
                </a:cubicBezTo>
                <a:cubicBezTo>
                  <a:pt x="1122" y="485"/>
                  <a:pt x="1122" y="485"/>
                  <a:pt x="1122" y="483"/>
                </a:cubicBezTo>
                <a:cubicBezTo>
                  <a:pt x="1149" y="402"/>
                  <a:pt x="1149" y="402"/>
                  <a:pt x="1149" y="402"/>
                </a:cubicBezTo>
                <a:cubicBezTo>
                  <a:pt x="1150" y="400"/>
                  <a:pt x="1152" y="399"/>
                  <a:pt x="1154" y="399"/>
                </a:cubicBezTo>
                <a:cubicBezTo>
                  <a:pt x="1235" y="399"/>
                  <a:pt x="1235" y="399"/>
                  <a:pt x="1235" y="399"/>
                </a:cubicBezTo>
                <a:cubicBezTo>
                  <a:pt x="1236" y="399"/>
                  <a:pt x="1237" y="399"/>
                  <a:pt x="1238" y="400"/>
                </a:cubicBezTo>
                <a:cubicBezTo>
                  <a:pt x="1246" y="412"/>
                  <a:pt x="1246" y="412"/>
                  <a:pt x="1246" y="412"/>
                </a:cubicBezTo>
                <a:cubicBezTo>
                  <a:pt x="1247" y="413"/>
                  <a:pt x="1247" y="413"/>
                  <a:pt x="1246" y="415"/>
                </a:cubicBezTo>
                <a:close/>
                <a:moveTo>
                  <a:pt x="1221" y="418"/>
                </a:moveTo>
                <a:cubicBezTo>
                  <a:pt x="1217" y="413"/>
                  <a:pt x="1217" y="413"/>
                  <a:pt x="1217" y="413"/>
                </a:cubicBezTo>
                <a:cubicBezTo>
                  <a:pt x="1217" y="412"/>
                  <a:pt x="1216" y="412"/>
                  <a:pt x="1215" y="412"/>
                </a:cubicBezTo>
                <a:cubicBezTo>
                  <a:pt x="1172" y="412"/>
                  <a:pt x="1172" y="412"/>
                  <a:pt x="1172" y="412"/>
                </a:cubicBezTo>
                <a:cubicBezTo>
                  <a:pt x="1170" y="412"/>
                  <a:pt x="1169" y="413"/>
                  <a:pt x="1169" y="414"/>
                </a:cubicBezTo>
                <a:cubicBezTo>
                  <a:pt x="1160" y="441"/>
                  <a:pt x="1160" y="441"/>
                  <a:pt x="1160" y="441"/>
                </a:cubicBezTo>
                <a:cubicBezTo>
                  <a:pt x="1205" y="441"/>
                  <a:pt x="1205" y="441"/>
                  <a:pt x="1205" y="441"/>
                </a:cubicBezTo>
                <a:cubicBezTo>
                  <a:pt x="1215" y="434"/>
                  <a:pt x="1215" y="434"/>
                  <a:pt x="1215" y="434"/>
                </a:cubicBezTo>
                <a:cubicBezTo>
                  <a:pt x="1216" y="434"/>
                  <a:pt x="1217" y="433"/>
                  <a:pt x="1217" y="433"/>
                </a:cubicBezTo>
                <a:cubicBezTo>
                  <a:pt x="1221" y="420"/>
                  <a:pt x="1221" y="420"/>
                  <a:pt x="1221" y="420"/>
                </a:cubicBezTo>
                <a:cubicBezTo>
                  <a:pt x="1221" y="420"/>
                  <a:pt x="1221" y="419"/>
                  <a:pt x="1221" y="418"/>
                </a:cubicBezTo>
                <a:close/>
                <a:moveTo>
                  <a:pt x="1131" y="415"/>
                </a:moveTo>
                <a:cubicBezTo>
                  <a:pt x="1124" y="434"/>
                  <a:pt x="1124" y="434"/>
                  <a:pt x="1124" y="434"/>
                </a:cubicBezTo>
                <a:cubicBezTo>
                  <a:pt x="1124" y="435"/>
                  <a:pt x="1123" y="436"/>
                  <a:pt x="1122" y="437"/>
                </a:cubicBezTo>
                <a:cubicBezTo>
                  <a:pt x="1102" y="452"/>
                  <a:pt x="1102" y="452"/>
                  <a:pt x="1102" y="452"/>
                </a:cubicBezTo>
                <a:cubicBezTo>
                  <a:pt x="1100" y="453"/>
                  <a:pt x="1098" y="454"/>
                  <a:pt x="1096" y="454"/>
                </a:cubicBezTo>
                <a:cubicBezTo>
                  <a:pt x="1040" y="454"/>
                  <a:pt x="1040" y="454"/>
                  <a:pt x="1040" y="454"/>
                </a:cubicBezTo>
                <a:cubicBezTo>
                  <a:pt x="1031" y="483"/>
                  <a:pt x="1031" y="483"/>
                  <a:pt x="1031" y="483"/>
                </a:cubicBezTo>
                <a:cubicBezTo>
                  <a:pt x="1030" y="485"/>
                  <a:pt x="1029" y="485"/>
                  <a:pt x="1028" y="485"/>
                </a:cubicBezTo>
                <a:cubicBezTo>
                  <a:pt x="1008" y="485"/>
                  <a:pt x="1008" y="485"/>
                  <a:pt x="1008" y="485"/>
                </a:cubicBezTo>
                <a:cubicBezTo>
                  <a:pt x="1007" y="485"/>
                  <a:pt x="1007" y="485"/>
                  <a:pt x="1007" y="483"/>
                </a:cubicBezTo>
                <a:cubicBezTo>
                  <a:pt x="1034" y="402"/>
                  <a:pt x="1034" y="402"/>
                  <a:pt x="1034" y="402"/>
                </a:cubicBezTo>
                <a:cubicBezTo>
                  <a:pt x="1035" y="400"/>
                  <a:pt x="1036" y="399"/>
                  <a:pt x="1039" y="399"/>
                </a:cubicBezTo>
                <a:cubicBezTo>
                  <a:pt x="1119" y="399"/>
                  <a:pt x="1119" y="399"/>
                  <a:pt x="1119" y="399"/>
                </a:cubicBezTo>
                <a:cubicBezTo>
                  <a:pt x="1121" y="399"/>
                  <a:pt x="1122" y="399"/>
                  <a:pt x="1123" y="400"/>
                </a:cubicBezTo>
                <a:cubicBezTo>
                  <a:pt x="1131" y="412"/>
                  <a:pt x="1131" y="412"/>
                  <a:pt x="1131" y="412"/>
                </a:cubicBezTo>
                <a:cubicBezTo>
                  <a:pt x="1131" y="413"/>
                  <a:pt x="1131" y="414"/>
                  <a:pt x="1131" y="415"/>
                </a:cubicBezTo>
                <a:close/>
                <a:moveTo>
                  <a:pt x="1105" y="418"/>
                </a:moveTo>
                <a:cubicBezTo>
                  <a:pt x="1101" y="413"/>
                  <a:pt x="1101" y="413"/>
                  <a:pt x="1101" y="413"/>
                </a:cubicBezTo>
                <a:cubicBezTo>
                  <a:pt x="1101" y="412"/>
                  <a:pt x="1100" y="412"/>
                  <a:pt x="1099" y="412"/>
                </a:cubicBezTo>
                <a:cubicBezTo>
                  <a:pt x="1056" y="412"/>
                  <a:pt x="1056" y="412"/>
                  <a:pt x="1056" y="412"/>
                </a:cubicBezTo>
                <a:cubicBezTo>
                  <a:pt x="1055" y="412"/>
                  <a:pt x="1054" y="413"/>
                  <a:pt x="1054" y="414"/>
                </a:cubicBezTo>
                <a:cubicBezTo>
                  <a:pt x="1045" y="441"/>
                  <a:pt x="1045" y="441"/>
                  <a:pt x="1045" y="441"/>
                </a:cubicBezTo>
                <a:cubicBezTo>
                  <a:pt x="1087" y="441"/>
                  <a:pt x="1087" y="441"/>
                  <a:pt x="1087" y="441"/>
                </a:cubicBezTo>
                <a:cubicBezTo>
                  <a:pt x="1088" y="441"/>
                  <a:pt x="1090" y="441"/>
                  <a:pt x="1091" y="440"/>
                </a:cubicBezTo>
                <a:cubicBezTo>
                  <a:pt x="1100" y="433"/>
                  <a:pt x="1100" y="433"/>
                  <a:pt x="1100" y="433"/>
                </a:cubicBezTo>
                <a:cubicBezTo>
                  <a:pt x="1101" y="432"/>
                  <a:pt x="1102" y="432"/>
                  <a:pt x="1102" y="430"/>
                </a:cubicBezTo>
                <a:cubicBezTo>
                  <a:pt x="1105" y="421"/>
                  <a:pt x="1105" y="421"/>
                  <a:pt x="1105" y="421"/>
                </a:cubicBezTo>
                <a:cubicBezTo>
                  <a:pt x="1106" y="420"/>
                  <a:pt x="1106" y="419"/>
                  <a:pt x="1105" y="418"/>
                </a:cubicBezTo>
                <a:close/>
                <a:moveTo>
                  <a:pt x="911" y="415"/>
                </a:moveTo>
                <a:cubicBezTo>
                  <a:pt x="905" y="435"/>
                  <a:pt x="905" y="435"/>
                  <a:pt x="905" y="435"/>
                </a:cubicBezTo>
                <a:cubicBezTo>
                  <a:pt x="904" y="436"/>
                  <a:pt x="903" y="438"/>
                  <a:pt x="902" y="439"/>
                </a:cubicBezTo>
                <a:cubicBezTo>
                  <a:pt x="888" y="449"/>
                  <a:pt x="888" y="449"/>
                  <a:pt x="888" y="449"/>
                </a:cubicBezTo>
                <a:cubicBezTo>
                  <a:pt x="892" y="478"/>
                  <a:pt x="892" y="478"/>
                  <a:pt x="892" y="478"/>
                </a:cubicBezTo>
                <a:cubicBezTo>
                  <a:pt x="892" y="479"/>
                  <a:pt x="892" y="479"/>
                  <a:pt x="892" y="480"/>
                </a:cubicBezTo>
                <a:cubicBezTo>
                  <a:pt x="892" y="480"/>
                  <a:pt x="892" y="481"/>
                  <a:pt x="892" y="482"/>
                </a:cubicBezTo>
                <a:cubicBezTo>
                  <a:pt x="891" y="483"/>
                  <a:pt x="891" y="483"/>
                  <a:pt x="891" y="483"/>
                </a:cubicBezTo>
                <a:cubicBezTo>
                  <a:pt x="891" y="484"/>
                  <a:pt x="891" y="484"/>
                  <a:pt x="890" y="485"/>
                </a:cubicBezTo>
                <a:cubicBezTo>
                  <a:pt x="890" y="485"/>
                  <a:pt x="889" y="485"/>
                  <a:pt x="888" y="485"/>
                </a:cubicBezTo>
                <a:cubicBezTo>
                  <a:pt x="869" y="485"/>
                  <a:pt x="869" y="485"/>
                  <a:pt x="869" y="485"/>
                </a:cubicBezTo>
                <a:cubicBezTo>
                  <a:pt x="869" y="485"/>
                  <a:pt x="868" y="485"/>
                  <a:pt x="868" y="484"/>
                </a:cubicBezTo>
                <a:cubicBezTo>
                  <a:pt x="865" y="454"/>
                  <a:pt x="865" y="454"/>
                  <a:pt x="865" y="454"/>
                </a:cubicBezTo>
                <a:cubicBezTo>
                  <a:pt x="821" y="454"/>
                  <a:pt x="821" y="454"/>
                  <a:pt x="821" y="454"/>
                </a:cubicBezTo>
                <a:cubicBezTo>
                  <a:pt x="811" y="483"/>
                  <a:pt x="811" y="483"/>
                  <a:pt x="811" y="483"/>
                </a:cubicBezTo>
                <a:cubicBezTo>
                  <a:pt x="810" y="485"/>
                  <a:pt x="810" y="485"/>
                  <a:pt x="808" y="485"/>
                </a:cubicBezTo>
                <a:cubicBezTo>
                  <a:pt x="789" y="485"/>
                  <a:pt x="789" y="485"/>
                  <a:pt x="789" y="485"/>
                </a:cubicBezTo>
                <a:cubicBezTo>
                  <a:pt x="787" y="485"/>
                  <a:pt x="787" y="485"/>
                  <a:pt x="787" y="483"/>
                </a:cubicBezTo>
                <a:cubicBezTo>
                  <a:pt x="814" y="402"/>
                  <a:pt x="814" y="402"/>
                  <a:pt x="814" y="402"/>
                </a:cubicBezTo>
                <a:cubicBezTo>
                  <a:pt x="815" y="400"/>
                  <a:pt x="817" y="399"/>
                  <a:pt x="819" y="399"/>
                </a:cubicBezTo>
                <a:cubicBezTo>
                  <a:pt x="900" y="399"/>
                  <a:pt x="900" y="399"/>
                  <a:pt x="900" y="399"/>
                </a:cubicBezTo>
                <a:cubicBezTo>
                  <a:pt x="901" y="399"/>
                  <a:pt x="902" y="399"/>
                  <a:pt x="903" y="400"/>
                </a:cubicBezTo>
                <a:cubicBezTo>
                  <a:pt x="911" y="412"/>
                  <a:pt x="911" y="412"/>
                  <a:pt x="911" y="412"/>
                </a:cubicBezTo>
                <a:cubicBezTo>
                  <a:pt x="912" y="413"/>
                  <a:pt x="912" y="413"/>
                  <a:pt x="911" y="415"/>
                </a:cubicBezTo>
                <a:close/>
                <a:moveTo>
                  <a:pt x="886" y="418"/>
                </a:moveTo>
                <a:cubicBezTo>
                  <a:pt x="882" y="413"/>
                  <a:pt x="882" y="413"/>
                  <a:pt x="882" y="413"/>
                </a:cubicBezTo>
                <a:cubicBezTo>
                  <a:pt x="881" y="412"/>
                  <a:pt x="881" y="412"/>
                  <a:pt x="880" y="412"/>
                </a:cubicBezTo>
                <a:cubicBezTo>
                  <a:pt x="837" y="412"/>
                  <a:pt x="837" y="412"/>
                  <a:pt x="837" y="412"/>
                </a:cubicBezTo>
                <a:cubicBezTo>
                  <a:pt x="835" y="412"/>
                  <a:pt x="834" y="413"/>
                  <a:pt x="834" y="414"/>
                </a:cubicBezTo>
                <a:cubicBezTo>
                  <a:pt x="825" y="441"/>
                  <a:pt x="825" y="441"/>
                  <a:pt x="825" y="441"/>
                </a:cubicBezTo>
                <a:cubicBezTo>
                  <a:pt x="870" y="441"/>
                  <a:pt x="870" y="441"/>
                  <a:pt x="870" y="441"/>
                </a:cubicBezTo>
                <a:cubicBezTo>
                  <a:pt x="880" y="434"/>
                  <a:pt x="880" y="434"/>
                  <a:pt x="880" y="434"/>
                </a:cubicBezTo>
                <a:cubicBezTo>
                  <a:pt x="881" y="434"/>
                  <a:pt x="882" y="433"/>
                  <a:pt x="882" y="433"/>
                </a:cubicBezTo>
                <a:cubicBezTo>
                  <a:pt x="886" y="420"/>
                  <a:pt x="886" y="420"/>
                  <a:pt x="886" y="420"/>
                </a:cubicBezTo>
                <a:cubicBezTo>
                  <a:pt x="886" y="420"/>
                  <a:pt x="886" y="419"/>
                  <a:pt x="886" y="418"/>
                </a:cubicBezTo>
                <a:close/>
                <a:moveTo>
                  <a:pt x="770" y="468"/>
                </a:moveTo>
                <a:cubicBezTo>
                  <a:pt x="770" y="469"/>
                  <a:pt x="769" y="470"/>
                  <a:pt x="768" y="470"/>
                </a:cubicBezTo>
                <a:cubicBezTo>
                  <a:pt x="751" y="483"/>
                  <a:pt x="751" y="483"/>
                  <a:pt x="751" y="483"/>
                </a:cubicBezTo>
                <a:cubicBezTo>
                  <a:pt x="750" y="484"/>
                  <a:pt x="749" y="485"/>
                  <a:pt x="748" y="485"/>
                </a:cubicBezTo>
                <a:cubicBezTo>
                  <a:pt x="747" y="485"/>
                  <a:pt x="746" y="485"/>
                  <a:pt x="745" y="485"/>
                </a:cubicBezTo>
                <a:cubicBezTo>
                  <a:pt x="683" y="485"/>
                  <a:pt x="683" y="485"/>
                  <a:pt x="683" y="485"/>
                </a:cubicBezTo>
                <a:cubicBezTo>
                  <a:pt x="681" y="485"/>
                  <a:pt x="680" y="485"/>
                  <a:pt x="679" y="483"/>
                </a:cubicBezTo>
                <a:cubicBezTo>
                  <a:pt x="670" y="470"/>
                  <a:pt x="670" y="470"/>
                  <a:pt x="670" y="470"/>
                </a:cubicBezTo>
                <a:cubicBezTo>
                  <a:pt x="669" y="470"/>
                  <a:pt x="669" y="469"/>
                  <a:pt x="669" y="468"/>
                </a:cubicBezTo>
                <a:cubicBezTo>
                  <a:pt x="692" y="401"/>
                  <a:pt x="692" y="401"/>
                  <a:pt x="692" y="401"/>
                </a:cubicBezTo>
                <a:cubicBezTo>
                  <a:pt x="692" y="400"/>
                  <a:pt x="693" y="399"/>
                  <a:pt x="695" y="399"/>
                </a:cubicBezTo>
                <a:cubicBezTo>
                  <a:pt x="714" y="399"/>
                  <a:pt x="714" y="399"/>
                  <a:pt x="714" y="399"/>
                </a:cubicBezTo>
                <a:cubicBezTo>
                  <a:pt x="716" y="399"/>
                  <a:pt x="716" y="400"/>
                  <a:pt x="716" y="401"/>
                </a:cubicBezTo>
                <a:cubicBezTo>
                  <a:pt x="695" y="463"/>
                  <a:pt x="695" y="463"/>
                  <a:pt x="695" y="463"/>
                </a:cubicBezTo>
                <a:cubicBezTo>
                  <a:pt x="695" y="464"/>
                  <a:pt x="695" y="464"/>
                  <a:pt x="695" y="465"/>
                </a:cubicBezTo>
                <a:cubicBezTo>
                  <a:pt x="700" y="471"/>
                  <a:pt x="700" y="471"/>
                  <a:pt x="700" y="471"/>
                </a:cubicBezTo>
                <a:cubicBezTo>
                  <a:pt x="700" y="472"/>
                  <a:pt x="701" y="472"/>
                  <a:pt x="701" y="472"/>
                </a:cubicBezTo>
                <a:cubicBezTo>
                  <a:pt x="736" y="472"/>
                  <a:pt x="736" y="472"/>
                  <a:pt x="736" y="472"/>
                </a:cubicBezTo>
                <a:cubicBezTo>
                  <a:pt x="737" y="472"/>
                  <a:pt x="737" y="472"/>
                  <a:pt x="738" y="471"/>
                </a:cubicBezTo>
                <a:cubicBezTo>
                  <a:pt x="747" y="465"/>
                  <a:pt x="747" y="465"/>
                  <a:pt x="747" y="465"/>
                </a:cubicBezTo>
                <a:cubicBezTo>
                  <a:pt x="748" y="464"/>
                  <a:pt x="748" y="464"/>
                  <a:pt x="749" y="463"/>
                </a:cubicBezTo>
                <a:cubicBezTo>
                  <a:pt x="770" y="401"/>
                  <a:pt x="770" y="401"/>
                  <a:pt x="770" y="401"/>
                </a:cubicBezTo>
                <a:cubicBezTo>
                  <a:pt x="770" y="400"/>
                  <a:pt x="771" y="399"/>
                  <a:pt x="772" y="399"/>
                </a:cubicBezTo>
                <a:cubicBezTo>
                  <a:pt x="792" y="399"/>
                  <a:pt x="792" y="399"/>
                  <a:pt x="792" y="399"/>
                </a:cubicBezTo>
                <a:cubicBezTo>
                  <a:pt x="793" y="399"/>
                  <a:pt x="793" y="400"/>
                  <a:pt x="793" y="401"/>
                </a:cubicBezTo>
                <a:lnTo>
                  <a:pt x="770" y="468"/>
                </a:lnTo>
                <a:close/>
                <a:moveTo>
                  <a:pt x="666" y="415"/>
                </a:moveTo>
                <a:cubicBezTo>
                  <a:pt x="648" y="469"/>
                  <a:pt x="648" y="469"/>
                  <a:pt x="648" y="469"/>
                </a:cubicBezTo>
                <a:cubicBezTo>
                  <a:pt x="647" y="470"/>
                  <a:pt x="647" y="472"/>
                  <a:pt x="645" y="472"/>
                </a:cubicBezTo>
                <a:cubicBezTo>
                  <a:pt x="629" y="484"/>
                  <a:pt x="629" y="484"/>
                  <a:pt x="629" y="484"/>
                </a:cubicBezTo>
                <a:cubicBezTo>
                  <a:pt x="628" y="485"/>
                  <a:pt x="627" y="485"/>
                  <a:pt x="626" y="485"/>
                </a:cubicBezTo>
                <a:cubicBezTo>
                  <a:pt x="558" y="485"/>
                  <a:pt x="558" y="485"/>
                  <a:pt x="558" y="485"/>
                </a:cubicBezTo>
                <a:cubicBezTo>
                  <a:pt x="556" y="485"/>
                  <a:pt x="556" y="485"/>
                  <a:pt x="555" y="484"/>
                </a:cubicBezTo>
                <a:cubicBezTo>
                  <a:pt x="547" y="472"/>
                  <a:pt x="547" y="472"/>
                  <a:pt x="547" y="472"/>
                </a:cubicBezTo>
                <a:cubicBezTo>
                  <a:pt x="546" y="472"/>
                  <a:pt x="546" y="470"/>
                  <a:pt x="547" y="469"/>
                </a:cubicBezTo>
                <a:cubicBezTo>
                  <a:pt x="565" y="415"/>
                  <a:pt x="565" y="415"/>
                  <a:pt x="565" y="415"/>
                </a:cubicBezTo>
                <a:cubicBezTo>
                  <a:pt x="565" y="414"/>
                  <a:pt x="566" y="413"/>
                  <a:pt x="567" y="412"/>
                </a:cubicBezTo>
                <a:cubicBezTo>
                  <a:pt x="583" y="400"/>
                  <a:pt x="583" y="400"/>
                  <a:pt x="583" y="400"/>
                </a:cubicBezTo>
                <a:cubicBezTo>
                  <a:pt x="584" y="399"/>
                  <a:pt x="585" y="399"/>
                  <a:pt x="587" y="399"/>
                </a:cubicBezTo>
                <a:cubicBezTo>
                  <a:pt x="655" y="399"/>
                  <a:pt x="655" y="399"/>
                  <a:pt x="655" y="399"/>
                </a:cubicBezTo>
                <a:cubicBezTo>
                  <a:pt x="656" y="399"/>
                  <a:pt x="657" y="399"/>
                  <a:pt x="657" y="400"/>
                </a:cubicBezTo>
                <a:cubicBezTo>
                  <a:pt x="666" y="412"/>
                  <a:pt x="666" y="412"/>
                  <a:pt x="666" y="412"/>
                </a:cubicBezTo>
                <a:cubicBezTo>
                  <a:pt x="666" y="413"/>
                  <a:pt x="666" y="414"/>
                  <a:pt x="666" y="415"/>
                </a:cubicBezTo>
                <a:close/>
                <a:moveTo>
                  <a:pt x="640" y="419"/>
                </a:moveTo>
                <a:cubicBezTo>
                  <a:pt x="637" y="413"/>
                  <a:pt x="637" y="413"/>
                  <a:pt x="637" y="413"/>
                </a:cubicBezTo>
                <a:cubicBezTo>
                  <a:pt x="636" y="412"/>
                  <a:pt x="635" y="412"/>
                  <a:pt x="635" y="412"/>
                </a:cubicBezTo>
                <a:cubicBezTo>
                  <a:pt x="598" y="412"/>
                  <a:pt x="598" y="412"/>
                  <a:pt x="598" y="412"/>
                </a:cubicBezTo>
                <a:cubicBezTo>
                  <a:pt x="597" y="412"/>
                  <a:pt x="596" y="412"/>
                  <a:pt x="595" y="413"/>
                </a:cubicBezTo>
                <a:cubicBezTo>
                  <a:pt x="588" y="419"/>
                  <a:pt x="588" y="419"/>
                  <a:pt x="588" y="419"/>
                </a:cubicBezTo>
                <a:cubicBezTo>
                  <a:pt x="587" y="419"/>
                  <a:pt x="587" y="420"/>
                  <a:pt x="586" y="421"/>
                </a:cubicBezTo>
                <a:cubicBezTo>
                  <a:pt x="572" y="463"/>
                  <a:pt x="572" y="463"/>
                  <a:pt x="572" y="463"/>
                </a:cubicBezTo>
                <a:cubicBezTo>
                  <a:pt x="572" y="464"/>
                  <a:pt x="572" y="465"/>
                  <a:pt x="572" y="466"/>
                </a:cubicBezTo>
                <a:cubicBezTo>
                  <a:pt x="576" y="471"/>
                  <a:pt x="576" y="471"/>
                  <a:pt x="576" y="471"/>
                </a:cubicBezTo>
                <a:cubicBezTo>
                  <a:pt x="576" y="472"/>
                  <a:pt x="577" y="472"/>
                  <a:pt x="578" y="472"/>
                </a:cubicBezTo>
                <a:cubicBezTo>
                  <a:pt x="614" y="472"/>
                  <a:pt x="614" y="472"/>
                  <a:pt x="614" y="472"/>
                </a:cubicBezTo>
                <a:cubicBezTo>
                  <a:pt x="615" y="472"/>
                  <a:pt x="616" y="472"/>
                  <a:pt x="617" y="471"/>
                </a:cubicBezTo>
                <a:cubicBezTo>
                  <a:pt x="625" y="466"/>
                  <a:pt x="625" y="466"/>
                  <a:pt x="625" y="466"/>
                </a:cubicBezTo>
                <a:cubicBezTo>
                  <a:pt x="625" y="465"/>
                  <a:pt x="626" y="464"/>
                  <a:pt x="626" y="463"/>
                </a:cubicBezTo>
                <a:cubicBezTo>
                  <a:pt x="640" y="421"/>
                  <a:pt x="640" y="421"/>
                  <a:pt x="640" y="421"/>
                </a:cubicBezTo>
                <a:cubicBezTo>
                  <a:pt x="641" y="420"/>
                  <a:pt x="641" y="419"/>
                  <a:pt x="640" y="419"/>
                </a:cubicBezTo>
                <a:close/>
                <a:moveTo>
                  <a:pt x="547" y="428"/>
                </a:moveTo>
                <a:cubicBezTo>
                  <a:pt x="546" y="429"/>
                  <a:pt x="546" y="429"/>
                  <a:pt x="545" y="430"/>
                </a:cubicBezTo>
                <a:cubicBezTo>
                  <a:pt x="501" y="456"/>
                  <a:pt x="501" y="456"/>
                  <a:pt x="501" y="456"/>
                </a:cubicBezTo>
                <a:cubicBezTo>
                  <a:pt x="492" y="483"/>
                  <a:pt x="492" y="483"/>
                  <a:pt x="492" y="483"/>
                </a:cubicBezTo>
                <a:cubicBezTo>
                  <a:pt x="492" y="485"/>
                  <a:pt x="491" y="485"/>
                  <a:pt x="489" y="485"/>
                </a:cubicBezTo>
                <a:cubicBezTo>
                  <a:pt x="470" y="485"/>
                  <a:pt x="470" y="485"/>
                  <a:pt x="470" y="485"/>
                </a:cubicBezTo>
                <a:cubicBezTo>
                  <a:pt x="468" y="485"/>
                  <a:pt x="468" y="485"/>
                  <a:pt x="468" y="483"/>
                </a:cubicBezTo>
                <a:cubicBezTo>
                  <a:pt x="477" y="456"/>
                  <a:pt x="477" y="456"/>
                  <a:pt x="477" y="456"/>
                </a:cubicBezTo>
                <a:cubicBezTo>
                  <a:pt x="451" y="430"/>
                  <a:pt x="451" y="430"/>
                  <a:pt x="451" y="430"/>
                </a:cubicBezTo>
                <a:cubicBezTo>
                  <a:pt x="451" y="429"/>
                  <a:pt x="450" y="429"/>
                  <a:pt x="451" y="428"/>
                </a:cubicBezTo>
                <a:cubicBezTo>
                  <a:pt x="460" y="401"/>
                  <a:pt x="460" y="401"/>
                  <a:pt x="460" y="401"/>
                </a:cubicBezTo>
                <a:cubicBezTo>
                  <a:pt x="460" y="400"/>
                  <a:pt x="461" y="399"/>
                  <a:pt x="462" y="399"/>
                </a:cubicBezTo>
                <a:cubicBezTo>
                  <a:pt x="481" y="399"/>
                  <a:pt x="481" y="399"/>
                  <a:pt x="481" y="399"/>
                </a:cubicBezTo>
                <a:cubicBezTo>
                  <a:pt x="482" y="399"/>
                  <a:pt x="483" y="400"/>
                  <a:pt x="482" y="401"/>
                </a:cubicBezTo>
                <a:cubicBezTo>
                  <a:pt x="474" y="425"/>
                  <a:pt x="474" y="425"/>
                  <a:pt x="474" y="425"/>
                </a:cubicBezTo>
                <a:cubicBezTo>
                  <a:pt x="474" y="426"/>
                  <a:pt x="474" y="427"/>
                  <a:pt x="474" y="427"/>
                </a:cubicBezTo>
                <a:cubicBezTo>
                  <a:pt x="493" y="446"/>
                  <a:pt x="493" y="446"/>
                  <a:pt x="493" y="446"/>
                </a:cubicBezTo>
                <a:cubicBezTo>
                  <a:pt x="524" y="427"/>
                  <a:pt x="524" y="427"/>
                  <a:pt x="524" y="427"/>
                </a:cubicBezTo>
                <a:cubicBezTo>
                  <a:pt x="524" y="427"/>
                  <a:pt x="525" y="426"/>
                  <a:pt x="526" y="425"/>
                </a:cubicBezTo>
                <a:cubicBezTo>
                  <a:pt x="534" y="401"/>
                  <a:pt x="534" y="401"/>
                  <a:pt x="534" y="401"/>
                </a:cubicBezTo>
                <a:cubicBezTo>
                  <a:pt x="534" y="400"/>
                  <a:pt x="535" y="399"/>
                  <a:pt x="536" y="399"/>
                </a:cubicBezTo>
                <a:cubicBezTo>
                  <a:pt x="554" y="399"/>
                  <a:pt x="554" y="399"/>
                  <a:pt x="554" y="399"/>
                </a:cubicBezTo>
                <a:cubicBezTo>
                  <a:pt x="556" y="399"/>
                  <a:pt x="556" y="400"/>
                  <a:pt x="556" y="401"/>
                </a:cubicBezTo>
                <a:lnTo>
                  <a:pt x="547" y="4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282828"/>
              </a:solidFill>
            </a:endParaRPr>
          </a:p>
        </p:txBody>
      </p:sp>
    </p:spTree>
    <p:extLst>
      <p:ext uri="{BB962C8B-B14F-4D97-AF65-F5344CB8AC3E}">
        <p14:creationId xmlns:p14="http://schemas.microsoft.com/office/powerpoint/2010/main" val="216062958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323355652"/>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287407814"/>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losing_slide">
    <p:bg>
      <p:bgRef idx="1001">
        <a:schemeClr val="bg2"/>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58838" y="481459"/>
            <a:ext cx="1841945" cy="393192"/>
          </a:xfrm>
          <a:prstGeom prst="rect">
            <a:avLst/>
          </a:prstGeom>
        </p:spPr>
      </p:pic>
      <p:sp>
        <p:nvSpPr>
          <p:cNvPr id="10" name="Freeform 9"/>
          <p:cNvSpPr>
            <a:spLocks noEditPoints="1"/>
          </p:cNvSpPr>
          <p:nvPr userDrawn="1"/>
        </p:nvSpPr>
        <p:spPr bwMode="auto">
          <a:xfrm>
            <a:off x="10698748" y="6031428"/>
            <a:ext cx="1280527" cy="483672"/>
          </a:xfrm>
          <a:custGeom>
            <a:avLst/>
            <a:gdLst>
              <a:gd name="T0" fmla="*/ 78 w 582"/>
              <a:gd name="T1" fmla="*/ 103 h 218"/>
              <a:gd name="T2" fmla="*/ 63 w 582"/>
              <a:gd name="T3" fmla="*/ 112 h 218"/>
              <a:gd name="T4" fmla="*/ 63 w 582"/>
              <a:gd name="T5" fmla="*/ 81 h 218"/>
              <a:gd name="T6" fmla="*/ 78 w 582"/>
              <a:gd name="T7" fmla="*/ 89 h 218"/>
              <a:gd name="T8" fmla="*/ 322 w 582"/>
              <a:gd name="T9" fmla="*/ 112 h 218"/>
              <a:gd name="T10" fmla="*/ 292 w 582"/>
              <a:gd name="T11" fmla="*/ 147 h 218"/>
              <a:gd name="T12" fmla="*/ 304 w 582"/>
              <a:gd name="T13" fmla="*/ 71 h 218"/>
              <a:gd name="T14" fmla="*/ 302 w 582"/>
              <a:gd name="T15" fmla="*/ 79 h 218"/>
              <a:gd name="T16" fmla="*/ 301 w 582"/>
              <a:gd name="T17" fmla="*/ 110 h 218"/>
              <a:gd name="T18" fmla="*/ 354 w 582"/>
              <a:gd name="T19" fmla="*/ 95 h 218"/>
              <a:gd name="T20" fmla="*/ 349 w 582"/>
              <a:gd name="T21" fmla="*/ 93 h 218"/>
              <a:gd name="T22" fmla="*/ 349 w 582"/>
              <a:gd name="T23" fmla="*/ 147 h 218"/>
              <a:gd name="T24" fmla="*/ 362 w 582"/>
              <a:gd name="T25" fmla="*/ 100 h 218"/>
              <a:gd name="T26" fmla="*/ 363 w 582"/>
              <a:gd name="T27" fmla="*/ 92 h 218"/>
              <a:gd name="T28" fmla="*/ 396 w 582"/>
              <a:gd name="T29" fmla="*/ 149 h 218"/>
              <a:gd name="T30" fmla="*/ 377 w 582"/>
              <a:gd name="T31" fmla="*/ 99 h 218"/>
              <a:gd name="T32" fmla="*/ 423 w 582"/>
              <a:gd name="T33" fmla="*/ 120 h 218"/>
              <a:gd name="T34" fmla="*/ 409 w 582"/>
              <a:gd name="T35" fmla="*/ 104 h 218"/>
              <a:gd name="T36" fmla="*/ 378 w 582"/>
              <a:gd name="T37" fmla="*/ 120 h 218"/>
              <a:gd name="T38" fmla="*/ 409 w 582"/>
              <a:gd name="T39" fmla="*/ 136 h 218"/>
              <a:gd name="T40" fmla="*/ 434 w 582"/>
              <a:gd name="T41" fmla="*/ 69 h 218"/>
              <a:gd name="T42" fmla="*/ 438 w 582"/>
              <a:gd name="T43" fmla="*/ 79 h 218"/>
              <a:gd name="T44" fmla="*/ 442 w 582"/>
              <a:gd name="T45" fmla="*/ 69 h 218"/>
              <a:gd name="T46" fmla="*/ 422 w 582"/>
              <a:gd name="T47" fmla="*/ 166 h 218"/>
              <a:gd name="T48" fmla="*/ 421 w 582"/>
              <a:gd name="T49" fmla="*/ 173 h 218"/>
              <a:gd name="T50" fmla="*/ 442 w 582"/>
              <a:gd name="T51" fmla="*/ 93 h 218"/>
              <a:gd name="T52" fmla="*/ 494 w 582"/>
              <a:gd name="T53" fmla="*/ 98 h 218"/>
              <a:gd name="T54" fmla="*/ 462 w 582"/>
              <a:gd name="T55" fmla="*/ 122 h 218"/>
              <a:gd name="T56" fmla="*/ 497 w 582"/>
              <a:gd name="T57" fmla="*/ 135 h 218"/>
              <a:gd name="T58" fmla="*/ 459 w 582"/>
              <a:gd name="T59" fmla="*/ 141 h 218"/>
              <a:gd name="T60" fmla="*/ 465 w 582"/>
              <a:gd name="T61" fmla="*/ 95 h 218"/>
              <a:gd name="T62" fmla="*/ 491 w 582"/>
              <a:gd name="T63" fmla="*/ 115 h 218"/>
              <a:gd name="T64" fmla="*/ 467 w 582"/>
              <a:gd name="T65" fmla="*/ 103 h 218"/>
              <a:gd name="T66" fmla="*/ 514 w 582"/>
              <a:gd name="T67" fmla="*/ 100 h 218"/>
              <a:gd name="T68" fmla="*/ 519 w 582"/>
              <a:gd name="T69" fmla="*/ 145 h 218"/>
              <a:gd name="T70" fmla="*/ 547 w 582"/>
              <a:gd name="T71" fmla="*/ 137 h 218"/>
              <a:gd name="T72" fmla="*/ 515 w 582"/>
              <a:gd name="T73" fmla="*/ 121 h 218"/>
              <a:gd name="T74" fmla="*/ 547 w 582"/>
              <a:gd name="T75" fmla="*/ 103 h 218"/>
              <a:gd name="T76" fmla="*/ 514 w 582"/>
              <a:gd name="T77" fmla="*/ 100 h 218"/>
              <a:gd name="T78" fmla="*/ 569 w 582"/>
              <a:gd name="T79" fmla="*/ 93 h 218"/>
              <a:gd name="T80" fmla="*/ 560 w 582"/>
              <a:gd name="T81" fmla="*/ 93 h 218"/>
              <a:gd name="T82" fmla="*/ 560 w 582"/>
              <a:gd name="T83" fmla="*/ 100 h 218"/>
              <a:gd name="T84" fmla="*/ 582 w 582"/>
              <a:gd name="T85" fmla="*/ 147 h 218"/>
              <a:gd name="T86" fmla="*/ 571 w 582"/>
              <a:gd name="T87" fmla="*/ 139 h 218"/>
              <a:gd name="T88" fmla="*/ 582 w 582"/>
              <a:gd name="T89" fmla="*/ 100 h 218"/>
              <a:gd name="T90" fmla="*/ 206 w 582"/>
              <a:gd name="T91" fmla="*/ 200 h 218"/>
              <a:gd name="T92" fmla="*/ 0 w 582"/>
              <a:gd name="T93" fmla="*/ 195 h 218"/>
              <a:gd name="T94" fmla="*/ 127 w 582"/>
              <a:gd name="T95" fmla="*/ 18 h 218"/>
              <a:gd name="T96" fmla="*/ 100 w 582"/>
              <a:gd name="T97" fmla="*/ 94 h 218"/>
              <a:gd name="T98" fmla="*/ 81 w 582"/>
              <a:gd name="T99" fmla="*/ 64 h 218"/>
              <a:gd name="T100" fmla="*/ 37 w 582"/>
              <a:gd name="T101" fmla="*/ 161 h 218"/>
              <a:gd name="T102" fmla="*/ 65 w 582"/>
              <a:gd name="T103" fmla="*/ 129 h 218"/>
              <a:gd name="T104" fmla="*/ 85 w 582"/>
              <a:gd name="T105" fmla="*/ 123 h 218"/>
              <a:gd name="T106" fmla="*/ 98 w 582"/>
              <a:gd name="T107" fmla="*/ 108 h 218"/>
              <a:gd name="T108" fmla="*/ 209 w 582"/>
              <a:gd name="T109" fmla="*/ 31 h 218"/>
              <a:gd name="T110" fmla="*/ 127 w 582"/>
              <a:gd name="T111" fmla="*/ 45 h 218"/>
              <a:gd name="T112" fmla="*/ 181 w 582"/>
              <a:gd name="T113" fmla="*/ 100 h 218"/>
              <a:gd name="T114" fmla="*/ 172 w 582"/>
              <a:gd name="T115" fmla="*/ 136 h 218"/>
              <a:gd name="T116" fmla="*/ 163 w 582"/>
              <a:gd name="T117" fmla="*/ 100 h 218"/>
              <a:gd name="T118" fmla="*/ 127 w 582"/>
              <a:gd name="T119" fmla="*/ 136 h 218"/>
              <a:gd name="T120" fmla="*/ 136 w 582"/>
              <a:gd name="T121" fmla="*/ 181 h 218"/>
              <a:gd name="T122" fmla="*/ 206 w 582"/>
              <a:gd name="T123" fmla="*/ 190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82" h="218">
                <a:moveTo>
                  <a:pt x="78" y="89"/>
                </a:moveTo>
                <a:cubicBezTo>
                  <a:pt x="78" y="91"/>
                  <a:pt x="79" y="93"/>
                  <a:pt x="79" y="96"/>
                </a:cubicBezTo>
                <a:cubicBezTo>
                  <a:pt x="79" y="98"/>
                  <a:pt x="78" y="101"/>
                  <a:pt x="78" y="103"/>
                </a:cubicBezTo>
                <a:cubicBezTo>
                  <a:pt x="77" y="105"/>
                  <a:pt x="76" y="106"/>
                  <a:pt x="75" y="108"/>
                </a:cubicBezTo>
                <a:cubicBezTo>
                  <a:pt x="73" y="109"/>
                  <a:pt x="72" y="110"/>
                  <a:pt x="70" y="111"/>
                </a:cubicBezTo>
                <a:cubicBezTo>
                  <a:pt x="68" y="111"/>
                  <a:pt x="66" y="111"/>
                  <a:pt x="63" y="112"/>
                </a:cubicBezTo>
                <a:cubicBezTo>
                  <a:pt x="56" y="112"/>
                  <a:pt x="56" y="112"/>
                  <a:pt x="56" y="112"/>
                </a:cubicBezTo>
                <a:cubicBezTo>
                  <a:pt x="56" y="81"/>
                  <a:pt x="56" y="81"/>
                  <a:pt x="56" y="81"/>
                </a:cubicBezTo>
                <a:cubicBezTo>
                  <a:pt x="63" y="81"/>
                  <a:pt x="63" y="81"/>
                  <a:pt x="63" y="81"/>
                </a:cubicBezTo>
                <a:cubicBezTo>
                  <a:pt x="66" y="80"/>
                  <a:pt x="68" y="81"/>
                  <a:pt x="70" y="81"/>
                </a:cubicBezTo>
                <a:cubicBezTo>
                  <a:pt x="72" y="82"/>
                  <a:pt x="73" y="83"/>
                  <a:pt x="75" y="84"/>
                </a:cubicBezTo>
                <a:cubicBezTo>
                  <a:pt x="76" y="85"/>
                  <a:pt x="77" y="87"/>
                  <a:pt x="78" y="89"/>
                </a:cubicBezTo>
                <a:close/>
                <a:moveTo>
                  <a:pt x="323" y="77"/>
                </a:moveTo>
                <a:cubicBezTo>
                  <a:pt x="327" y="81"/>
                  <a:pt x="330" y="87"/>
                  <a:pt x="330" y="94"/>
                </a:cubicBezTo>
                <a:cubicBezTo>
                  <a:pt x="330" y="101"/>
                  <a:pt x="327" y="107"/>
                  <a:pt x="322" y="112"/>
                </a:cubicBezTo>
                <a:cubicBezTo>
                  <a:pt x="317" y="116"/>
                  <a:pt x="310" y="118"/>
                  <a:pt x="302" y="118"/>
                </a:cubicBezTo>
                <a:cubicBezTo>
                  <a:pt x="292" y="118"/>
                  <a:pt x="292" y="118"/>
                  <a:pt x="292" y="118"/>
                </a:cubicBezTo>
                <a:cubicBezTo>
                  <a:pt x="292" y="147"/>
                  <a:pt x="292" y="147"/>
                  <a:pt x="292" y="147"/>
                </a:cubicBezTo>
                <a:cubicBezTo>
                  <a:pt x="283" y="147"/>
                  <a:pt x="283" y="147"/>
                  <a:pt x="283" y="147"/>
                </a:cubicBezTo>
                <a:cubicBezTo>
                  <a:pt x="283" y="71"/>
                  <a:pt x="283" y="71"/>
                  <a:pt x="283" y="71"/>
                </a:cubicBezTo>
                <a:cubicBezTo>
                  <a:pt x="304" y="71"/>
                  <a:pt x="304" y="71"/>
                  <a:pt x="304" y="71"/>
                </a:cubicBezTo>
                <a:cubicBezTo>
                  <a:pt x="312" y="71"/>
                  <a:pt x="318" y="73"/>
                  <a:pt x="323" y="77"/>
                </a:cubicBezTo>
                <a:close/>
                <a:moveTo>
                  <a:pt x="320" y="94"/>
                </a:moveTo>
                <a:cubicBezTo>
                  <a:pt x="320" y="84"/>
                  <a:pt x="314" y="79"/>
                  <a:pt x="302" y="79"/>
                </a:cubicBezTo>
                <a:cubicBezTo>
                  <a:pt x="292" y="79"/>
                  <a:pt x="292" y="79"/>
                  <a:pt x="292" y="79"/>
                </a:cubicBezTo>
                <a:cubicBezTo>
                  <a:pt x="292" y="110"/>
                  <a:pt x="292" y="110"/>
                  <a:pt x="292" y="110"/>
                </a:cubicBezTo>
                <a:cubicBezTo>
                  <a:pt x="301" y="110"/>
                  <a:pt x="301" y="110"/>
                  <a:pt x="301" y="110"/>
                </a:cubicBezTo>
                <a:cubicBezTo>
                  <a:pt x="307" y="110"/>
                  <a:pt x="312" y="109"/>
                  <a:pt x="315" y="106"/>
                </a:cubicBezTo>
                <a:cubicBezTo>
                  <a:pt x="319" y="103"/>
                  <a:pt x="320" y="99"/>
                  <a:pt x="320" y="94"/>
                </a:cubicBezTo>
                <a:close/>
                <a:moveTo>
                  <a:pt x="354" y="95"/>
                </a:moveTo>
                <a:cubicBezTo>
                  <a:pt x="352" y="97"/>
                  <a:pt x="350" y="100"/>
                  <a:pt x="349" y="104"/>
                </a:cubicBezTo>
                <a:cubicBezTo>
                  <a:pt x="349" y="104"/>
                  <a:pt x="349" y="104"/>
                  <a:pt x="349" y="104"/>
                </a:cubicBezTo>
                <a:cubicBezTo>
                  <a:pt x="349" y="93"/>
                  <a:pt x="349" y="93"/>
                  <a:pt x="349" y="93"/>
                </a:cubicBezTo>
                <a:cubicBezTo>
                  <a:pt x="340" y="93"/>
                  <a:pt x="340" y="93"/>
                  <a:pt x="340" y="93"/>
                </a:cubicBezTo>
                <a:cubicBezTo>
                  <a:pt x="340" y="147"/>
                  <a:pt x="340" y="147"/>
                  <a:pt x="340" y="147"/>
                </a:cubicBezTo>
                <a:cubicBezTo>
                  <a:pt x="349" y="147"/>
                  <a:pt x="349" y="147"/>
                  <a:pt x="349" y="147"/>
                </a:cubicBezTo>
                <a:cubicBezTo>
                  <a:pt x="349" y="120"/>
                  <a:pt x="349" y="120"/>
                  <a:pt x="349" y="120"/>
                </a:cubicBezTo>
                <a:cubicBezTo>
                  <a:pt x="349" y="114"/>
                  <a:pt x="350" y="109"/>
                  <a:pt x="352" y="105"/>
                </a:cubicBezTo>
                <a:cubicBezTo>
                  <a:pt x="355" y="102"/>
                  <a:pt x="358" y="100"/>
                  <a:pt x="362" y="100"/>
                </a:cubicBezTo>
                <a:cubicBezTo>
                  <a:pt x="364" y="100"/>
                  <a:pt x="367" y="101"/>
                  <a:pt x="368" y="102"/>
                </a:cubicBezTo>
                <a:cubicBezTo>
                  <a:pt x="368" y="93"/>
                  <a:pt x="368" y="93"/>
                  <a:pt x="368" y="93"/>
                </a:cubicBezTo>
                <a:cubicBezTo>
                  <a:pt x="367" y="92"/>
                  <a:pt x="365" y="92"/>
                  <a:pt x="363" y="92"/>
                </a:cubicBezTo>
                <a:cubicBezTo>
                  <a:pt x="360" y="92"/>
                  <a:pt x="357" y="93"/>
                  <a:pt x="354" y="95"/>
                </a:cubicBezTo>
                <a:close/>
                <a:moveTo>
                  <a:pt x="416" y="141"/>
                </a:moveTo>
                <a:cubicBezTo>
                  <a:pt x="411" y="146"/>
                  <a:pt x="404" y="149"/>
                  <a:pt x="396" y="149"/>
                </a:cubicBezTo>
                <a:cubicBezTo>
                  <a:pt x="388" y="149"/>
                  <a:pt x="381" y="146"/>
                  <a:pt x="376" y="141"/>
                </a:cubicBezTo>
                <a:cubicBezTo>
                  <a:pt x="372" y="136"/>
                  <a:pt x="369" y="129"/>
                  <a:pt x="369" y="121"/>
                </a:cubicBezTo>
                <a:cubicBezTo>
                  <a:pt x="369" y="112"/>
                  <a:pt x="372" y="105"/>
                  <a:pt x="377" y="99"/>
                </a:cubicBezTo>
                <a:cubicBezTo>
                  <a:pt x="382" y="94"/>
                  <a:pt x="388" y="92"/>
                  <a:pt x="397" y="92"/>
                </a:cubicBezTo>
                <a:cubicBezTo>
                  <a:pt x="405" y="92"/>
                  <a:pt x="411" y="94"/>
                  <a:pt x="416" y="99"/>
                </a:cubicBezTo>
                <a:cubicBezTo>
                  <a:pt x="421" y="104"/>
                  <a:pt x="423" y="111"/>
                  <a:pt x="423" y="120"/>
                </a:cubicBezTo>
                <a:cubicBezTo>
                  <a:pt x="423" y="129"/>
                  <a:pt x="420" y="136"/>
                  <a:pt x="416" y="141"/>
                </a:cubicBezTo>
                <a:close/>
                <a:moveTo>
                  <a:pt x="414" y="120"/>
                </a:moveTo>
                <a:cubicBezTo>
                  <a:pt x="414" y="113"/>
                  <a:pt x="412" y="108"/>
                  <a:pt x="409" y="104"/>
                </a:cubicBezTo>
                <a:cubicBezTo>
                  <a:pt x="406" y="101"/>
                  <a:pt x="402" y="99"/>
                  <a:pt x="396" y="99"/>
                </a:cubicBezTo>
                <a:cubicBezTo>
                  <a:pt x="391" y="99"/>
                  <a:pt x="386" y="101"/>
                  <a:pt x="383" y="105"/>
                </a:cubicBezTo>
                <a:cubicBezTo>
                  <a:pt x="380" y="108"/>
                  <a:pt x="378" y="114"/>
                  <a:pt x="378" y="120"/>
                </a:cubicBezTo>
                <a:cubicBezTo>
                  <a:pt x="378" y="127"/>
                  <a:pt x="380" y="132"/>
                  <a:pt x="383" y="136"/>
                </a:cubicBezTo>
                <a:cubicBezTo>
                  <a:pt x="386" y="139"/>
                  <a:pt x="391" y="141"/>
                  <a:pt x="396" y="141"/>
                </a:cubicBezTo>
                <a:cubicBezTo>
                  <a:pt x="402" y="141"/>
                  <a:pt x="406" y="139"/>
                  <a:pt x="409" y="136"/>
                </a:cubicBezTo>
                <a:cubicBezTo>
                  <a:pt x="412" y="132"/>
                  <a:pt x="414" y="127"/>
                  <a:pt x="414" y="120"/>
                </a:cubicBezTo>
                <a:close/>
                <a:moveTo>
                  <a:pt x="438" y="68"/>
                </a:moveTo>
                <a:cubicBezTo>
                  <a:pt x="436" y="68"/>
                  <a:pt x="435" y="68"/>
                  <a:pt x="434" y="69"/>
                </a:cubicBezTo>
                <a:cubicBezTo>
                  <a:pt x="433" y="70"/>
                  <a:pt x="432" y="72"/>
                  <a:pt x="432" y="73"/>
                </a:cubicBezTo>
                <a:cubicBezTo>
                  <a:pt x="432" y="75"/>
                  <a:pt x="433" y="76"/>
                  <a:pt x="434" y="77"/>
                </a:cubicBezTo>
                <a:cubicBezTo>
                  <a:pt x="435" y="78"/>
                  <a:pt x="436" y="79"/>
                  <a:pt x="438" y="79"/>
                </a:cubicBezTo>
                <a:cubicBezTo>
                  <a:pt x="440" y="79"/>
                  <a:pt x="441" y="78"/>
                  <a:pt x="442" y="77"/>
                </a:cubicBezTo>
                <a:cubicBezTo>
                  <a:pt x="443" y="76"/>
                  <a:pt x="444" y="75"/>
                  <a:pt x="444" y="73"/>
                </a:cubicBezTo>
                <a:cubicBezTo>
                  <a:pt x="444" y="72"/>
                  <a:pt x="443" y="70"/>
                  <a:pt x="442" y="69"/>
                </a:cubicBezTo>
                <a:cubicBezTo>
                  <a:pt x="441" y="68"/>
                  <a:pt x="440" y="68"/>
                  <a:pt x="438" y="68"/>
                </a:cubicBezTo>
                <a:close/>
                <a:moveTo>
                  <a:pt x="434" y="147"/>
                </a:moveTo>
                <a:cubicBezTo>
                  <a:pt x="434" y="159"/>
                  <a:pt x="430" y="166"/>
                  <a:pt x="422" y="166"/>
                </a:cubicBezTo>
                <a:cubicBezTo>
                  <a:pt x="419" y="166"/>
                  <a:pt x="417" y="165"/>
                  <a:pt x="414" y="163"/>
                </a:cubicBezTo>
                <a:cubicBezTo>
                  <a:pt x="414" y="171"/>
                  <a:pt x="414" y="171"/>
                  <a:pt x="414" y="171"/>
                </a:cubicBezTo>
                <a:cubicBezTo>
                  <a:pt x="416" y="172"/>
                  <a:pt x="419" y="173"/>
                  <a:pt x="421" y="173"/>
                </a:cubicBezTo>
                <a:cubicBezTo>
                  <a:pt x="428" y="173"/>
                  <a:pt x="433" y="171"/>
                  <a:pt x="437" y="166"/>
                </a:cubicBezTo>
                <a:cubicBezTo>
                  <a:pt x="440" y="161"/>
                  <a:pt x="442" y="154"/>
                  <a:pt x="442" y="145"/>
                </a:cubicBezTo>
                <a:cubicBezTo>
                  <a:pt x="442" y="93"/>
                  <a:pt x="442" y="93"/>
                  <a:pt x="442" y="93"/>
                </a:cubicBezTo>
                <a:cubicBezTo>
                  <a:pt x="434" y="93"/>
                  <a:pt x="434" y="93"/>
                  <a:pt x="434" y="93"/>
                </a:cubicBezTo>
                <a:lnTo>
                  <a:pt x="434" y="147"/>
                </a:lnTo>
                <a:close/>
                <a:moveTo>
                  <a:pt x="494" y="98"/>
                </a:moveTo>
                <a:cubicBezTo>
                  <a:pt x="498" y="103"/>
                  <a:pt x="500" y="109"/>
                  <a:pt x="500" y="118"/>
                </a:cubicBezTo>
                <a:cubicBezTo>
                  <a:pt x="500" y="122"/>
                  <a:pt x="500" y="122"/>
                  <a:pt x="500" y="122"/>
                </a:cubicBezTo>
                <a:cubicBezTo>
                  <a:pt x="462" y="122"/>
                  <a:pt x="462" y="122"/>
                  <a:pt x="462" y="122"/>
                </a:cubicBezTo>
                <a:cubicBezTo>
                  <a:pt x="462" y="128"/>
                  <a:pt x="464" y="133"/>
                  <a:pt x="467" y="136"/>
                </a:cubicBezTo>
                <a:cubicBezTo>
                  <a:pt x="470" y="140"/>
                  <a:pt x="474" y="141"/>
                  <a:pt x="480" y="141"/>
                </a:cubicBezTo>
                <a:cubicBezTo>
                  <a:pt x="486" y="141"/>
                  <a:pt x="491" y="139"/>
                  <a:pt x="497" y="135"/>
                </a:cubicBezTo>
                <a:cubicBezTo>
                  <a:pt x="497" y="143"/>
                  <a:pt x="497" y="143"/>
                  <a:pt x="497" y="143"/>
                </a:cubicBezTo>
                <a:cubicBezTo>
                  <a:pt x="492" y="147"/>
                  <a:pt x="485" y="149"/>
                  <a:pt x="478" y="149"/>
                </a:cubicBezTo>
                <a:cubicBezTo>
                  <a:pt x="470" y="149"/>
                  <a:pt x="464" y="146"/>
                  <a:pt x="459" y="141"/>
                </a:cubicBezTo>
                <a:cubicBezTo>
                  <a:pt x="455" y="136"/>
                  <a:pt x="453" y="129"/>
                  <a:pt x="453" y="120"/>
                </a:cubicBezTo>
                <a:cubicBezTo>
                  <a:pt x="453" y="115"/>
                  <a:pt x="454" y="110"/>
                  <a:pt x="456" y="106"/>
                </a:cubicBezTo>
                <a:cubicBezTo>
                  <a:pt x="458" y="101"/>
                  <a:pt x="461" y="98"/>
                  <a:pt x="465" y="95"/>
                </a:cubicBezTo>
                <a:cubicBezTo>
                  <a:pt x="469" y="93"/>
                  <a:pt x="473" y="92"/>
                  <a:pt x="478" y="92"/>
                </a:cubicBezTo>
                <a:cubicBezTo>
                  <a:pt x="485" y="92"/>
                  <a:pt x="490" y="94"/>
                  <a:pt x="494" y="98"/>
                </a:cubicBezTo>
                <a:close/>
                <a:moveTo>
                  <a:pt x="491" y="115"/>
                </a:moveTo>
                <a:cubicBezTo>
                  <a:pt x="491" y="110"/>
                  <a:pt x="490" y="106"/>
                  <a:pt x="488" y="103"/>
                </a:cubicBezTo>
                <a:cubicBezTo>
                  <a:pt x="485" y="100"/>
                  <a:pt x="482" y="99"/>
                  <a:pt x="478" y="99"/>
                </a:cubicBezTo>
                <a:cubicBezTo>
                  <a:pt x="474" y="99"/>
                  <a:pt x="470" y="100"/>
                  <a:pt x="467" y="103"/>
                </a:cubicBezTo>
                <a:cubicBezTo>
                  <a:pt x="465" y="106"/>
                  <a:pt x="463" y="110"/>
                  <a:pt x="462" y="115"/>
                </a:cubicBezTo>
                <a:lnTo>
                  <a:pt x="491" y="115"/>
                </a:lnTo>
                <a:close/>
                <a:moveTo>
                  <a:pt x="514" y="100"/>
                </a:moveTo>
                <a:cubicBezTo>
                  <a:pt x="509" y="105"/>
                  <a:pt x="506" y="112"/>
                  <a:pt x="506" y="121"/>
                </a:cubicBezTo>
                <a:cubicBezTo>
                  <a:pt x="506" y="127"/>
                  <a:pt x="507" y="131"/>
                  <a:pt x="509" y="136"/>
                </a:cubicBezTo>
                <a:cubicBezTo>
                  <a:pt x="512" y="140"/>
                  <a:pt x="515" y="143"/>
                  <a:pt x="519" y="145"/>
                </a:cubicBezTo>
                <a:cubicBezTo>
                  <a:pt x="523" y="148"/>
                  <a:pt x="527" y="149"/>
                  <a:pt x="532" y="149"/>
                </a:cubicBezTo>
                <a:cubicBezTo>
                  <a:pt x="538" y="149"/>
                  <a:pt x="543" y="147"/>
                  <a:pt x="547" y="145"/>
                </a:cubicBezTo>
                <a:cubicBezTo>
                  <a:pt x="547" y="137"/>
                  <a:pt x="547" y="137"/>
                  <a:pt x="547" y="137"/>
                </a:cubicBezTo>
                <a:cubicBezTo>
                  <a:pt x="543" y="140"/>
                  <a:pt x="538" y="141"/>
                  <a:pt x="533" y="141"/>
                </a:cubicBezTo>
                <a:cubicBezTo>
                  <a:pt x="528" y="141"/>
                  <a:pt x="523" y="139"/>
                  <a:pt x="520" y="136"/>
                </a:cubicBezTo>
                <a:cubicBezTo>
                  <a:pt x="517" y="132"/>
                  <a:pt x="515" y="127"/>
                  <a:pt x="515" y="121"/>
                </a:cubicBezTo>
                <a:cubicBezTo>
                  <a:pt x="515" y="114"/>
                  <a:pt x="517" y="109"/>
                  <a:pt x="520" y="105"/>
                </a:cubicBezTo>
                <a:cubicBezTo>
                  <a:pt x="524" y="101"/>
                  <a:pt x="528" y="99"/>
                  <a:pt x="534" y="99"/>
                </a:cubicBezTo>
                <a:cubicBezTo>
                  <a:pt x="539" y="99"/>
                  <a:pt x="543" y="100"/>
                  <a:pt x="547" y="103"/>
                </a:cubicBezTo>
                <a:cubicBezTo>
                  <a:pt x="547" y="94"/>
                  <a:pt x="547" y="94"/>
                  <a:pt x="547" y="94"/>
                </a:cubicBezTo>
                <a:cubicBezTo>
                  <a:pt x="543" y="92"/>
                  <a:pt x="539" y="92"/>
                  <a:pt x="534" y="92"/>
                </a:cubicBezTo>
                <a:cubicBezTo>
                  <a:pt x="526" y="92"/>
                  <a:pt x="519" y="94"/>
                  <a:pt x="514" y="100"/>
                </a:cubicBezTo>
                <a:close/>
                <a:moveTo>
                  <a:pt x="582" y="100"/>
                </a:moveTo>
                <a:cubicBezTo>
                  <a:pt x="582" y="93"/>
                  <a:pt x="582" y="93"/>
                  <a:pt x="582" y="93"/>
                </a:cubicBezTo>
                <a:cubicBezTo>
                  <a:pt x="569" y="93"/>
                  <a:pt x="569" y="93"/>
                  <a:pt x="569" y="93"/>
                </a:cubicBezTo>
                <a:cubicBezTo>
                  <a:pt x="569" y="77"/>
                  <a:pt x="569" y="77"/>
                  <a:pt x="569" y="77"/>
                </a:cubicBezTo>
                <a:cubicBezTo>
                  <a:pt x="560" y="80"/>
                  <a:pt x="560" y="80"/>
                  <a:pt x="560" y="80"/>
                </a:cubicBezTo>
                <a:cubicBezTo>
                  <a:pt x="560" y="93"/>
                  <a:pt x="560" y="93"/>
                  <a:pt x="560" y="93"/>
                </a:cubicBezTo>
                <a:cubicBezTo>
                  <a:pt x="551" y="93"/>
                  <a:pt x="551" y="93"/>
                  <a:pt x="551" y="93"/>
                </a:cubicBezTo>
                <a:cubicBezTo>
                  <a:pt x="551" y="100"/>
                  <a:pt x="551" y="100"/>
                  <a:pt x="551" y="100"/>
                </a:cubicBezTo>
                <a:cubicBezTo>
                  <a:pt x="560" y="100"/>
                  <a:pt x="560" y="100"/>
                  <a:pt x="560" y="100"/>
                </a:cubicBezTo>
                <a:cubicBezTo>
                  <a:pt x="560" y="133"/>
                  <a:pt x="560" y="133"/>
                  <a:pt x="560" y="133"/>
                </a:cubicBezTo>
                <a:cubicBezTo>
                  <a:pt x="560" y="143"/>
                  <a:pt x="565" y="149"/>
                  <a:pt x="574" y="149"/>
                </a:cubicBezTo>
                <a:cubicBezTo>
                  <a:pt x="578" y="149"/>
                  <a:pt x="580" y="148"/>
                  <a:pt x="582" y="147"/>
                </a:cubicBezTo>
                <a:cubicBezTo>
                  <a:pt x="582" y="139"/>
                  <a:pt x="582" y="139"/>
                  <a:pt x="582" y="139"/>
                </a:cubicBezTo>
                <a:cubicBezTo>
                  <a:pt x="581" y="141"/>
                  <a:pt x="579" y="141"/>
                  <a:pt x="577" y="141"/>
                </a:cubicBezTo>
                <a:cubicBezTo>
                  <a:pt x="574" y="141"/>
                  <a:pt x="572" y="140"/>
                  <a:pt x="571" y="139"/>
                </a:cubicBezTo>
                <a:cubicBezTo>
                  <a:pt x="569" y="137"/>
                  <a:pt x="569" y="135"/>
                  <a:pt x="569" y="131"/>
                </a:cubicBezTo>
                <a:cubicBezTo>
                  <a:pt x="569" y="100"/>
                  <a:pt x="569" y="100"/>
                  <a:pt x="569" y="100"/>
                </a:cubicBezTo>
                <a:lnTo>
                  <a:pt x="582" y="100"/>
                </a:lnTo>
                <a:close/>
                <a:moveTo>
                  <a:pt x="218" y="31"/>
                </a:moveTo>
                <a:cubicBezTo>
                  <a:pt x="218" y="187"/>
                  <a:pt x="218" y="187"/>
                  <a:pt x="218" y="187"/>
                </a:cubicBezTo>
                <a:cubicBezTo>
                  <a:pt x="218" y="194"/>
                  <a:pt x="212" y="200"/>
                  <a:pt x="206" y="200"/>
                </a:cubicBezTo>
                <a:cubicBezTo>
                  <a:pt x="127" y="200"/>
                  <a:pt x="127" y="200"/>
                  <a:pt x="127" y="200"/>
                </a:cubicBezTo>
                <a:cubicBezTo>
                  <a:pt x="127" y="218"/>
                  <a:pt x="127" y="218"/>
                  <a:pt x="127" y="218"/>
                </a:cubicBezTo>
                <a:cubicBezTo>
                  <a:pt x="0" y="195"/>
                  <a:pt x="0" y="195"/>
                  <a:pt x="0" y="195"/>
                </a:cubicBezTo>
                <a:cubicBezTo>
                  <a:pt x="0" y="22"/>
                  <a:pt x="0" y="22"/>
                  <a:pt x="0" y="22"/>
                </a:cubicBezTo>
                <a:cubicBezTo>
                  <a:pt x="127" y="0"/>
                  <a:pt x="127" y="0"/>
                  <a:pt x="127" y="0"/>
                </a:cubicBezTo>
                <a:cubicBezTo>
                  <a:pt x="127" y="18"/>
                  <a:pt x="127" y="18"/>
                  <a:pt x="127" y="18"/>
                </a:cubicBezTo>
                <a:cubicBezTo>
                  <a:pt x="206" y="18"/>
                  <a:pt x="206" y="18"/>
                  <a:pt x="206" y="18"/>
                </a:cubicBezTo>
                <a:cubicBezTo>
                  <a:pt x="212" y="18"/>
                  <a:pt x="218" y="24"/>
                  <a:pt x="218" y="31"/>
                </a:cubicBezTo>
                <a:close/>
                <a:moveTo>
                  <a:pt x="100" y="94"/>
                </a:moveTo>
                <a:cubicBezTo>
                  <a:pt x="100" y="89"/>
                  <a:pt x="99" y="84"/>
                  <a:pt x="98" y="80"/>
                </a:cubicBezTo>
                <a:cubicBezTo>
                  <a:pt x="96" y="76"/>
                  <a:pt x="94" y="73"/>
                  <a:pt x="91" y="70"/>
                </a:cubicBezTo>
                <a:cubicBezTo>
                  <a:pt x="89" y="67"/>
                  <a:pt x="85" y="66"/>
                  <a:pt x="81" y="64"/>
                </a:cubicBezTo>
                <a:cubicBezTo>
                  <a:pt x="77" y="63"/>
                  <a:pt x="72" y="63"/>
                  <a:pt x="66" y="63"/>
                </a:cubicBezTo>
                <a:cubicBezTo>
                  <a:pt x="37" y="65"/>
                  <a:pt x="37" y="65"/>
                  <a:pt x="37" y="65"/>
                </a:cubicBezTo>
                <a:cubicBezTo>
                  <a:pt x="37" y="161"/>
                  <a:pt x="37" y="161"/>
                  <a:pt x="37" y="161"/>
                </a:cubicBezTo>
                <a:cubicBezTo>
                  <a:pt x="56" y="162"/>
                  <a:pt x="56" y="162"/>
                  <a:pt x="56" y="162"/>
                </a:cubicBezTo>
                <a:cubicBezTo>
                  <a:pt x="56" y="128"/>
                  <a:pt x="56" y="128"/>
                  <a:pt x="56" y="128"/>
                </a:cubicBezTo>
                <a:cubicBezTo>
                  <a:pt x="65" y="129"/>
                  <a:pt x="65" y="129"/>
                  <a:pt x="65" y="129"/>
                </a:cubicBezTo>
                <a:cubicBezTo>
                  <a:pt x="67" y="129"/>
                  <a:pt x="70" y="128"/>
                  <a:pt x="72" y="128"/>
                </a:cubicBezTo>
                <a:cubicBezTo>
                  <a:pt x="75" y="128"/>
                  <a:pt x="77" y="127"/>
                  <a:pt x="79" y="126"/>
                </a:cubicBezTo>
                <a:cubicBezTo>
                  <a:pt x="81" y="126"/>
                  <a:pt x="83" y="125"/>
                  <a:pt x="85" y="123"/>
                </a:cubicBezTo>
                <a:cubicBezTo>
                  <a:pt x="87" y="122"/>
                  <a:pt x="89" y="121"/>
                  <a:pt x="91" y="119"/>
                </a:cubicBezTo>
                <a:cubicBezTo>
                  <a:pt x="92" y="117"/>
                  <a:pt x="94" y="116"/>
                  <a:pt x="95" y="114"/>
                </a:cubicBezTo>
                <a:cubicBezTo>
                  <a:pt x="96" y="112"/>
                  <a:pt x="97" y="110"/>
                  <a:pt x="98" y="108"/>
                </a:cubicBezTo>
                <a:cubicBezTo>
                  <a:pt x="99" y="106"/>
                  <a:pt x="99" y="104"/>
                  <a:pt x="100" y="102"/>
                </a:cubicBezTo>
                <a:cubicBezTo>
                  <a:pt x="100" y="99"/>
                  <a:pt x="100" y="97"/>
                  <a:pt x="100" y="94"/>
                </a:cubicBezTo>
                <a:close/>
                <a:moveTo>
                  <a:pt x="209" y="31"/>
                </a:moveTo>
                <a:cubicBezTo>
                  <a:pt x="209" y="29"/>
                  <a:pt x="207" y="27"/>
                  <a:pt x="206" y="27"/>
                </a:cubicBezTo>
                <a:cubicBezTo>
                  <a:pt x="127" y="27"/>
                  <a:pt x="127" y="27"/>
                  <a:pt x="127" y="27"/>
                </a:cubicBezTo>
                <a:cubicBezTo>
                  <a:pt x="127" y="45"/>
                  <a:pt x="127" y="45"/>
                  <a:pt x="127" y="45"/>
                </a:cubicBezTo>
                <a:cubicBezTo>
                  <a:pt x="147" y="45"/>
                  <a:pt x="172" y="45"/>
                  <a:pt x="173" y="45"/>
                </a:cubicBezTo>
                <a:cubicBezTo>
                  <a:pt x="178" y="45"/>
                  <a:pt x="181" y="48"/>
                  <a:pt x="181" y="54"/>
                </a:cubicBezTo>
                <a:cubicBezTo>
                  <a:pt x="181" y="54"/>
                  <a:pt x="181" y="99"/>
                  <a:pt x="181" y="100"/>
                </a:cubicBezTo>
                <a:cubicBezTo>
                  <a:pt x="190" y="100"/>
                  <a:pt x="190" y="100"/>
                  <a:pt x="190" y="100"/>
                </a:cubicBezTo>
                <a:cubicBezTo>
                  <a:pt x="200" y="106"/>
                  <a:pt x="200" y="106"/>
                  <a:pt x="200" y="106"/>
                </a:cubicBezTo>
                <a:cubicBezTo>
                  <a:pt x="172" y="136"/>
                  <a:pt x="172" y="136"/>
                  <a:pt x="172" y="136"/>
                </a:cubicBezTo>
                <a:cubicBezTo>
                  <a:pt x="146" y="106"/>
                  <a:pt x="146" y="106"/>
                  <a:pt x="146" y="106"/>
                </a:cubicBezTo>
                <a:cubicBezTo>
                  <a:pt x="154" y="100"/>
                  <a:pt x="154" y="100"/>
                  <a:pt x="154" y="100"/>
                </a:cubicBezTo>
                <a:cubicBezTo>
                  <a:pt x="163" y="100"/>
                  <a:pt x="163" y="100"/>
                  <a:pt x="163" y="100"/>
                </a:cubicBezTo>
                <a:cubicBezTo>
                  <a:pt x="163" y="99"/>
                  <a:pt x="163" y="63"/>
                  <a:pt x="163" y="63"/>
                </a:cubicBezTo>
                <a:cubicBezTo>
                  <a:pt x="127" y="63"/>
                  <a:pt x="127" y="63"/>
                  <a:pt x="127" y="63"/>
                </a:cubicBezTo>
                <a:cubicBezTo>
                  <a:pt x="127" y="136"/>
                  <a:pt x="127" y="136"/>
                  <a:pt x="127" y="136"/>
                </a:cubicBezTo>
                <a:cubicBezTo>
                  <a:pt x="136" y="127"/>
                  <a:pt x="136" y="127"/>
                  <a:pt x="136" y="127"/>
                </a:cubicBezTo>
                <a:cubicBezTo>
                  <a:pt x="163" y="154"/>
                  <a:pt x="163" y="154"/>
                  <a:pt x="163" y="154"/>
                </a:cubicBezTo>
                <a:cubicBezTo>
                  <a:pt x="136" y="181"/>
                  <a:pt x="136" y="181"/>
                  <a:pt x="136" y="181"/>
                </a:cubicBezTo>
                <a:cubicBezTo>
                  <a:pt x="127" y="172"/>
                  <a:pt x="127" y="172"/>
                  <a:pt x="127" y="172"/>
                </a:cubicBezTo>
                <a:cubicBezTo>
                  <a:pt x="127" y="190"/>
                  <a:pt x="127" y="190"/>
                  <a:pt x="127" y="190"/>
                </a:cubicBezTo>
                <a:cubicBezTo>
                  <a:pt x="206" y="190"/>
                  <a:pt x="206" y="190"/>
                  <a:pt x="206" y="190"/>
                </a:cubicBezTo>
                <a:cubicBezTo>
                  <a:pt x="207" y="190"/>
                  <a:pt x="209" y="189"/>
                  <a:pt x="209" y="187"/>
                </a:cubicBezTo>
                <a:lnTo>
                  <a:pt x="209" y="3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 name="Freeform 5"/>
          <p:cNvSpPr>
            <a:spLocks noChangeAspect="1" noEditPoints="1"/>
          </p:cNvSpPr>
          <p:nvPr userDrawn="1"/>
        </p:nvSpPr>
        <p:spPr bwMode="auto">
          <a:xfrm>
            <a:off x="457200" y="6245327"/>
            <a:ext cx="1463040" cy="269773"/>
          </a:xfrm>
          <a:custGeom>
            <a:avLst/>
            <a:gdLst>
              <a:gd name="T0" fmla="*/ 1326 w 2637"/>
              <a:gd name="T1" fmla="*/ 170 h 485"/>
              <a:gd name="T2" fmla="*/ 590 w 2637"/>
              <a:gd name="T3" fmla="*/ 0 h 485"/>
              <a:gd name="T4" fmla="*/ 699 w 2637"/>
              <a:gd name="T5" fmla="*/ 274 h 485"/>
              <a:gd name="T6" fmla="*/ 0 w 2637"/>
              <a:gd name="T7" fmla="*/ 40 h 485"/>
              <a:gd name="T8" fmla="*/ 2631 w 2637"/>
              <a:gd name="T9" fmla="*/ 412 h 485"/>
              <a:gd name="T10" fmla="*/ 2612 w 2637"/>
              <a:gd name="T11" fmla="*/ 434 h 485"/>
              <a:gd name="T12" fmla="*/ 2514 w 2637"/>
              <a:gd name="T13" fmla="*/ 485 h 485"/>
              <a:gd name="T14" fmla="*/ 2597 w 2637"/>
              <a:gd name="T15" fmla="*/ 454 h 485"/>
              <a:gd name="T16" fmla="*/ 2539 w 2637"/>
              <a:gd name="T17" fmla="*/ 412 h 485"/>
              <a:gd name="T18" fmla="*/ 2492 w 2637"/>
              <a:gd name="T19" fmla="*/ 413 h 485"/>
              <a:gd name="T20" fmla="*/ 2440 w 2637"/>
              <a:gd name="T21" fmla="*/ 399 h 485"/>
              <a:gd name="T22" fmla="*/ 2402 w 2637"/>
              <a:gd name="T23" fmla="*/ 480 h 485"/>
              <a:gd name="T24" fmla="*/ 2321 w 2637"/>
              <a:gd name="T25" fmla="*/ 483 h 485"/>
              <a:gd name="T26" fmla="*/ 2422 w 2637"/>
              <a:gd name="T27" fmla="*/ 415 h 485"/>
              <a:gd name="T28" fmla="*/ 2392 w 2637"/>
              <a:gd name="T29" fmla="*/ 433 h 485"/>
              <a:gd name="T30" fmla="*/ 2226 w 2637"/>
              <a:gd name="T31" fmla="*/ 435 h 485"/>
              <a:gd name="T32" fmla="*/ 2225 w 2637"/>
              <a:gd name="T33" fmla="*/ 472 h 485"/>
              <a:gd name="T34" fmla="*/ 2209 w 2637"/>
              <a:gd name="T35" fmla="*/ 415 h 485"/>
              <a:gd name="T36" fmla="*/ 2187 w 2637"/>
              <a:gd name="T37" fmla="*/ 437 h 485"/>
              <a:gd name="T38" fmla="*/ 2104 w 2637"/>
              <a:gd name="T39" fmla="*/ 399 h 485"/>
              <a:gd name="T40" fmla="*/ 2119 w 2637"/>
              <a:gd name="T41" fmla="*/ 414 h 485"/>
              <a:gd name="T42" fmla="*/ 2076 w 2637"/>
              <a:gd name="T43" fmla="*/ 406 h 485"/>
              <a:gd name="T44" fmla="*/ 1968 w 2637"/>
              <a:gd name="T45" fmla="*/ 483 h 485"/>
              <a:gd name="T46" fmla="*/ 1977 w 2637"/>
              <a:gd name="T47" fmla="*/ 406 h 485"/>
              <a:gd name="T48" fmla="*/ 2063 w 2637"/>
              <a:gd name="T49" fmla="*/ 399 h 485"/>
              <a:gd name="T50" fmla="*/ 1889 w 2637"/>
              <a:gd name="T51" fmla="*/ 421 h 485"/>
              <a:gd name="T52" fmla="*/ 1881 w 2637"/>
              <a:gd name="T53" fmla="*/ 471 h 485"/>
              <a:gd name="T54" fmla="*/ 1850 w 2637"/>
              <a:gd name="T55" fmla="*/ 465 h 485"/>
              <a:gd name="T56" fmla="*/ 1773 w 2637"/>
              <a:gd name="T57" fmla="*/ 413 h 485"/>
              <a:gd name="T58" fmla="*/ 1686 w 2637"/>
              <a:gd name="T59" fmla="*/ 401 h 485"/>
              <a:gd name="T60" fmla="*/ 1606 w 2637"/>
              <a:gd name="T61" fmla="*/ 419 h 485"/>
              <a:gd name="T62" fmla="*/ 1645 w 2637"/>
              <a:gd name="T63" fmla="*/ 485 h 485"/>
              <a:gd name="T64" fmla="*/ 1674 w 2637"/>
              <a:gd name="T65" fmla="*/ 399 h 485"/>
              <a:gd name="T66" fmla="*/ 1489 w 2637"/>
              <a:gd name="T67" fmla="*/ 435 h 485"/>
              <a:gd name="T68" fmla="*/ 1488 w 2637"/>
              <a:gd name="T69" fmla="*/ 472 h 485"/>
              <a:gd name="T70" fmla="*/ 1472 w 2637"/>
              <a:gd name="T71" fmla="*/ 415 h 485"/>
              <a:gd name="T72" fmla="*/ 1410 w 2637"/>
              <a:gd name="T73" fmla="*/ 484 h 485"/>
              <a:gd name="T74" fmla="*/ 1411 w 2637"/>
              <a:gd name="T75" fmla="*/ 461 h 485"/>
              <a:gd name="T76" fmla="*/ 1332 w 2637"/>
              <a:gd name="T77" fmla="*/ 484 h 485"/>
              <a:gd name="T78" fmla="*/ 1289 w 2637"/>
              <a:gd name="T79" fmla="*/ 399 h 485"/>
              <a:gd name="T80" fmla="*/ 1298 w 2637"/>
              <a:gd name="T81" fmla="*/ 413 h 485"/>
              <a:gd name="T82" fmla="*/ 1327 w 2637"/>
              <a:gd name="T83" fmla="*/ 466 h 485"/>
              <a:gd name="T84" fmla="*/ 1227 w 2637"/>
              <a:gd name="T85" fmla="*/ 480 h 485"/>
              <a:gd name="T86" fmla="*/ 1146 w 2637"/>
              <a:gd name="T87" fmla="*/ 483 h 485"/>
              <a:gd name="T88" fmla="*/ 1246 w 2637"/>
              <a:gd name="T89" fmla="*/ 415 h 485"/>
              <a:gd name="T90" fmla="*/ 1217 w 2637"/>
              <a:gd name="T91" fmla="*/ 433 h 485"/>
              <a:gd name="T92" fmla="*/ 1031 w 2637"/>
              <a:gd name="T93" fmla="*/ 483 h 485"/>
              <a:gd name="T94" fmla="*/ 1131 w 2637"/>
              <a:gd name="T95" fmla="*/ 415 h 485"/>
              <a:gd name="T96" fmla="*/ 1100 w 2637"/>
              <a:gd name="T97" fmla="*/ 433 h 485"/>
              <a:gd name="T98" fmla="*/ 892 w 2637"/>
              <a:gd name="T99" fmla="*/ 480 h 485"/>
              <a:gd name="T100" fmla="*/ 811 w 2637"/>
              <a:gd name="T101" fmla="*/ 483 h 485"/>
              <a:gd name="T102" fmla="*/ 911 w 2637"/>
              <a:gd name="T103" fmla="*/ 415 h 485"/>
              <a:gd name="T104" fmla="*/ 882 w 2637"/>
              <a:gd name="T105" fmla="*/ 433 h 485"/>
              <a:gd name="T106" fmla="*/ 679 w 2637"/>
              <a:gd name="T107" fmla="*/ 483 h 485"/>
              <a:gd name="T108" fmla="*/ 700 w 2637"/>
              <a:gd name="T109" fmla="*/ 471 h 485"/>
              <a:gd name="T110" fmla="*/ 793 w 2637"/>
              <a:gd name="T111" fmla="*/ 401 h 485"/>
              <a:gd name="T112" fmla="*/ 547 w 2637"/>
              <a:gd name="T113" fmla="*/ 472 h 485"/>
              <a:gd name="T114" fmla="*/ 666 w 2637"/>
              <a:gd name="T115" fmla="*/ 415 h 485"/>
              <a:gd name="T116" fmla="*/ 572 w 2637"/>
              <a:gd name="T117" fmla="*/ 466 h 485"/>
              <a:gd name="T118" fmla="*/ 547 w 2637"/>
              <a:gd name="T119" fmla="*/ 428 h 485"/>
              <a:gd name="T120" fmla="*/ 451 w 2637"/>
              <a:gd name="T121" fmla="*/ 428 h 485"/>
              <a:gd name="T122" fmla="*/ 526 w 2637"/>
              <a:gd name="T123" fmla="*/ 425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37" h="485">
                <a:moveTo>
                  <a:pt x="1135" y="1"/>
                </a:moveTo>
                <a:cubicBezTo>
                  <a:pt x="1694" y="1"/>
                  <a:pt x="1694" y="1"/>
                  <a:pt x="1694" y="1"/>
                </a:cubicBezTo>
                <a:cubicBezTo>
                  <a:pt x="1681" y="40"/>
                  <a:pt x="1681" y="40"/>
                  <a:pt x="1681" y="40"/>
                </a:cubicBezTo>
                <a:cubicBezTo>
                  <a:pt x="1297" y="40"/>
                  <a:pt x="1297" y="40"/>
                  <a:pt x="1297" y="40"/>
                </a:cubicBezTo>
                <a:cubicBezTo>
                  <a:pt x="1233" y="235"/>
                  <a:pt x="1233" y="235"/>
                  <a:pt x="1233" y="235"/>
                </a:cubicBezTo>
                <a:cubicBezTo>
                  <a:pt x="1440" y="235"/>
                  <a:pt x="1440" y="235"/>
                  <a:pt x="1440" y="235"/>
                </a:cubicBezTo>
                <a:cubicBezTo>
                  <a:pt x="1454" y="192"/>
                  <a:pt x="1454" y="192"/>
                  <a:pt x="1454" y="192"/>
                </a:cubicBezTo>
                <a:cubicBezTo>
                  <a:pt x="1438" y="170"/>
                  <a:pt x="1438" y="170"/>
                  <a:pt x="1438" y="170"/>
                </a:cubicBezTo>
                <a:cubicBezTo>
                  <a:pt x="1326" y="170"/>
                  <a:pt x="1326" y="170"/>
                  <a:pt x="1326" y="170"/>
                </a:cubicBezTo>
                <a:cubicBezTo>
                  <a:pt x="1339" y="130"/>
                  <a:pt x="1339" y="130"/>
                  <a:pt x="1339" y="130"/>
                </a:cubicBezTo>
                <a:cubicBezTo>
                  <a:pt x="1629" y="130"/>
                  <a:pt x="1629" y="130"/>
                  <a:pt x="1629" y="130"/>
                </a:cubicBezTo>
                <a:cubicBezTo>
                  <a:pt x="1644" y="153"/>
                  <a:pt x="1644" y="153"/>
                  <a:pt x="1644" y="153"/>
                </a:cubicBezTo>
                <a:cubicBezTo>
                  <a:pt x="1605" y="274"/>
                  <a:pt x="1605" y="274"/>
                  <a:pt x="1605" y="274"/>
                </a:cubicBezTo>
                <a:cubicBezTo>
                  <a:pt x="1046" y="274"/>
                  <a:pt x="1046" y="274"/>
                  <a:pt x="1046" y="274"/>
                </a:cubicBezTo>
                <a:cubicBezTo>
                  <a:pt x="1030" y="251"/>
                  <a:pt x="1030" y="251"/>
                  <a:pt x="1030" y="251"/>
                </a:cubicBezTo>
                <a:cubicBezTo>
                  <a:pt x="1104" y="23"/>
                  <a:pt x="1104" y="23"/>
                  <a:pt x="1104" y="23"/>
                </a:cubicBezTo>
                <a:lnTo>
                  <a:pt x="1135" y="1"/>
                </a:lnTo>
                <a:close/>
                <a:moveTo>
                  <a:pt x="590" y="0"/>
                </a:moveTo>
                <a:cubicBezTo>
                  <a:pt x="578" y="40"/>
                  <a:pt x="578" y="40"/>
                  <a:pt x="578" y="40"/>
                </a:cubicBezTo>
                <a:cubicBezTo>
                  <a:pt x="846" y="40"/>
                  <a:pt x="846" y="40"/>
                  <a:pt x="846" y="40"/>
                </a:cubicBezTo>
                <a:cubicBezTo>
                  <a:pt x="862" y="62"/>
                  <a:pt x="862" y="62"/>
                  <a:pt x="862" y="62"/>
                </a:cubicBezTo>
                <a:cubicBezTo>
                  <a:pt x="847" y="107"/>
                  <a:pt x="847" y="107"/>
                  <a:pt x="847" y="107"/>
                </a:cubicBezTo>
                <a:cubicBezTo>
                  <a:pt x="816" y="130"/>
                  <a:pt x="816" y="130"/>
                  <a:pt x="816" y="130"/>
                </a:cubicBezTo>
                <a:cubicBezTo>
                  <a:pt x="548" y="130"/>
                  <a:pt x="548" y="130"/>
                  <a:pt x="548" y="130"/>
                </a:cubicBezTo>
                <a:cubicBezTo>
                  <a:pt x="509" y="251"/>
                  <a:pt x="509" y="251"/>
                  <a:pt x="509" y="251"/>
                </a:cubicBezTo>
                <a:cubicBezTo>
                  <a:pt x="524" y="274"/>
                  <a:pt x="524" y="274"/>
                  <a:pt x="524" y="274"/>
                </a:cubicBezTo>
                <a:cubicBezTo>
                  <a:pt x="699" y="274"/>
                  <a:pt x="699" y="274"/>
                  <a:pt x="699" y="274"/>
                </a:cubicBezTo>
                <a:cubicBezTo>
                  <a:pt x="733" y="170"/>
                  <a:pt x="733" y="170"/>
                  <a:pt x="733" y="170"/>
                </a:cubicBezTo>
                <a:cubicBezTo>
                  <a:pt x="998" y="170"/>
                  <a:pt x="998" y="170"/>
                  <a:pt x="998" y="170"/>
                </a:cubicBezTo>
                <a:cubicBezTo>
                  <a:pt x="1029" y="146"/>
                  <a:pt x="1029" y="146"/>
                  <a:pt x="1029" y="146"/>
                </a:cubicBezTo>
                <a:cubicBezTo>
                  <a:pt x="1069" y="23"/>
                  <a:pt x="1069" y="23"/>
                  <a:pt x="1069" y="23"/>
                </a:cubicBezTo>
                <a:cubicBezTo>
                  <a:pt x="1053" y="0"/>
                  <a:pt x="1053" y="0"/>
                  <a:pt x="1053" y="0"/>
                </a:cubicBezTo>
                <a:lnTo>
                  <a:pt x="590" y="0"/>
                </a:lnTo>
                <a:close/>
                <a:moveTo>
                  <a:pt x="555" y="1"/>
                </a:moveTo>
                <a:cubicBezTo>
                  <a:pt x="13" y="0"/>
                  <a:pt x="13" y="0"/>
                  <a:pt x="13" y="0"/>
                </a:cubicBezTo>
                <a:cubicBezTo>
                  <a:pt x="0" y="40"/>
                  <a:pt x="0" y="40"/>
                  <a:pt x="0" y="40"/>
                </a:cubicBezTo>
                <a:cubicBezTo>
                  <a:pt x="222" y="40"/>
                  <a:pt x="222" y="40"/>
                  <a:pt x="222" y="40"/>
                </a:cubicBezTo>
                <a:cubicBezTo>
                  <a:pt x="154" y="251"/>
                  <a:pt x="154" y="251"/>
                  <a:pt x="154" y="251"/>
                </a:cubicBezTo>
                <a:cubicBezTo>
                  <a:pt x="169" y="274"/>
                  <a:pt x="169" y="274"/>
                  <a:pt x="169" y="274"/>
                </a:cubicBezTo>
                <a:cubicBezTo>
                  <a:pt x="345" y="274"/>
                  <a:pt x="345" y="274"/>
                  <a:pt x="345" y="274"/>
                </a:cubicBezTo>
                <a:cubicBezTo>
                  <a:pt x="421" y="40"/>
                  <a:pt x="421" y="40"/>
                  <a:pt x="421" y="40"/>
                </a:cubicBezTo>
                <a:cubicBezTo>
                  <a:pt x="542" y="40"/>
                  <a:pt x="542" y="40"/>
                  <a:pt x="542" y="40"/>
                </a:cubicBezTo>
                <a:lnTo>
                  <a:pt x="555" y="1"/>
                </a:lnTo>
                <a:close/>
                <a:moveTo>
                  <a:pt x="2634" y="410"/>
                </a:moveTo>
                <a:cubicBezTo>
                  <a:pt x="2633" y="411"/>
                  <a:pt x="2633" y="412"/>
                  <a:pt x="2631" y="412"/>
                </a:cubicBezTo>
                <a:cubicBezTo>
                  <a:pt x="2570" y="412"/>
                  <a:pt x="2570" y="412"/>
                  <a:pt x="2570" y="412"/>
                </a:cubicBezTo>
                <a:cubicBezTo>
                  <a:pt x="2569" y="412"/>
                  <a:pt x="2567" y="412"/>
                  <a:pt x="2566" y="413"/>
                </a:cubicBezTo>
                <a:cubicBezTo>
                  <a:pt x="2561" y="417"/>
                  <a:pt x="2561" y="417"/>
                  <a:pt x="2561" y="417"/>
                </a:cubicBezTo>
                <a:cubicBezTo>
                  <a:pt x="2560" y="418"/>
                  <a:pt x="2559" y="419"/>
                  <a:pt x="2559" y="420"/>
                </a:cubicBezTo>
                <a:cubicBezTo>
                  <a:pt x="2556" y="427"/>
                  <a:pt x="2556" y="427"/>
                  <a:pt x="2556" y="427"/>
                </a:cubicBezTo>
                <a:cubicBezTo>
                  <a:pt x="2556" y="428"/>
                  <a:pt x="2556" y="428"/>
                  <a:pt x="2557" y="429"/>
                </a:cubicBezTo>
                <a:cubicBezTo>
                  <a:pt x="2560" y="434"/>
                  <a:pt x="2560" y="434"/>
                  <a:pt x="2560" y="434"/>
                </a:cubicBezTo>
                <a:cubicBezTo>
                  <a:pt x="2560" y="434"/>
                  <a:pt x="2561" y="434"/>
                  <a:pt x="2561" y="434"/>
                </a:cubicBezTo>
                <a:cubicBezTo>
                  <a:pt x="2612" y="434"/>
                  <a:pt x="2612" y="434"/>
                  <a:pt x="2612" y="434"/>
                </a:cubicBezTo>
                <a:cubicBezTo>
                  <a:pt x="2614" y="434"/>
                  <a:pt x="2615" y="435"/>
                  <a:pt x="2616" y="436"/>
                </a:cubicBezTo>
                <a:cubicBezTo>
                  <a:pt x="2622" y="446"/>
                  <a:pt x="2622" y="446"/>
                  <a:pt x="2622" y="446"/>
                </a:cubicBezTo>
                <a:cubicBezTo>
                  <a:pt x="2623" y="447"/>
                  <a:pt x="2623" y="448"/>
                  <a:pt x="2622" y="450"/>
                </a:cubicBezTo>
                <a:cubicBezTo>
                  <a:pt x="2616" y="469"/>
                  <a:pt x="2616" y="469"/>
                  <a:pt x="2616" y="469"/>
                </a:cubicBezTo>
                <a:cubicBezTo>
                  <a:pt x="2615" y="470"/>
                  <a:pt x="2614" y="471"/>
                  <a:pt x="2613" y="472"/>
                </a:cubicBezTo>
                <a:cubicBezTo>
                  <a:pt x="2598" y="483"/>
                  <a:pt x="2598" y="483"/>
                  <a:pt x="2598" y="483"/>
                </a:cubicBezTo>
                <a:cubicBezTo>
                  <a:pt x="2597" y="484"/>
                  <a:pt x="2596" y="485"/>
                  <a:pt x="2595" y="485"/>
                </a:cubicBezTo>
                <a:cubicBezTo>
                  <a:pt x="2594" y="485"/>
                  <a:pt x="2594" y="485"/>
                  <a:pt x="2593" y="485"/>
                </a:cubicBezTo>
                <a:cubicBezTo>
                  <a:pt x="2514" y="485"/>
                  <a:pt x="2514" y="485"/>
                  <a:pt x="2514" y="485"/>
                </a:cubicBezTo>
                <a:cubicBezTo>
                  <a:pt x="2513" y="485"/>
                  <a:pt x="2512" y="485"/>
                  <a:pt x="2513" y="483"/>
                </a:cubicBezTo>
                <a:cubicBezTo>
                  <a:pt x="2516" y="474"/>
                  <a:pt x="2516" y="474"/>
                  <a:pt x="2516" y="474"/>
                </a:cubicBezTo>
                <a:cubicBezTo>
                  <a:pt x="2516" y="473"/>
                  <a:pt x="2517" y="472"/>
                  <a:pt x="2518" y="472"/>
                </a:cubicBezTo>
                <a:cubicBezTo>
                  <a:pt x="2584" y="472"/>
                  <a:pt x="2584" y="472"/>
                  <a:pt x="2584" y="472"/>
                </a:cubicBezTo>
                <a:cubicBezTo>
                  <a:pt x="2585" y="472"/>
                  <a:pt x="2586" y="472"/>
                  <a:pt x="2587" y="471"/>
                </a:cubicBezTo>
                <a:cubicBezTo>
                  <a:pt x="2592" y="467"/>
                  <a:pt x="2592" y="467"/>
                  <a:pt x="2592" y="467"/>
                </a:cubicBezTo>
                <a:cubicBezTo>
                  <a:pt x="2593" y="466"/>
                  <a:pt x="2594" y="466"/>
                  <a:pt x="2594" y="465"/>
                </a:cubicBezTo>
                <a:cubicBezTo>
                  <a:pt x="2597" y="455"/>
                  <a:pt x="2597" y="455"/>
                  <a:pt x="2597" y="455"/>
                </a:cubicBezTo>
                <a:cubicBezTo>
                  <a:pt x="2597" y="455"/>
                  <a:pt x="2597" y="454"/>
                  <a:pt x="2597" y="454"/>
                </a:cubicBezTo>
                <a:cubicBezTo>
                  <a:pt x="2594" y="449"/>
                  <a:pt x="2594" y="449"/>
                  <a:pt x="2594" y="449"/>
                </a:cubicBezTo>
                <a:cubicBezTo>
                  <a:pt x="2593" y="449"/>
                  <a:pt x="2592" y="448"/>
                  <a:pt x="2591" y="448"/>
                </a:cubicBezTo>
                <a:cubicBezTo>
                  <a:pt x="2539" y="448"/>
                  <a:pt x="2539" y="448"/>
                  <a:pt x="2539" y="448"/>
                </a:cubicBezTo>
                <a:cubicBezTo>
                  <a:pt x="2538" y="448"/>
                  <a:pt x="2538" y="448"/>
                  <a:pt x="2537" y="447"/>
                </a:cubicBezTo>
                <a:cubicBezTo>
                  <a:pt x="2531" y="437"/>
                  <a:pt x="2531" y="437"/>
                  <a:pt x="2531" y="437"/>
                </a:cubicBezTo>
                <a:cubicBezTo>
                  <a:pt x="2531" y="436"/>
                  <a:pt x="2531" y="436"/>
                  <a:pt x="2531" y="435"/>
                </a:cubicBezTo>
                <a:cubicBezTo>
                  <a:pt x="2530" y="435"/>
                  <a:pt x="2531" y="434"/>
                  <a:pt x="2531" y="433"/>
                </a:cubicBezTo>
                <a:cubicBezTo>
                  <a:pt x="2537" y="414"/>
                  <a:pt x="2537" y="414"/>
                  <a:pt x="2537" y="414"/>
                </a:cubicBezTo>
                <a:cubicBezTo>
                  <a:pt x="2538" y="413"/>
                  <a:pt x="2538" y="413"/>
                  <a:pt x="2539" y="412"/>
                </a:cubicBezTo>
                <a:cubicBezTo>
                  <a:pt x="2539" y="412"/>
                  <a:pt x="2540" y="411"/>
                  <a:pt x="2541" y="410"/>
                </a:cubicBezTo>
                <a:cubicBezTo>
                  <a:pt x="2555" y="400"/>
                  <a:pt x="2555" y="400"/>
                  <a:pt x="2555" y="400"/>
                </a:cubicBezTo>
                <a:cubicBezTo>
                  <a:pt x="2556" y="399"/>
                  <a:pt x="2558" y="399"/>
                  <a:pt x="2559" y="399"/>
                </a:cubicBezTo>
                <a:cubicBezTo>
                  <a:pt x="2636" y="399"/>
                  <a:pt x="2636" y="399"/>
                  <a:pt x="2636" y="399"/>
                </a:cubicBezTo>
                <a:cubicBezTo>
                  <a:pt x="2637" y="399"/>
                  <a:pt x="2637" y="400"/>
                  <a:pt x="2637" y="401"/>
                </a:cubicBezTo>
                <a:lnTo>
                  <a:pt x="2634" y="410"/>
                </a:lnTo>
                <a:close/>
                <a:moveTo>
                  <a:pt x="2527" y="411"/>
                </a:moveTo>
                <a:cubicBezTo>
                  <a:pt x="2527" y="412"/>
                  <a:pt x="2526" y="413"/>
                  <a:pt x="2525" y="413"/>
                </a:cubicBezTo>
                <a:cubicBezTo>
                  <a:pt x="2492" y="413"/>
                  <a:pt x="2492" y="413"/>
                  <a:pt x="2492" y="413"/>
                </a:cubicBezTo>
                <a:cubicBezTo>
                  <a:pt x="2469" y="483"/>
                  <a:pt x="2469" y="483"/>
                  <a:pt x="2469" y="483"/>
                </a:cubicBezTo>
                <a:cubicBezTo>
                  <a:pt x="2468" y="485"/>
                  <a:pt x="2467" y="485"/>
                  <a:pt x="2466" y="485"/>
                </a:cubicBezTo>
                <a:cubicBezTo>
                  <a:pt x="2446" y="485"/>
                  <a:pt x="2446" y="485"/>
                  <a:pt x="2446" y="485"/>
                </a:cubicBezTo>
                <a:cubicBezTo>
                  <a:pt x="2445" y="485"/>
                  <a:pt x="2444" y="485"/>
                  <a:pt x="2445" y="483"/>
                </a:cubicBezTo>
                <a:cubicBezTo>
                  <a:pt x="2468" y="413"/>
                  <a:pt x="2468" y="413"/>
                  <a:pt x="2468" y="413"/>
                </a:cubicBezTo>
                <a:cubicBezTo>
                  <a:pt x="2436" y="413"/>
                  <a:pt x="2436" y="413"/>
                  <a:pt x="2436" y="413"/>
                </a:cubicBezTo>
                <a:cubicBezTo>
                  <a:pt x="2434" y="413"/>
                  <a:pt x="2434" y="412"/>
                  <a:pt x="2434" y="411"/>
                </a:cubicBezTo>
                <a:cubicBezTo>
                  <a:pt x="2438" y="401"/>
                  <a:pt x="2438" y="401"/>
                  <a:pt x="2438" y="401"/>
                </a:cubicBezTo>
                <a:cubicBezTo>
                  <a:pt x="2438" y="400"/>
                  <a:pt x="2439" y="399"/>
                  <a:pt x="2440" y="399"/>
                </a:cubicBezTo>
                <a:cubicBezTo>
                  <a:pt x="2529" y="399"/>
                  <a:pt x="2529" y="399"/>
                  <a:pt x="2529" y="399"/>
                </a:cubicBezTo>
                <a:cubicBezTo>
                  <a:pt x="2531" y="399"/>
                  <a:pt x="2531" y="400"/>
                  <a:pt x="2531" y="401"/>
                </a:cubicBezTo>
                <a:lnTo>
                  <a:pt x="2527" y="411"/>
                </a:lnTo>
                <a:close/>
                <a:moveTo>
                  <a:pt x="2422" y="415"/>
                </a:moveTo>
                <a:cubicBezTo>
                  <a:pt x="2415" y="435"/>
                  <a:pt x="2415" y="435"/>
                  <a:pt x="2415" y="435"/>
                </a:cubicBezTo>
                <a:cubicBezTo>
                  <a:pt x="2415" y="436"/>
                  <a:pt x="2414" y="438"/>
                  <a:pt x="2412" y="439"/>
                </a:cubicBezTo>
                <a:cubicBezTo>
                  <a:pt x="2398" y="449"/>
                  <a:pt x="2398" y="449"/>
                  <a:pt x="2398" y="449"/>
                </a:cubicBezTo>
                <a:cubicBezTo>
                  <a:pt x="2402" y="478"/>
                  <a:pt x="2402" y="478"/>
                  <a:pt x="2402" y="478"/>
                </a:cubicBezTo>
                <a:cubicBezTo>
                  <a:pt x="2402" y="479"/>
                  <a:pt x="2403" y="479"/>
                  <a:pt x="2402" y="480"/>
                </a:cubicBezTo>
                <a:cubicBezTo>
                  <a:pt x="2402" y="480"/>
                  <a:pt x="2402" y="481"/>
                  <a:pt x="2402" y="482"/>
                </a:cubicBezTo>
                <a:cubicBezTo>
                  <a:pt x="2402" y="483"/>
                  <a:pt x="2402" y="483"/>
                  <a:pt x="2402" y="483"/>
                </a:cubicBezTo>
                <a:cubicBezTo>
                  <a:pt x="2401" y="484"/>
                  <a:pt x="2401" y="484"/>
                  <a:pt x="2401" y="485"/>
                </a:cubicBezTo>
                <a:cubicBezTo>
                  <a:pt x="2400" y="485"/>
                  <a:pt x="2400" y="485"/>
                  <a:pt x="2399" y="485"/>
                </a:cubicBezTo>
                <a:cubicBezTo>
                  <a:pt x="2380" y="485"/>
                  <a:pt x="2380" y="485"/>
                  <a:pt x="2380" y="485"/>
                </a:cubicBezTo>
                <a:cubicBezTo>
                  <a:pt x="2379" y="485"/>
                  <a:pt x="2379" y="485"/>
                  <a:pt x="2378" y="484"/>
                </a:cubicBezTo>
                <a:cubicBezTo>
                  <a:pt x="2376" y="454"/>
                  <a:pt x="2376" y="454"/>
                  <a:pt x="2376" y="454"/>
                </a:cubicBezTo>
                <a:cubicBezTo>
                  <a:pt x="2331" y="454"/>
                  <a:pt x="2331" y="454"/>
                  <a:pt x="2331" y="454"/>
                </a:cubicBezTo>
                <a:cubicBezTo>
                  <a:pt x="2321" y="483"/>
                  <a:pt x="2321" y="483"/>
                  <a:pt x="2321" y="483"/>
                </a:cubicBezTo>
                <a:cubicBezTo>
                  <a:pt x="2321" y="485"/>
                  <a:pt x="2320" y="485"/>
                  <a:pt x="2319" y="485"/>
                </a:cubicBezTo>
                <a:cubicBezTo>
                  <a:pt x="2299" y="485"/>
                  <a:pt x="2299" y="485"/>
                  <a:pt x="2299" y="485"/>
                </a:cubicBezTo>
                <a:cubicBezTo>
                  <a:pt x="2298" y="485"/>
                  <a:pt x="2297" y="485"/>
                  <a:pt x="2298" y="483"/>
                </a:cubicBezTo>
                <a:cubicBezTo>
                  <a:pt x="2325" y="402"/>
                  <a:pt x="2325" y="402"/>
                  <a:pt x="2325" y="402"/>
                </a:cubicBezTo>
                <a:cubicBezTo>
                  <a:pt x="2326" y="400"/>
                  <a:pt x="2327" y="399"/>
                  <a:pt x="2330" y="399"/>
                </a:cubicBezTo>
                <a:cubicBezTo>
                  <a:pt x="2410" y="399"/>
                  <a:pt x="2410" y="399"/>
                  <a:pt x="2410" y="399"/>
                </a:cubicBezTo>
                <a:cubicBezTo>
                  <a:pt x="2412" y="399"/>
                  <a:pt x="2413" y="399"/>
                  <a:pt x="2414" y="400"/>
                </a:cubicBezTo>
                <a:cubicBezTo>
                  <a:pt x="2422" y="412"/>
                  <a:pt x="2422" y="412"/>
                  <a:pt x="2422" y="412"/>
                </a:cubicBezTo>
                <a:cubicBezTo>
                  <a:pt x="2422" y="413"/>
                  <a:pt x="2422" y="413"/>
                  <a:pt x="2422" y="415"/>
                </a:cubicBezTo>
                <a:close/>
                <a:moveTo>
                  <a:pt x="2396" y="418"/>
                </a:moveTo>
                <a:cubicBezTo>
                  <a:pt x="2392" y="413"/>
                  <a:pt x="2392" y="413"/>
                  <a:pt x="2392" y="413"/>
                </a:cubicBezTo>
                <a:cubicBezTo>
                  <a:pt x="2392" y="412"/>
                  <a:pt x="2391" y="412"/>
                  <a:pt x="2391" y="412"/>
                </a:cubicBezTo>
                <a:cubicBezTo>
                  <a:pt x="2347" y="412"/>
                  <a:pt x="2347" y="412"/>
                  <a:pt x="2347" y="412"/>
                </a:cubicBezTo>
                <a:cubicBezTo>
                  <a:pt x="2346" y="412"/>
                  <a:pt x="2345" y="413"/>
                  <a:pt x="2344" y="414"/>
                </a:cubicBezTo>
                <a:cubicBezTo>
                  <a:pt x="2335" y="441"/>
                  <a:pt x="2335" y="441"/>
                  <a:pt x="2335" y="441"/>
                </a:cubicBezTo>
                <a:cubicBezTo>
                  <a:pt x="2381" y="441"/>
                  <a:pt x="2381" y="441"/>
                  <a:pt x="2381" y="441"/>
                </a:cubicBezTo>
                <a:cubicBezTo>
                  <a:pt x="2391" y="434"/>
                  <a:pt x="2391" y="434"/>
                  <a:pt x="2391" y="434"/>
                </a:cubicBezTo>
                <a:cubicBezTo>
                  <a:pt x="2392" y="434"/>
                  <a:pt x="2392" y="433"/>
                  <a:pt x="2392" y="433"/>
                </a:cubicBezTo>
                <a:cubicBezTo>
                  <a:pt x="2396" y="420"/>
                  <a:pt x="2396" y="420"/>
                  <a:pt x="2396" y="420"/>
                </a:cubicBezTo>
                <a:cubicBezTo>
                  <a:pt x="2397" y="420"/>
                  <a:pt x="2397" y="419"/>
                  <a:pt x="2396" y="418"/>
                </a:cubicBezTo>
                <a:close/>
                <a:moveTo>
                  <a:pt x="2301" y="410"/>
                </a:moveTo>
                <a:cubicBezTo>
                  <a:pt x="2301" y="411"/>
                  <a:pt x="2300" y="412"/>
                  <a:pt x="2299" y="412"/>
                </a:cubicBezTo>
                <a:cubicBezTo>
                  <a:pt x="2243" y="412"/>
                  <a:pt x="2243" y="412"/>
                  <a:pt x="2243" y="412"/>
                </a:cubicBezTo>
                <a:cubicBezTo>
                  <a:pt x="2242" y="412"/>
                  <a:pt x="2241" y="412"/>
                  <a:pt x="2240" y="413"/>
                </a:cubicBezTo>
                <a:cubicBezTo>
                  <a:pt x="2233" y="418"/>
                  <a:pt x="2233" y="418"/>
                  <a:pt x="2233" y="418"/>
                </a:cubicBezTo>
                <a:cubicBezTo>
                  <a:pt x="2232" y="419"/>
                  <a:pt x="2231" y="420"/>
                  <a:pt x="2231" y="421"/>
                </a:cubicBezTo>
                <a:cubicBezTo>
                  <a:pt x="2226" y="435"/>
                  <a:pt x="2226" y="435"/>
                  <a:pt x="2226" y="435"/>
                </a:cubicBezTo>
                <a:cubicBezTo>
                  <a:pt x="2290" y="435"/>
                  <a:pt x="2290" y="435"/>
                  <a:pt x="2290" y="435"/>
                </a:cubicBezTo>
                <a:cubicBezTo>
                  <a:pt x="2292" y="435"/>
                  <a:pt x="2292" y="435"/>
                  <a:pt x="2292" y="437"/>
                </a:cubicBezTo>
                <a:cubicBezTo>
                  <a:pt x="2289" y="445"/>
                  <a:pt x="2289" y="445"/>
                  <a:pt x="2289" y="445"/>
                </a:cubicBezTo>
                <a:cubicBezTo>
                  <a:pt x="2288" y="447"/>
                  <a:pt x="2287" y="447"/>
                  <a:pt x="2286" y="447"/>
                </a:cubicBezTo>
                <a:cubicBezTo>
                  <a:pt x="2222" y="447"/>
                  <a:pt x="2222" y="447"/>
                  <a:pt x="2222" y="447"/>
                </a:cubicBezTo>
                <a:cubicBezTo>
                  <a:pt x="2217" y="462"/>
                  <a:pt x="2217" y="462"/>
                  <a:pt x="2217" y="462"/>
                </a:cubicBezTo>
                <a:cubicBezTo>
                  <a:pt x="2217" y="462"/>
                  <a:pt x="2217" y="463"/>
                  <a:pt x="2218" y="464"/>
                </a:cubicBezTo>
                <a:cubicBezTo>
                  <a:pt x="2223" y="471"/>
                  <a:pt x="2223" y="471"/>
                  <a:pt x="2223" y="471"/>
                </a:cubicBezTo>
                <a:cubicBezTo>
                  <a:pt x="2223" y="472"/>
                  <a:pt x="2224" y="472"/>
                  <a:pt x="2225" y="472"/>
                </a:cubicBezTo>
                <a:cubicBezTo>
                  <a:pt x="2279" y="472"/>
                  <a:pt x="2279" y="472"/>
                  <a:pt x="2279" y="472"/>
                </a:cubicBezTo>
                <a:cubicBezTo>
                  <a:pt x="2280" y="472"/>
                  <a:pt x="2281" y="473"/>
                  <a:pt x="2280" y="474"/>
                </a:cubicBezTo>
                <a:cubicBezTo>
                  <a:pt x="2277" y="483"/>
                  <a:pt x="2277" y="483"/>
                  <a:pt x="2277" y="483"/>
                </a:cubicBezTo>
                <a:cubicBezTo>
                  <a:pt x="2277" y="485"/>
                  <a:pt x="2276" y="485"/>
                  <a:pt x="2274" y="485"/>
                </a:cubicBezTo>
                <a:cubicBezTo>
                  <a:pt x="2207" y="485"/>
                  <a:pt x="2207" y="485"/>
                  <a:pt x="2207" y="485"/>
                </a:cubicBezTo>
                <a:cubicBezTo>
                  <a:pt x="2206" y="485"/>
                  <a:pt x="2205" y="485"/>
                  <a:pt x="2204" y="484"/>
                </a:cubicBezTo>
                <a:cubicBezTo>
                  <a:pt x="2192" y="468"/>
                  <a:pt x="2192" y="468"/>
                  <a:pt x="2192" y="468"/>
                </a:cubicBezTo>
                <a:cubicBezTo>
                  <a:pt x="2192" y="467"/>
                  <a:pt x="2192" y="467"/>
                  <a:pt x="2192" y="465"/>
                </a:cubicBezTo>
                <a:cubicBezTo>
                  <a:pt x="2209" y="415"/>
                  <a:pt x="2209" y="415"/>
                  <a:pt x="2209" y="415"/>
                </a:cubicBezTo>
                <a:cubicBezTo>
                  <a:pt x="2210" y="414"/>
                  <a:pt x="2210" y="413"/>
                  <a:pt x="2211" y="412"/>
                </a:cubicBezTo>
                <a:cubicBezTo>
                  <a:pt x="2227" y="400"/>
                  <a:pt x="2227" y="400"/>
                  <a:pt x="2227" y="400"/>
                </a:cubicBezTo>
                <a:cubicBezTo>
                  <a:pt x="2229" y="399"/>
                  <a:pt x="2230" y="399"/>
                  <a:pt x="2231" y="399"/>
                </a:cubicBezTo>
                <a:cubicBezTo>
                  <a:pt x="2303" y="399"/>
                  <a:pt x="2303" y="399"/>
                  <a:pt x="2303" y="399"/>
                </a:cubicBezTo>
                <a:cubicBezTo>
                  <a:pt x="2305" y="399"/>
                  <a:pt x="2305" y="400"/>
                  <a:pt x="2305" y="401"/>
                </a:cubicBezTo>
                <a:lnTo>
                  <a:pt x="2301" y="410"/>
                </a:lnTo>
                <a:close/>
                <a:moveTo>
                  <a:pt x="2196" y="415"/>
                </a:moveTo>
                <a:cubicBezTo>
                  <a:pt x="2189" y="434"/>
                  <a:pt x="2189" y="434"/>
                  <a:pt x="2189" y="434"/>
                </a:cubicBezTo>
                <a:cubicBezTo>
                  <a:pt x="2189" y="435"/>
                  <a:pt x="2188" y="436"/>
                  <a:pt x="2187" y="437"/>
                </a:cubicBezTo>
                <a:cubicBezTo>
                  <a:pt x="2166" y="452"/>
                  <a:pt x="2166" y="452"/>
                  <a:pt x="2166" y="452"/>
                </a:cubicBezTo>
                <a:cubicBezTo>
                  <a:pt x="2165" y="453"/>
                  <a:pt x="2163" y="454"/>
                  <a:pt x="2161" y="454"/>
                </a:cubicBezTo>
                <a:cubicBezTo>
                  <a:pt x="2105" y="454"/>
                  <a:pt x="2105" y="454"/>
                  <a:pt x="2105" y="454"/>
                </a:cubicBezTo>
                <a:cubicBezTo>
                  <a:pt x="2095" y="483"/>
                  <a:pt x="2095" y="483"/>
                  <a:pt x="2095" y="483"/>
                </a:cubicBezTo>
                <a:cubicBezTo>
                  <a:pt x="2095" y="485"/>
                  <a:pt x="2094" y="485"/>
                  <a:pt x="2093" y="485"/>
                </a:cubicBezTo>
                <a:cubicBezTo>
                  <a:pt x="2073" y="485"/>
                  <a:pt x="2073" y="485"/>
                  <a:pt x="2073" y="485"/>
                </a:cubicBezTo>
                <a:cubicBezTo>
                  <a:pt x="2072" y="485"/>
                  <a:pt x="2071" y="485"/>
                  <a:pt x="2072" y="483"/>
                </a:cubicBezTo>
                <a:cubicBezTo>
                  <a:pt x="2099" y="402"/>
                  <a:pt x="2099" y="402"/>
                  <a:pt x="2099" y="402"/>
                </a:cubicBezTo>
                <a:cubicBezTo>
                  <a:pt x="2100" y="400"/>
                  <a:pt x="2101" y="399"/>
                  <a:pt x="2104" y="399"/>
                </a:cubicBezTo>
                <a:cubicBezTo>
                  <a:pt x="2184" y="399"/>
                  <a:pt x="2184" y="399"/>
                  <a:pt x="2184" y="399"/>
                </a:cubicBezTo>
                <a:cubicBezTo>
                  <a:pt x="2186" y="399"/>
                  <a:pt x="2187" y="399"/>
                  <a:pt x="2187" y="400"/>
                </a:cubicBezTo>
                <a:cubicBezTo>
                  <a:pt x="2196" y="412"/>
                  <a:pt x="2196" y="412"/>
                  <a:pt x="2196" y="412"/>
                </a:cubicBezTo>
                <a:cubicBezTo>
                  <a:pt x="2196" y="413"/>
                  <a:pt x="2196" y="414"/>
                  <a:pt x="2196" y="415"/>
                </a:cubicBezTo>
                <a:close/>
                <a:moveTo>
                  <a:pt x="2170" y="418"/>
                </a:moveTo>
                <a:cubicBezTo>
                  <a:pt x="2166" y="413"/>
                  <a:pt x="2166" y="413"/>
                  <a:pt x="2166" y="413"/>
                </a:cubicBezTo>
                <a:cubicBezTo>
                  <a:pt x="2166" y="412"/>
                  <a:pt x="2165" y="412"/>
                  <a:pt x="2164" y="412"/>
                </a:cubicBezTo>
                <a:cubicBezTo>
                  <a:pt x="2121" y="412"/>
                  <a:pt x="2121" y="412"/>
                  <a:pt x="2121" y="412"/>
                </a:cubicBezTo>
                <a:cubicBezTo>
                  <a:pt x="2120" y="412"/>
                  <a:pt x="2119" y="413"/>
                  <a:pt x="2119" y="414"/>
                </a:cubicBezTo>
                <a:cubicBezTo>
                  <a:pt x="2109" y="441"/>
                  <a:pt x="2109" y="441"/>
                  <a:pt x="2109" y="441"/>
                </a:cubicBezTo>
                <a:cubicBezTo>
                  <a:pt x="2152" y="441"/>
                  <a:pt x="2152" y="441"/>
                  <a:pt x="2152" y="441"/>
                </a:cubicBezTo>
                <a:cubicBezTo>
                  <a:pt x="2153" y="441"/>
                  <a:pt x="2154" y="441"/>
                  <a:pt x="2156" y="440"/>
                </a:cubicBezTo>
                <a:cubicBezTo>
                  <a:pt x="2165" y="433"/>
                  <a:pt x="2165" y="433"/>
                  <a:pt x="2165" y="433"/>
                </a:cubicBezTo>
                <a:cubicBezTo>
                  <a:pt x="2166" y="432"/>
                  <a:pt x="2167" y="432"/>
                  <a:pt x="2167" y="430"/>
                </a:cubicBezTo>
                <a:cubicBezTo>
                  <a:pt x="2170" y="421"/>
                  <a:pt x="2170" y="421"/>
                  <a:pt x="2170" y="421"/>
                </a:cubicBezTo>
                <a:cubicBezTo>
                  <a:pt x="2171" y="420"/>
                  <a:pt x="2170" y="419"/>
                  <a:pt x="2170" y="418"/>
                </a:cubicBezTo>
                <a:close/>
                <a:moveTo>
                  <a:pt x="2077" y="404"/>
                </a:moveTo>
                <a:cubicBezTo>
                  <a:pt x="2077" y="405"/>
                  <a:pt x="2077" y="405"/>
                  <a:pt x="2076" y="406"/>
                </a:cubicBezTo>
                <a:cubicBezTo>
                  <a:pt x="2029" y="440"/>
                  <a:pt x="2029" y="440"/>
                  <a:pt x="2029" y="440"/>
                </a:cubicBezTo>
                <a:cubicBezTo>
                  <a:pt x="2053" y="478"/>
                  <a:pt x="2053" y="478"/>
                  <a:pt x="2053" y="478"/>
                </a:cubicBezTo>
                <a:cubicBezTo>
                  <a:pt x="2054" y="479"/>
                  <a:pt x="2054" y="480"/>
                  <a:pt x="2053" y="480"/>
                </a:cubicBezTo>
                <a:cubicBezTo>
                  <a:pt x="2052" y="483"/>
                  <a:pt x="2052" y="483"/>
                  <a:pt x="2052" y="483"/>
                </a:cubicBezTo>
                <a:cubicBezTo>
                  <a:pt x="2052" y="485"/>
                  <a:pt x="2051" y="485"/>
                  <a:pt x="2050" y="485"/>
                </a:cubicBezTo>
                <a:cubicBezTo>
                  <a:pt x="2029" y="485"/>
                  <a:pt x="2029" y="485"/>
                  <a:pt x="2029" y="485"/>
                </a:cubicBezTo>
                <a:cubicBezTo>
                  <a:pt x="2027" y="485"/>
                  <a:pt x="2026" y="485"/>
                  <a:pt x="2025" y="484"/>
                </a:cubicBezTo>
                <a:cubicBezTo>
                  <a:pt x="2007" y="453"/>
                  <a:pt x="2007" y="453"/>
                  <a:pt x="2007" y="453"/>
                </a:cubicBezTo>
                <a:cubicBezTo>
                  <a:pt x="1968" y="483"/>
                  <a:pt x="1968" y="483"/>
                  <a:pt x="1968" y="483"/>
                </a:cubicBezTo>
                <a:cubicBezTo>
                  <a:pt x="1967" y="484"/>
                  <a:pt x="1967" y="484"/>
                  <a:pt x="1966" y="485"/>
                </a:cubicBezTo>
                <a:cubicBezTo>
                  <a:pt x="1965" y="485"/>
                  <a:pt x="1965" y="485"/>
                  <a:pt x="1964" y="485"/>
                </a:cubicBezTo>
                <a:cubicBezTo>
                  <a:pt x="1949" y="485"/>
                  <a:pt x="1949" y="485"/>
                  <a:pt x="1949" y="485"/>
                </a:cubicBezTo>
                <a:cubicBezTo>
                  <a:pt x="1948" y="485"/>
                  <a:pt x="1947" y="485"/>
                  <a:pt x="1947" y="485"/>
                </a:cubicBezTo>
                <a:cubicBezTo>
                  <a:pt x="1947" y="485"/>
                  <a:pt x="1947" y="484"/>
                  <a:pt x="1947" y="483"/>
                </a:cubicBezTo>
                <a:cubicBezTo>
                  <a:pt x="1948" y="480"/>
                  <a:pt x="1948" y="480"/>
                  <a:pt x="1948" y="480"/>
                </a:cubicBezTo>
                <a:cubicBezTo>
                  <a:pt x="1949" y="479"/>
                  <a:pt x="1949" y="478"/>
                  <a:pt x="1950" y="478"/>
                </a:cubicBezTo>
                <a:cubicBezTo>
                  <a:pt x="2000" y="442"/>
                  <a:pt x="2000" y="442"/>
                  <a:pt x="2000" y="442"/>
                </a:cubicBezTo>
                <a:cubicBezTo>
                  <a:pt x="1977" y="406"/>
                  <a:pt x="1977" y="406"/>
                  <a:pt x="1977" y="406"/>
                </a:cubicBezTo>
                <a:cubicBezTo>
                  <a:pt x="1977" y="405"/>
                  <a:pt x="1977" y="405"/>
                  <a:pt x="1977" y="404"/>
                </a:cubicBezTo>
                <a:cubicBezTo>
                  <a:pt x="1978" y="401"/>
                  <a:pt x="1978" y="401"/>
                  <a:pt x="1978" y="401"/>
                </a:cubicBezTo>
                <a:cubicBezTo>
                  <a:pt x="1978" y="400"/>
                  <a:pt x="1979" y="399"/>
                  <a:pt x="1981" y="399"/>
                </a:cubicBezTo>
                <a:cubicBezTo>
                  <a:pt x="2001" y="399"/>
                  <a:pt x="2001" y="399"/>
                  <a:pt x="2001" y="399"/>
                </a:cubicBezTo>
                <a:cubicBezTo>
                  <a:pt x="2002" y="399"/>
                  <a:pt x="2003" y="399"/>
                  <a:pt x="2004" y="399"/>
                </a:cubicBezTo>
                <a:cubicBezTo>
                  <a:pt x="2004" y="400"/>
                  <a:pt x="2005" y="400"/>
                  <a:pt x="2005" y="401"/>
                </a:cubicBezTo>
                <a:cubicBezTo>
                  <a:pt x="2022" y="428"/>
                  <a:pt x="2022" y="428"/>
                  <a:pt x="2022" y="428"/>
                </a:cubicBezTo>
                <a:cubicBezTo>
                  <a:pt x="2059" y="400"/>
                  <a:pt x="2059" y="400"/>
                  <a:pt x="2059" y="400"/>
                </a:cubicBezTo>
                <a:cubicBezTo>
                  <a:pt x="2060" y="399"/>
                  <a:pt x="2062" y="399"/>
                  <a:pt x="2063" y="399"/>
                </a:cubicBezTo>
                <a:cubicBezTo>
                  <a:pt x="2077" y="399"/>
                  <a:pt x="2077" y="399"/>
                  <a:pt x="2077" y="399"/>
                </a:cubicBezTo>
                <a:cubicBezTo>
                  <a:pt x="2078" y="399"/>
                  <a:pt x="2079" y="399"/>
                  <a:pt x="2078" y="401"/>
                </a:cubicBezTo>
                <a:lnTo>
                  <a:pt x="2077" y="404"/>
                </a:lnTo>
                <a:close/>
                <a:moveTo>
                  <a:pt x="1959" y="410"/>
                </a:moveTo>
                <a:cubicBezTo>
                  <a:pt x="1959" y="411"/>
                  <a:pt x="1958" y="412"/>
                  <a:pt x="1957" y="412"/>
                </a:cubicBezTo>
                <a:cubicBezTo>
                  <a:pt x="1900" y="412"/>
                  <a:pt x="1900" y="412"/>
                  <a:pt x="1900" y="412"/>
                </a:cubicBezTo>
                <a:cubicBezTo>
                  <a:pt x="1900" y="412"/>
                  <a:pt x="1899" y="412"/>
                  <a:pt x="1898" y="413"/>
                </a:cubicBezTo>
                <a:cubicBezTo>
                  <a:pt x="1891" y="418"/>
                  <a:pt x="1891" y="418"/>
                  <a:pt x="1891" y="418"/>
                </a:cubicBezTo>
                <a:cubicBezTo>
                  <a:pt x="1890" y="419"/>
                  <a:pt x="1889" y="420"/>
                  <a:pt x="1889" y="421"/>
                </a:cubicBezTo>
                <a:cubicBezTo>
                  <a:pt x="1884" y="435"/>
                  <a:pt x="1884" y="435"/>
                  <a:pt x="1884" y="435"/>
                </a:cubicBezTo>
                <a:cubicBezTo>
                  <a:pt x="1948" y="435"/>
                  <a:pt x="1948" y="435"/>
                  <a:pt x="1948" y="435"/>
                </a:cubicBezTo>
                <a:cubicBezTo>
                  <a:pt x="1950" y="435"/>
                  <a:pt x="1950" y="435"/>
                  <a:pt x="1950" y="437"/>
                </a:cubicBezTo>
                <a:cubicBezTo>
                  <a:pt x="1947" y="445"/>
                  <a:pt x="1947" y="445"/>
                  <a:pt x="1947" y="445"/>
                </a:cubicBezTo>
                <a:cubicBezTo>
                  <a:pt x="1946" y="447"/>
                  <a:pt x="1945" y="447"/>
                  <a:pt x="1944" y="447"/>
                </a:cubicBezTo>
                <a:cubicBezTo>
                  <a:pt x="1880" y="447"/>
                  <a:pt x="1880" y="447"/>
                  <a:pt x="1880" y="447"/>
                </a:cubicBezTo>
                <a:cubicBezTo>
                  <a:pt x="1875" y="462"/>
                  <a:pt x="1875" y="462"/>
                  <a:pt x="1875" y="462"/>
                </a:cubicBezTo>
                <a:cubicBezTo>
                  <a:pt x="1875" y="462"/>
                  <a:pt x="1875" y="463"/>
                  <a:pt x="1875" y="464"/>
                </a:cubicBezTo>
                <a:cubicBezTo>
                  <a:pt x="1881" y="471"/>
                  <a:pt x="1881" y="471"/>
                  <a:pt x="1881" y="471"/>
                </a:cubicBezTo>
                <a:cubicBezTo>
                  <a:pt x="1881" y="472"/>
                  <a:pt x="1882" y="472"/>
                  <a:pt x="1883" y="472"/>
                </a:cubicBezTo>
                <a:cubicBezTo>
                  <a:pt x="1937" y="472"/>
                  <a:pt x="1937" y="472"/>
                  <a:pt x="1937" y="472"/>
                </a:cubicBezTo>
                <a:cubicBezTo>
                  <a:pt x="1938" y="472"/>
                  <a:pt x="1938" y="473"/>
                  <a:pt x="1938" y="474"/>
                </a:cubicBezTo>
                <a:cubicBezTo>
                  <a:pt x="1935" y="483"/>
                  <a:pt x="1935" y="483"/>
                  <a:pt x="1935" y="483"/>
                </a:cubicBezTo>
                <a:cubicBezTo>
                  <a:pt x="1934" y="485"/>
                  <a:pt x="1934" y="485"/>
                  <a:pt x="1932" y="485"/>
                </a:cubicBezTo>
                <a:cubicBezTo>
                  <a:pt x="1865" y="485"/>
                  <a:pt x="1865" y="485"/>
                  <a:pt x="1865" y="485"/>
                </a:cubicBezTo>
                <a:cubicBezTo>
                  <a:pt x="1864" y="485"/>
                  <a:pt x="1862" y="485"/>
                  <a:pt x="1862" y="484"/>
                </a:cubicBezTo>
                <a:cubicBezTo>
                  <a:pt x="1850" y="468"/>
                  <a:pt x="1850" y="468"/>
                  <a:pt x="1850" y="468"/>
                </a:cubicBezTo>
                <a:cubicBezTo>
                  <a:pt x="1850" y="467"/>
                  <a:pt x="1850" y="467"/>
                  <a:pt x="1850" y="465"/>
                </a:cubicBezTo>
                <a:cubicBezTo>
                  <a:pt x="1867" y="415"/>
                  <a:pt x="1867" y="415"/>
                  <a:pt x="1867" y="415"/>
                </a:cubicBezTo>
                <a:cubicBezTo>
                  <a:pt x="1867" y="414"/>
                  <a:pt x="1868" y="413"/>
                  <a:pt x="1869" y="412"/>
                </a:cubicBezTo>
                <a:cubicBezTo>
                  <a:pt x="1885" y="400"/>
                  <a:pt x="1885" y="400"/>
                  <a:pt x="1885" y="400"/>
                </a:cubicBezTo>
                <a:cubicBezTo>
                  <a:pt x="1886" y="399"/>
                  <a:pt x="1888" y="399"/>
                  <a:pt x="1889" y="399"/>
                </a:cubicBezTo>
                <a:cubicBezTo>
                  <a:pt x="1961" y="399"/>
                  <a:pt x="1961" y="399"/>
                  <a:pt x="1961" y="399"/>
                </a:cubicBezTo>
                <a:cubicBezTo>
                  <a:pt x="1962" y="399"/>
                  <a:pt x="1963" y="400"/>
                  <a:pt x="1962" y="401"/>
                </a:cubicBezTo>
                <a:lnTo>
                  <a:pt x="1959" y="410"/>
                </a:lnTo>
                <a:close/>
                <a:moveTo>
                  <a:pt x="1776" y="411"/>
                </a:moveTo>
                <a:cubicBezTo>
                  <a:pt x="1776" y="412"/>
                  <a:pt x="1775" y="413"/>
                  <a:pt x="1773" y="413"/>
                </a:cubicBezTo>
                <a:cubicBezTo>
                  <a:pt x="1741" y="413"/>
                  <a:pt x="1741" y="413"/>
                  <a:pt x="1741" y="413"/>
                </a:cubicBezTo>
                <a:cubicBezTo>
                  <a:pt x="1717" y="483"/>
                  <a:pt x="1717" y="483"/>
                  <a:pt x="1717" y="483"/>
                </a:cubicBezTo>
                <a:cubicBezTo>
                  <a:pt x="1717" y="485"/>
                  <a:pt x="1716" y="485"/>
                  <a:pt x="1715" y="485"/>
                </a:cubicBezTo>
                <a:cubicBezTo>
                  <a:pt x="1695" y="485"/>
                  <a:pt x="1695" y="485"/>
                  <a:pt x="1695" y="485"/>
                </a:cubicBezTo>
                <a:cubicBezTo>
                  <a:pt x="1693" y="485"/>
                  <a:pt x="1693" y="485"/>
                  <a:pt x="1693" y="483"/>
                </a:cubicBezTo>
                <a:cubicBezTo>
                  <a:pt x="1717" y="413"/>
                  <a:pt x="1717" y="413"/>
                  <a:pt x="1717" y="413"/>
                </a:cubicBezTo>
                <a:cubicBezTo>
                  <a:pt x="1684" y="413"/>
                  <a:pt x="1684" y="413"/>
                  <a:pt x="1684" y="413"/>
                </a:cubicBezTo>
                <a:cubicBezTo>
                  <a:pt x="1683" y="413"/>
                  <a:pt x="1683" y="412"/>
                  <a:pt x="1683" y="411"/>
                </a:cubicBezTo>
                <a:cubicBezTo>
                  <a:pt x="1686" y="401"/>
                  <a:pt x="1686" y="401"/>
                  <a:pt x="1686" y="401"/>
                </a:cubicBezTo>
                <a:cubicBezTo>
                  <a:pt x="1687" y="400"/>
                  <a:pt x="1688" y="399"/>
                  <a:pt x="1689" y="399"/>
                </a:cubicBezTo>
                <a:cubicBezTo>
                  <a:pt x="1778" y="399"/>
                  <a:pt x="1778" y="399"/>
                  <a:pt x="1778" y="399"/>
                </a:cubicBezTo>
                <a:cubicBezTo>
                  <a:pt x="1779" y="399"/>
                  <a:pt x="1780" y="400"/>
                  <a:pt x="1779" y="401"/>
                </a:cubicBezTo>
                <a:lnTo>
                  <a:pt x="1776" y="411"/>
                </a:lnTo>
                <a:close/>
                <a:moveTo>
                  <a:pt x="1673" y="410"/>
                </a:moveTo>
                <a:cubicBezTo>
                  <a:pt x="1672" y="411"/>
                  <a:pt x="1671" y="412"/>
                  <a:pt x="1670" y="412"/>
                </a:cubicBezTo>
                <a:cubicBezTo>
                  <a:pt x="1616" y="412"/>
                  <a:pt x="1616" y="412"/>
                  <a:pt x="1616" y="412"/>
                </a:cubicBezTo>
                <a:cubicBezTo>
                  <a:pt x="1615" y="412"/>
                  <a:pt x="1615" y="412"/>
                  <a:pt x="1614" y="413"/>
                </a:cubicBezTo>
                <a:cubicBezTo>
                  <a:pt x="1606" y="419"/>
                  <a:pt x="1606" y="419"/>
                  <a:pt x="1606" y="419"/>
                </a:cubicBezTo>
                <a:cubicBezTo>
                  <a:pt x="1605" y="419"/>
                  <a:pt x="1605" y="420"/>
                  <a:pt x="1605" y="420"/>
                </a:cubicBezTo>
                <a:cubicBezTo>
                  <a:pt x="1591" y="462"/>
                  <a:pt x="1591" y="462"/>
                  <a:pt x="1591" y="462"/>
                </a:cubicBezTo>
                <a:cubicBezTo>
                  <a:pt x="1590" y="463"/>
                  <a:pt x="1590" y="463"/>
                  <a:pt x="1591" y="464"/>
                </a:cubicBezTo>
                <a:cubicBezTo>
                  <a:pt x="1596" y="471"/>
                  <a:pt x="1596" y="471"/>
                  <a:pt x="1596" y="471"/>
                </a:cubicBezTo>
                <a:cubicBezTo>
                  <a:pt x="1597" y="472"/>
                  <a:pt x="1597" y="472"/>
                  <a:pt x="1598" y="472"/>
                </a:cubicBezTo>
                <a:cubicBezTo>
                  <a:pt x="1650" y="472"/>
                  <a:pt x="1650" y="472"/>
                  <a:pt x="1650" y="472"/>
                </a:cubicBezTo>
                <a:cubicBezTo>
                  <a:pt x="1651" y="472"/>
                  <a:pt x="1652" y="473"/>
                  <a:pt x="1651" y="474"/>
                </a:cubicBezTo>
                <a:cubicBezTo>
                  <a:pt x="1648" y="483"/>
                  <a:pt x="1648" y="483"/>
                  <a:pt x="1648" y="483"/>
                </a:cubicBezTo>
                <a:cubicBezTo>
                  <a:pt x="1648" y="485"/>
                  <a:pt x="1647" y="485"/>
                  <a:pt x="1645" y="485"/>
                </a:cubicBezTo>
                <a:cubicBezTo>
                  <a:pt x="1580" y="485"/>
                  <a:pt x="1580" y="485"/>
                  <a:pt x="1580" y="485"/>
                </a:cubicBezTo>
                <a:cubicBezTo>
                  <a:pt x="1579" y="485"/>
                  <a:pt x="1578" y="485"/>
                  <a:pt x="1577" y="484"/>
                </a:cubicBezTo>
                <a:cubicBezTo>
                  <a:pt x="1566" y="468"/>
                  <a:pt x="1566" y="468"/>
                  <a:pt x="1566" y="468"/>
                </a:cubicBezTo>
                <a:cubicBezTo>
                  <a:pt x="1565" y="467"/>
                  <a:pt x="1565" y="467"/>
                  <a:pt x="1566" y="465"/>
                </a:cubicBezTo>
                <a:cubicBezTo>
                  <a:pt x="1583" y="415"/>
                  <a:pt x="1583" y="415"/>
                  <a:pt x="1583" y="415"/>
                </a:cubicBezTo>
                <a:cubicBezTo>
                  <a:pt x="1583" y="414"/>
                  <a:pt x="1584" y="413"/>
                  <a:pt x="1585" y="412"/>
                </a:cubicBezTo>
                <a:cubicBezTo>
                  <a:pt x="1601" y="400"/>
                  <a:pt x="1601" y="400"/>
                  <a:pt x="1601" y="400"/>
                </a:cubicBezTo>
                <a:cubicBezTo>
                  <a:pt x="1602" y="399"/>
                  <a:pt x="1603" y="399"/>
                  <a:pt x="1605" y="399"/>
                </a:cubicBezTo>
                <a:cubicBezTo>
                  <a:pt x="1674" y="399"/>
                  <a:pt x="1674" y="399"/>
                  <a:pt x="1674" y="399"/>
                </a:cubicBezTo>
                <a:cubicBezTo>
                  <a:pt x="1676" y="399"/>
                  <a:pt x="1676" y="400"/>
                  <a:pt x="1676" y="401"/>
                </a:cubicBezTo>
                <a:lnTo>
                  <a:pt x="1673" y="410"/>
                </a:lnTo>
                <a:close/>
                <a:moveTo>
                  <a:pt x="1564" y="410"/>
                </a:moveTo>
                <a:cubicBezTo>
                  <a:pt x="1564" y="411"/>
                  <a:pt x="1563" y="412"/>
                  <a:pt x="1562" y="412"/>
                </a:cubicBezTo>
                <a:cubicBezTo>
                  <a:pt x="1505" y="412"/>
                  <a:pt x="1505" y="412"/>
                  <a:pt x="1505" y="412"/>
                </a:cubicBezTo>
                <a:cubicBezTo>
                  <a:pt x="1505" y="412"/>
                  <a:pt x="1504" y="412"/>
                  <a:pt x="1503" y="413"/>
                </a:cubicBezTo>
                <a:cubicBezTo>
                  <a:pt x="1495" y="418"/>
                  <a:pt x="1495" y="418"/>
                  <a:pt x="1495" y="418"/>
                </a:cubicBezTo>
                <a:cubicBezTo>
                  <a:pt x="1495" y="419"/>
                  <a:pt x="1494" y="420"/>
                  <a:pt x="1494" y="421"/>
                </a:cubicBezTo>
                <a:cubicBezTo>
                  <a:pt x="1489" y="435"/>
                  <a:pt x="1489" y="435"/>
                  <a:pt x="1489" y="435"/>
                </a:cubicBezTo>
                <a:cubicBezTo>
                  <a:pt x="1553" y="435"/>
                  <a:pt x="1553" y="435"/>
                  <a:pt x="1553" y="435"/>
                </a:cubicBezTo>
                <a:cubicBezTo>
                  <a:pt x="1555" y="435"/>
                  <a:pt x="1555" y="435"/>
                  <a:pt x="1555" y="437"/>
                </a:cubicBezTo>
                <a:cubicBezTo>
                  <a:pt x="1552" y="445"/>
                  <a:pt x="1552" y="445"/>
                  <a:pt x="1552" y="445"/>
                </a:cubicBezTo>
                <a:cubicBezTo>
                  <a:pt x="1551" y="447"/>
                  <a:pt x="1550" y="447"/>
                  <a:pt x="1549" y="447"/>
                </a:cubicBezTo>
                <a:cubicBezTo>
                  <a:pt x="1485" y="447"/>
                  <a:pt x="1485" y="447"/>
                  <a:pt x="1485" y="447"/>
                </a:cubicBezTo>
                <a:cubicBezTo>
                  <a:pt x="1480" y="462"/>
                  <a:pt x="1480" y="462"/>
                  <a:pt x="1480" y="462"/>
                </a:cubicBezTo>
                <a:cubicBezTo>
                  <a:pt x="1480" y="462"/>
                  <a:pt x="1480" y="463"/>
                  <a:pt x="1480" y="464"/>
                </a:cubicBezTo>
                <a:cubicBezTo>
                  <a:pt x="1486" y="471"/>
                  <a:pt x="1486" y="471"/>
                  <a:pt x="1486" y="471"/>
                </a:cubicBezTo>
                <a:cubicBezTo>
                  <a:pt x="1486" y="472"/>
                  <a:pt x="1487" y="472"/>
                  <a:pt x="1488" y="472"/>
                </a:cubicBezTo>
                <a:cubicBezTo>
                  <a:pt x="1542" y="472"/>
                  <a:pt x="1542" y="472"/>
                  <a:pt x="1542" y="472"/>
                </a:cubicBezTo>
                <a:cubicBezTo>
                  <a:pt x="1543" y="472"/>
                  <a:pt x="1543" y="473"/>
                  <a:pt x="1543" y="474"/>
                </a:cubicBezTo>
                <a:cubicBezTo>
                  <a:pt x="1540" y="483"/>
                  <a:pt x="1540" y="483"/>
                  <a:pt x="1540" y="483"/>
                </a:cubicBezTo>
                <a:cubicBezTo>
                  <a:pt x="1539" y="485"/>
                  <a:pt x="1539" y="485"/>
                  <a:pt x="1537" y="485"/>
                </a:cubicBezTo>
                <a:cubicBezTo>
                  <a:pt x="1470" y="485"/>
                  <a:pt x="1470" y="485"/>
                  <a:pt x="1470" y="485"/>
                </a:cubicBezTo>
                <a:cubicBezTo>
                  <a:pt x="1469" y="485"/>
                  <a:pt x="1467" y="485"/>
                  <a:pt x="1467" y="484"/>
                </a:cubicBezTo>
                <a:cubicBezTo>
                  <a:pt x="1455" y="468"/>
                  <a:pt x="1455" y="468"/>
                  <a:pt x="1455" y="468"/>
                </a:cubicBezTo>
                <a:cubicBezTo>
                  <a:pt x="1455" y="467"/>
                  <a:pt x="1455" y="467"/>
                  <a:pt x="1455" y="465"/>
                </a:cubicBezTo>
                <a:cubicBezTo>
                  <a:pt x="1472" y="415"/>
                  <a:pt x="1472" y="415"/>
                  <a:pt x="1472" y="415"/>
                </a:cubicBezTo>
                <a:cubicBezTo>
                  <a:pt x="1472" y="414"/>
                  <a:pt x="1473" y="413"/>
                  <a:pt x="1474" y="412"/>
                </a:cubicBezTo>
                <a:cubicBezTo>
                  <a:pt x="1490" y="400"/>
                  <a:pt x="1490" y="400"/>
                  <a:pt x="1490" y="400"/>
                </a:cubicBezTo>
                <a:cubicBezTo>
                  <a:pt x="1491" y="399"/>
                  <a:pt x="1493" y="399"/>
                  <a:pt x="1494" y="399"/>
                </a:cubicBezTo>
                <a:cubicBezTo>
                  <a:pt x="1566" y="399"/>
                  <a:pt x="1566" y="399"/>
                  <a:pt x="1566" y="399"/>
                </a:cubicBezTo>
                <a:cubicBezTo>
                  <a:pt x="1567" y="399"/>
                  <a:pt x="1568" y="400"/>
                  <a:pt x="1567" y="401"/>
                </a:cubicBezTo>
                <a:lnTo>
                  <a:pt x="1564" y="410"/>
                </a:lnTo>
                <a:close/>
                <a:moveTo>
                  <a:pt x="1434" y="465"/>
                </a:moveTo>
                <a:cubicBezTo>
                  <a:pt x="1433" y="467"/>
                  <a:pt x="1433" y="467"/>
                  <a:pt x="1432" y="468"/>
                </a:cubicBezTo>
                <a:cubicBezTo>
                  <a:pt x="1410" y="484"/>
                  <a:pt x="1410" y="484"/>
                  <a:pt x="1410" y="484"/>
                </a:cubicBezTo>
                <a:cubicBezTo>
                  <a:pt x="1408" y="485"/>
                  <a:pt x="1407" y="485"/>
                  <a:pt x="1406" y="485"/>
                </a:cubicBezTo>
                <a:cubicBezTo>
                  <a:pt x="1359" y="485"/>
                  <a:pt x="1359" y="485"/>
                  <a:pt x="1359" y="485"/>
                </a:cubicBezTo>
                <a:cubicBezTo>
                  <a:pt x="1357" y="485"/>
                  <a:pt x="1357" y="485"/>
                  <a:pt x="1357" y="483"/>
                </a:cubicBezTo>
                <a:cubicBezTo>
                  <a:pt x="1361" y="473"/>
                  <a:pt x="1361" y="473"/>
                  <a:pt x="1361" y="473"/>
                </a:cubicBezTo>
                <a:cubicBezTo>
                  <a:pt x="1361" y="472"/>
                  <a:pt x="1362" y="471"/>
                  <a:pt x="1363" y="471"/>
                </a:cubicBezTo>
                <a:cubicBezTo>
                  <a:pt x="1397" y="471"/>
                  <a:pt x="1397" y="471"/>
                  <a:pt x="1397" y="471"/>
                </a:cubicBezTo>
                <a:cubicBezTo>
                  <a:pt x="1398" y="471"/>
                  <a:pt x="1399" y="471"/>
                  <a:pt x="1399" y="470"/>
                </a:cubicBezTo>
                <a:cubicBezTo>
                  <a:pt x="1410" y="463"/>
                  <a:pt x="1410" y="463"/>
                  <a:pt x="1410" y="463"/>
                </a:cubicBezTo>
                <a:cubicBezTo>
                  <a:pt x="1410" y="463"/>
                  <a:pt x="1411" y="462"/>
                  <a:pt x="1411" y="461"/>
                </a:cubicBezTo>
                <a:cubicBezTo>
                  <a:pt x="1431" y="401"/>
                  <a:pt x="1431" y="401"/>
                  <a:pt x="1431" y="401"/>
                </a:cubicBezTo>
                <a:cubicBezTo>
                  <a:pt x="1432" y="400"/>
                  <a:pt x="1433" y="399"/>
                  <a:pt x="1434" y="399"/>
                </a:cubicBezTo>
                <a:cubicBezTo>
                  <a:pt x="1454" y="399"/>
                  <a:pt x="1454" y="399"/>
                  <a:pt x="1454" y="399"/>
                </a:cubicBezTo>
                <a:cubicBezTo>
                  <a:pt x="1455" y="399"/>
                  <a:pt x="1456" y="400"/>
                  <a:pt x="1455" y="401"/>
                </a:cubicBezTo>
                <a:lnTo>
                  <a:pt x="1434" y="465"/>
                </a:lnTo>
                <a:close/>
                <a:moveTo>
                  <a:pt x="1369" y="415"/>
                </a:moveTo>
                <a:cubicBezTo>
                  <a:pt x="1350" y="469"/>
                  <a:pt x="1350" y="469"/>
                  <a:pt x="1350" y="469"/>
                </a:cubicBezTo>
                <a:cubicBezTo>
                  <a:pt x="1350" y="470"/>
                  <a:pt x="1349" y="472"/>
                  <a:pt x="1348" y="472"/>
                </a:cubicBezTo>
                <a:cubicBezTo>
                  <a:pt x="1332" y="484"/>
                  <a:pt x="1332" y="484"/>
                  <a:pt x="1332" y="484"/>
                </a:cubicBezTo>
                <a:cubicBezTo>
                  <a:pt x="1331" y="485"/>
                  <a:pt x="1330" y="485"/>
                  <a:pt x="1329" y="485"/>
                </a:cubicBezTo>
                <a:cubicBezTo>
                  <a:pt x="1260" y="485"/>
                  <a:pt x="1260" y="485"/>
                  <a:pt x="1260" y="485"/>
                </a:cubicBezTo>
                <a:cubicBezTo>
                  <a:pt x="1259" y="485"/>
                  <a:pt x="1258" y="485"/>
                  <a:pt x="1258" y="484"/>
                </a:cubicBezTo>
                <a:cubicBezTo>
                  <a:pt x="1250" y="472"/>
                  <a:pt x="1250" y="472"/>
                  <a:pt x="1250" y="472"/>
                </a:cubicBezTo>
                <a:cubicBezTo>
                  <a:pt x="1249" y="472"/>
                  <a:pt x="1249" y="470"/>
                  <a:pt x="1249" y="469"/>
                </a:cubicBezTo>
                <a:cubicBezTo>
                  <a:pt x="1267" y="415"/>
                  <a:pt x="1267" y="415"/>
                  <a:pt x="1267" y="415"/>
                </a:cubicBezTo>
                <a:cubicBezTo>
                  <a:pt x="1268" y="414"/>
                  <a:pt x="1269" y="413"/>
                  <a:pt x="1270" y="412"/>
                </a:cubicBezTo>
                <a:cubicBezTo>
                  <a:pt x="1286" y="400"/>
                  <a:pt x="1286" y="400"/>
                  <a:pt x="1286" y="400"/>
                </a:cubicBezTo>
                <a:cubicBezTo>
                  <a:pt x="1287" y="399"/>
                  <a:pt x="1288" y="399"/>
                  <a:pt x="1289" y="399"/>
                </a:cubicBezTo>
                <a:cubicBezTo>
                  <a:pt x="1357" y="399"/>
                  <a:pt x="1357" y="399"/>
                  <a:pt x="1357" y="399"/>
                </a:cubicBezTo>
                <a:cubicBezTo>
                  <a:pt x="1359" y="399"/>
                  <a:pt x="1360" y="399"/>
                  <a:pt x="1360" y="400"/>
                </a:cubicBezTo>
                <a:cubicBezTo>
                  <a:pt x="1368" y="412"/>
                  <a:pt x="1368" y="412"/>
                  <a:pt x="1368" y="412"/>
                </a:cubicBezTo>
                <a:cubicBezTo>
                  <a:pt x="1369" y="413"/>
                  <a:pt x="1369" y="414"/>
                  <a:pt x="1369" y="415"/>
                </a:cubicBezTo>
                <a:close/>
                <a:moveTo>
                  <a:pt x="1343" y="419"/>
                </a:moveTo>
                <a:cubicBezTo>
                  <a:pt x="1339" y="413"/>
                  <a:pt x="1339" y="413"/>
                  <a:pt x="1339" y="413"/>
                </a:cubicBezTo>
                <a:cubicBezTo>
                  <a:pt x="1339" y="412"/>
                  <a:pt x="1338" y="412"/>
                  <a:pt x="1337" y="412"/>
                </a:cubicBezTo>
                <a:cubicBezTo>
                  <a:pt x="1301" y="412"/>
                  <a:pt x="1301" y="412"/>
                  <a:pt x="1301" y="412"/>
                </a:cubicBezTo>
                <a:cubicBezTo>
                  <a:pt x="1300" y="412"/>
                  <a:pt x="1299" y="412"/>
                  <a:pt x="1298" y="413"/>
                </a:cubicBezTo>
                <a:cubicBezTo>
                  <a:pt x="1291" y="419"/>
                  <a:pt x="1291" y="419"/>
                  <a:pt x="1291" y="419"/>
                </a:cubicBezTo>
                <a:cubicBezTo>
                  <a:pt x="1290" y="419"/>
                  <a:pt x="1289" y="420"/>
                  <a:pt x="1289" y="421"/>
                </a:cubicBezTo>
                <a:cubicBezTo>
                  <a:pt x="1275" y="463"/>
                  <a:pt x="1275" y="463"/>
                  <a:pt x="1275" y="463"/>
                </a:cubicBezTo>
                <a:cubicBezTo>
                  <a:pt x="1274" y="464"/>
                  <a:pt x="1275" y="465"/>
                  <a:pt x="1275" y="466"/>
                </a:cubicBezTo>
                <a:cubicBezTo>
                  <a:pt x="1279" y="471"/>
                  <a:pt x="1279" y="471"/>
                  <a:pt x="1279" y="471"/>
                </a:cubicBezTo>
                <a:cubicBezTo>
                  <a:pt x="1279" y="472"/>
                  <a:pt x="1280" y="472"/>
                  <a:pt x="1281" y="472"/>
                </a:cubicBezTo>
                <a:cubicBezTo>
                  <a:pt x="1317" y="472"/>
                  <a:pt x="1317" y="472"/>
                  <a:pt x="1317" y="472"/>
                </a:cubicBezTo>
                <a:cubicBezTo>
                  <a:pt x="1318" y="472"/>
                  <a:pt x="1319" y="472"/>
                  <a:pt x="1320" y="471"/>
                </a:cubicBezTo>
                <a:cubicBezTo>
                  <a:pt x="1327" y="466"/>
                  <a:pt x="1327" y="466"/>
                  <a:pt x="1327" y="466"/>
                </a:cubicBezTo>
                <a:cubicBezTo>
                  <a:pt x="1328" y="465"/>
                  <a:pt x="1329" y="464"/>
                  <a:pt x="1329" y="463"/>
                </a:cubicBezTo>
                <a:cubicBezTo>
                  <a:pt x="1343" y="421"/>
                  <a:pt x="1343" y="421"/>
                  <a:pt x="1343" y="421"/>
                </a:cubicBezTo>
                <a:cubicBezTo>
                  <a:pt x="1343" y="420"/>
                  <a:pt x="1343" y="419"/>
                  <a:pt x="1343" y="419"/>
                </a:cubicBezTo>
                <a:close/>
                <a:moveTo>
                  <a:pt x="1246" y="415"/>
                </a:moveTo>
                <a:cubicBezTo>
                  <a:pt x="1240" y="435"/>
                  <a:pt x="1240" y="435"/>
                  <a:pt x="1240" y="435"/>
                </a:cubicBezTo>
                <a:cubicBezTo>
                  <a:pt x="1239" y="436"/>
                  <a:pt x="1238" y="438"/>
                  <a:pt x="1237" y="439"/>
                </a:cubicBezTo>
                <a:cubicBezTo>
                  <a:pt x="1223" y="449"/>
                  <a:pt x="1223" y="449"/>
                  <a:pt x="1223" y="449"/>
                </a:cubicBezTo>
                <a:cubicBezTo>
                  <a:pt x="1227" y="478"/>
                  <a:pt x="1227" y="478"/>
                  <a:pt x="1227" y="478"/>
                </a:cubicBezTo>
                <a:cubicBezTo>
                  <a:pt x="1227" y="479"/>
                  <a:pt x="1227" y="479"/>
                  <a:pt x="1227" y="480"/>
                </a:cubicBezTo>
                <a:cubicBezTo>
                  <a:pt x="1227" y="480"/>
                  <a:pt x="1227" y="481"/>
                  <a:pt x="1227" y="482"/>
                </a:cubicBezTo>
                <a:cubicBezTo>
                  <a:pt x="1226" y="483"/>
                  <a:pt x="1226" y="483"/>
                  <a:pt x="1226" y="483"/>
                </a:cubicBezTo>
                <a:cubicBezTo>
                  <a:pt x="1226" y="484"/>
                  <a:pt x="1226" y="484"/>
                  <a:pt x="1225" y="485"/>
                </a:cubicBezTo>
                <a:cubicBezTo>
                  <a:pt x="1225" y="485"/>
                  <a:pt x="1224" y="485"/>
                  <a:pt x="1223" y="485"/>
                </a:cubicBezTo>
                <a:cubicBezTo>
                  <a:pt x="1204" y="485"/>
                  <a:pt x="1204" y="485"/>
                  <a:pt x="1204" y="485"/>
                </a:cubicBezTo>
                <a:cubicBezTo>
                  <a:pt x="1204" y="485"/>
                  <a:pt x="1203" y="485"/>
                  <a:pt x="1203" y="484"/>
                </a:cubicBezTo>
                <a:cubicBezTo>
                  <a:pt x="1200" y="454"/>
                  <a:pt x="1200" y="454"/>
                  <a:pt x="1200" y="454"/>
                </a:cubicBezTo>
                <a:cubicBezTo>
                  <a:pt x="1156" y="454"/>
                  <a:pt x="1156" y="454"/>
                  <a:pt x="1156" y="454"/>
                </a:cubicBezTo>
                <a:cubicBezTo>
                  <a:pt x="1146" y="483"/>
                  <a:pt x="1146" y="483"/>
                  <a:pt x="1146" y="483"/>
                </a:cubicBezTo>
                <a:cubicBezTo>
                  <a:pt x="1145" y="485"/>
                  <a:pt x="1145" y="485"/>
                  <a:pt x="1143" y="485"/>
                </a:cubicBezTo>
                <a:cubicBezTo>
                  <a:pt x="1124" y="485"/>
                  <a:pt x="1124" y="485"/>
                  <a:pt x="1124" y="485"/>
                </a:cubicBezTo>
                <a:cubicBezTo>
                  <a:pt x="1122" y="485"/>
                  <a:pt x="1122" y="485"/>
                  <a:pt x="1122" y="483"/>
                </a:cubicBezTo>
                <a:cubicBezTo>
                  <a:pt x="1149" y="402"/>
                  <a:pt x="1149" y="402"/>
                  <a:pt x="1149" y="402"/>
                </a:cubicBezTo>
                <a:cubicBezTo>
                  <a:pt x="1150" y="400"/>
                  <a:pt x="1152" y="399"/>
                  <a:pt x="1154" y="399"/>
                </a:cubicBezTo>
                <a:cubicBezTo>
                  <a:pt x="1235" y="399"/>
                  <a:pt x="1235" y="399"/>
                  <a:pt x="1235" y="399"/>
                </a:cubicBezTo>
                <a:cubicBezTo>
                  <a:pt x="1236" y="399"/>
                  <a:pt x="1237" y="399"/>
                  <a:pt x="1238" y="400"/>
                </a:cubicBezTo>
                <a:cubicBezTo>
                  <a:pt x="1246" y="412"/>
                  <a:pt x="1246" y="412"/>
                  <a:pt x="1246" y="412"/>
                </a:cubicBezTo>
                <a:cubicBezTo>
                  <a:pt x="1247" y="413"/>
                  <a:pt x="1247" y="413"/>
                  <a:pt x="1246" y="415"/>
                </a:cubicBezTo>
                <a:close/>
                <a:moveTo>
                  <a:pt x="1221" y="418"/>
                </a:moveTo>
                <a:cubicBezTo>
                  <a:pt x="1217" y="413"/>
                  <a:pt x="1217" y="413"/>
                  <a:pt x="1217" y="413"/>
                </a:cubicBezTo>
                <a:cubicBezTo>
                  <a:pt x="1217" y="412"/>
                  <a:pt x="1216" y="412"/>
                  <a:pt x="1215" y="412"/>
                </a:cubicBezTo>
                <a:cubicBezTo>
                  <a:pt x="1172" y="412"/>
                  <a:pt x="1172" y="412"/>
                  <a:pt x="1172" y="412"/>
                </a:cubicBezTo>
                <a:cubicBezTo>
                  <a:pt x="1170" y="412"/>
                  <a:pt x="1169" y="413"/>
                  <a:pt x="1169" y="414"/>
                </a:cubicBezTo>
                <a:cubicBezTo>
                  <a:pt x="1160" y="441"/>
                  <a:pt x="1160" y="441"/>
                  <a:pt x="1160" y="441"/>
                </a:cubicBezTo>
                <a:cubicBezTo>
                  <a:pt x="1205" y="441"/>
                  <a:pt x="1205" y="441"/>
                  <a:pt x="1205" y="441"/>
                </a:cubicBezTo>
                <a:cubicBezTo>
                  <a:pt x="1215" y="434"/>
                  <a:pt x="1215" y="434"/>
                  <a:pt x="1215" y="434"/>
                </a:cubicBezTo>
                <a:cubicBezTo>
                  <a:pt x="1216" y="434"/>
                  <a:pt x="1217" y="433"/>
                  <a:pt x="1217" y="433"/>
                </a:cubicBezTo>
                <a:cubicBezTo>
                  <a:pt x="1221" y="420"/>
                  <a:pt x="1221" y="420"/>
                  <a:pt x="1221" y="420"/>
                </a:cubicBezTo>
                <a:cubicBezTo>
                  <a:pt x="1221" y="420"/>
                  <a:pt x="1221" y="419"/>
                  <a:pt x="1221" y="418"/>
                </a:cubicBezTo>
                <a:close/>
                <a:moveTo>
                  <a:pt x="1131" y="415"/>
                </a:moveTo>
                <a:cubicBezTo>
                  <a:pt x="1124" y="434"/>
                  <a:pt x="1124" y="434"/>
                  <a:pt x="1124" y="434"/>
                </a:cubicBezTo>
                <a:cubicBezTo>
                  <a:pt x="1124" y="435"/>
                  <a:pt x="1123" y="436"/>
                  <a:pt x="1122" y="437"/>
                </a:cubicBezTo>
                <a:cubicBezTo>
                  <a:pt x="1102" y="452"/>
                  <a:pt x="1102" y="452"/>
                  <a:pt x="1102" y="452"/>
                </a:cubicBezTo>
                <a:cubicBezTo>
                  <a:pt x="1100" y="453"/>
                  <a:pt x="1098" y="454"/>
                  <a:pt x="1096" y="454"/>
                </a:cubicBezTo>
                <a:cubicBezTo>
                  <a:pt x="1040" y="454"/>
                  <a:pt x="1040" y="454"/>
                  <a:pt x="1040" y="454"/>
                </a:cubicBezTo>
                <a:cubicBezTo>
                  <a:pt x="1031" y="483"/>
                  <a:pt x="1031" y="483"/>
                  <a:pt x="1031" y="483"/>
                </a:cubicBezTo>
                <a:cubicBezTo>
                  <a:pt x="1030" y="485"/>
                  <a:pt x="1029" y="485"/>
                  <a:pt x="1028" y="485"/>
                </a:cubicBezTo>
                <a:cubicBezTo>
                  <a:pt x="1008" y="485"/>
                  <a:pt x="1008" y="485"/>
                  <a:pt x="1008" y="485"/>
                </a:cubicBezTo>
                <a:cubicBezTo>
                  <a:pt x="1007" y="485"/>
                  <a:pt x="1007" y="485"/>
                  <a:pt x="1007" y="483"/>
                </a:cubicBezTo>
                <a:cubicBezTo>
                  <a:pt x="1034" y="402"/>
                  <a:pt x="1034" y="402"/>
                  <a:pt x="1034" y="402"/>
                </a:cubicBezTo>
                <a:cubicBezTo>
                  <a:pt x="1035" y="400"/>
                  <a:pt x="1036" y="399"/>
                  <a:pt x="1039" y="399"/>
                </a:cubicBezTo>
                <a:cubicBezTo>
                  <a:pt x="1119" y="399"/>
                  <a:pt x="1119" y="399"/>
                  <a:pt x="1119" y="399"/>
                </a:cubicBezTo>
                <a:cubicBezTo>
                  <a:pt x="1121" y="399"/>
                  <a:pt x="1122" y="399"/>
                  <a:pt x="1123" y="400"/>
                </a:cubicBezTo>
                <a:cubicBezTo>
                  <a:pt x="1131" y="412"/>
                  <a:pt x="1131" y="412"/>
                  <a:pt x="1131" y="412"/>
                </a:cubicBezTo>
                <a:cubicBezTo>
                  <a:pt x="1131" y="413"/>
                  <a:pt x="1131" y="414"/>
                  <a:pt x="1131" y="415"/>
                </a:cubicBezTo>
                <a:close/>
                <a:moveTo>
                  <a:pt x="1105" y="418"/>
                </a:moveTo>
                <a:cubicBezTo>
                  <a:pt x="1101" y="413"/>
                  <a:pt x="1101" y="413"/>
                  <a:pt x="1101" y="413"/>
                </a:cubicBezTo>
                <a:cubicBezTo>
                  <a:pt x="1101" y="412"/>
                  <a:pt x="1100" y="412"/>
                  <a:pt x="1099" y="412"/>
                </a:cubicBezTo>
                <a:cubicBezTo>
                  <a:pt x="1056" y="412"/>
                  <a:pt x="1056" y="412"/>
                  <a:pt x="1056" y="412"/>
                </a:cubicBezTo>
                <a:cubicBezTo>
                  <a:pt x="1055" y="412"/>
                  <a:pt x="1054" y="413"/>
                  <a:pt x="1054" y="414"/>
                </a:cubicBezTo>
                <a:cubicBezTo>
                  <a:pt x="1045" y="441"/>
                  <a:pt x="1045" y="441"/>
                  <a:pt x="1045" y="441"/>
                </a:cubicBezTo>
                <a:cubicBezTo>
                  <a:pt x="1087" y="441"/>
                  <a:pt x="1087" y="441"/>
                  <a:pt x="1087" y="441"/>
                </a:cubicBezTo>
                <a:cubicBezTo>
                  <a:pt x="1088" y="441"/>
                  <a:pt x="1090" y="441"/>
                  <a:pt x="1091" y="440"/>
                </a:cubicBezTo>
                <a:cubicBezTo>
                  <a:pt x="1100" y="433"/>
                  <a:pt x="1100" y="433"/>
                  <a:pt x="1100" y="433"/>
                </a:cubicBezTo>
                <a:cubicBezTo>
                  <a:pt x="1101" y="432"/>
                  <a:pt x="1102" y="432"/>
                  <a:pt x="1102" y="430"/>
                </a:cubicBezTo>
                <a:cubicBezTo>
                  <a:pt x="1105" y="421"/>
                  <a:pt x="1105" y="421"/>
                  <a:pt x="1105" y="421"/>
                </a:cubicBezTo>
                <a:cubicBezTo>
                  <a:pt x="1106" y="420"/>
                  <a:pt x="1106" y="419"/>
                  <a:pt x="1105" y="418"/>
                </a:cubicBezTo>
                <a:close/>
                <a:moveTo>
                  <a:pt x="911" y="415"/>
                </a:moveTo>
                <a:cubicBezTo>
                  <a:pt x="905" y="435"/>
                  <a:pt x="905" y="435"/>
                  <a:pt x="905" y="435"/>
                </a:cubicBezTo>
                <a:cubicBezTo>
                  <a:pt x="904" y="436"/>
                  <a:pt x="903" y="438"/>
                  <a:pt x="902" y="439"/>
                </a:cubicBezTo>
                <a:cubicBezTo>
                  <a:pt x="888" y="449"/>
                  <a:pt x="888" y="449"/>
                  <a:pt x="888" y="449"/>
                </a:cubicBezTo>
                <a:cubicBezTo>
                  <a:pt x="892" y="478"/>
                  <a:pt x="892" y="478"/>
                  <a:pt x="892" y="478"/>
                </a:cubicBezTo>
                <a:cubicBezTo>
                  <a:pt x="892" y="479"/>
                  <a:pt x="892" y="479"/>
                  <a:pt x="892" y="480"/>
                </a:cubicBezTo>
                <a:cubicBezTo>
                  <a:pt x="892" y="480"/>
                  <a:pt x="892" y="481"/>
                  <a:pt x="892" y="482"/>
                </a:cubicBezTo>
                <a:cubicBezTo>
                  <a:pt x="891" y="483"/>
                  <a:pt x="891" y="483"/>
                  <a:pt x="891" y="483"/>
                </a:cubicBezTo>
                <a:cubicBezTo>
                  <a:pt x="891" y="484"/>
                  <a:pt x="891" y="484"/>
                  <a:pt x="890" y="485"/>
                </a:cubicBezTo>
                <a:cubicBezTo>
                  <a:pt x="890" y="485"/>
                  <a:pt x="889" y="485"/>
                  <a:pt x="888" y="485"/>
                </a:cubicBezTo>
                <a:cubicBezTo>
                  <a:pt x="869" y="485"/>
                  <a:pt x="869" y="485"/>
                  <a:pt x="869" y="485"/>
                </a:cubicBezTo>
                <a:cubicBezTo>
                  <a:pt x="869" y="485"/>
                  <a:pt x="868" y="485"/>
                  <a:pt x="868" y="484"/>
                </a:cubicBezTo>
                <a:cubicBezTo>
                  <a:pt x="865" y="454"/>
                  <a:pt x="865" y="454"/>
                  <a:pt x="865" y="454"/>
                </a:cubicBezTo>
                <a:cubicBezTo>
                  <a:pt x="821" y="454"/>
                  <a:pt x="821" y="454"/>
                  <a:pt x="821" y="454"/>
                </a:cubicBezTo>
                <a:cubicBezTo>
                  <a:pt x="811" y="483"/>
                  <a:pt x="811" y="483"/>
                  <a:pt x="811" y="483"/>
                </a:cubicBezTo>
                <a:cubicBezTo>
                  <a:pt x="810" y="485"/>
                  <a:pt x="810" y="485"/>
                  <a:pt x="808" y="485"/>
                </a:cubicBezTo>
                <a:cubicBezTo>
                  <a:pt x="789" y="485"/>
                  <a:pt x="789" y="485"/>
                  <a:pt x="789" y="485"/>
                </a:cubicBezTo>
                <a:cubicBezTo>
                  <a:pt x="787" y="485"/>
                  <a:pt x="787" y="485"/>
                  <a:pt x="787" y="483"/>
                </a:cubicBezTo>
                <a:cubicBezTo>
                  <a:pt x="814" y="402"/>
                  <a:pt x="814" y="402"/>
                  <a:pt x="814" y="402"/>
                </a:cubicBezTo>
                <a:cubicBezTo>
                  <a:pt x="815" y="400"/>
                  <a:pt x="817" y="399"/>
                  <a:pt x="819" y="399"/>
                </a:cubicBezTo>
                <a:cubicBezTo>
                  <a:pt x="900" y="399"/>
                  <a:pt x="900" y="399"/>
                  <a:pt x="900" y="399"/>
                </a:cubicBezTo>
                <a:cubicBezTo>
                  <a:pt x="901" y="399"/>
                  <a:pt x="902" y="399"/>
                  <a:pt x="903" y="400"/>
                </a:cubicBezTo>
                <a:cubicBezTo>
                  <a:pt x="911" y="412"/>
                  <a:pt x="911" y="412"/>
                  <a:pt x="911" y="412"/>
                </a:cubicBezTo>
                <a:cubicBezTo>
                  <a:pt x="912" y="413"/>
                  <a:pt x="912" y="413"/>
                  <a:pt x="911" y="415"/>
                </a:cubicBezTo>
                <a:close/>
                <a:moveTo>
                  <a:pt x="886" y="418"/>
                </a:moveTo>
                <a:cubicBezTo>
                  <a:pt x="882" y="413"/>
                  <a:pt x="882" y="413"/>
                  <a:pt x="882" y="413"/>
                </a:cubicBezTo>
                <a:cubicBezTo>
                  <a:pt x="881" y="412"/>
                  <a:pt x="881" y="412"/>
                  <a:pt x="880" y="412"/>
                </a:cubicBezTo>
                <a:cubicBezTo>
                  <a:pt x="837" y="412"/>
                  <a:pt x="837" y="412"/>
                  <a:pt x="837" y="412"/>
                </a:cubicBezTo>
                <a:cubicBezTo>
                  <a:pt x="835" y="412"/>
                  <a:pt x="834" y="413"/>
                  <a:pt x="834" y="414"/>
                </a:cubicBezTo>
                <a:cubicBezTo>
                  <a:pt x="825" y="441"/>
                  <a:pt x="825" y="441"/>
                  <a:pt x="825" y="441"/>
                </a:cubicBezTo>
                <a:cubicBezTo>
                  <a:pt x="870" y="441"/>
                  <a:pt x="870" y="441"/>
                  <a:pt x="870" y="441"/>
                </a:cubicBezTo>
                <a:cubicBezTo>
                  <a:pt x="880" y="434"/>
                  <a:pt x="880" y="434"/>
                  <a:pt x="880" y="434"/>
                </a:cubicBezTo>
                <a:cubicBezTo>
                  <a:pt x="881" y="434"/>
                  <a:pt x="882" y="433"/>
                  <a:pt x="882" y="433"/>
                </a:cubicBezTo>
                <a:cubicBezTo>
                  <a:pt x="886" y="420"/>
                  <a:pt x="886" y="420"/>
                  <a:pt x="886" y="420"/>
                </a:cubicBezTo>
                <a:cubicBezTo>
                  <a:pt x="886" y="420"/>
                  <a:pt x="886" y="419"/>
                  <a:pt x="886" y="418"/>
                </a:cubicBezTo>
                <a:close/>
                <a:moveTo>
                  <a:pt x="770" y="468"/>
                </a:moveTo>
                <a:cubicBezTo>
                  <a:pt x="770" y="469"/>
                  <a:pt x="769" y="470"/>
                  <a:pt x="768" y="470"/>
                </a:cubicBezTo>
                <a:cubicBezTo>
                  <a:pt x="751" y="483"/>
                  <a:pt x="751" y="483"/>
                  <a:pt x="751" y="483"/>
                </a:cubicBezTo>
                <a:cubicBezTo>
                  <a:pt x="750" y="484"/>
                  <a:pt x="749" y="485"/>
                  <a:pt x="748" y="485"/>
                </a:cubicBezTo>
                <a:cubicBezTo>
                  <a:pt x="747" y="485"/>
                  <a:pt x="746" y="485"/>
                  <a:pt x="745" y="485"/>
                </a:cubicBezTo>
                <a:cubicBezTo>
                  <a:pt x="683" y="485"/>
                  <a:pt x="683" y="485"/>
                  <a:pt x="683" y="485"/>
                </a:cubicBezTo>
                <a:cubicBezTo>
                  <a:pt x="681" y="485"/>
                  <a:pt x="680" y="485"/>
                  <a:pt x="679" y="483"/>
                </a:cubicBezTo>
                <a:cubicBezTo>
                  <a:pt x="670" y="470"/>
                  <a:pt x="670" y="470"/>
                  <a:pt x="670" y="470"/>
                </a:cubicBezTo>
                <a:cubicBezTo>
                  <a:pt x="669" y="470"/>
                  <a:pt x="669" y="469"/>
                  <a:pt x="669" y="468"/>
                </a:cubicBezTo>
                <a:cubicBezTo>
                  <a:pt x="692" y="401"/>
                  <a:pt x="692" y="401"/>
                  <a:pt x="692" y="401"/>
                </a:cubicBezTo>
                <a:cubicBezTo>
                  <a:pt x="692" y="400"/>
                  <a:pt x="693" y="399"/>
                  <a:pt x="695" y="399"/>
                </a:cubicBezTo>
                <a:cubicBezTo>
                  <a:pt x="714" y="399"/>
                  <a:pt x="714" y="399"/>
                  <a:pt x="714" y="399"/>
                </a:cubicBezTo>
                <a:cubicBezTo>
                  <a:pt x="716" y="399"/>
                  <a:pt x="716" y="400"/>
                  <a:pt x="716" y="401"/>
                </a:cubicBezTo>
                <a:cubicBezTo>
                  <a:pt x="695" y="463"/>
                  <a:pt x="695" y="463"/>
                  <a:pt x="695" y="463"/>
                </a:cubicBezTo>
                <a:cubicBezTo>
                  <a:pt x="695" y="464"/>
                  <a:pt x="695" y="464"/>
                  <a:pt x="695" y="465"/>
                </a:cubicBezTo>
                <a:cubicBezTo>
                  <a:pt x="700" y="471"/>
                  <a:pt x="700" y="471"/>
                  <a:pt x="700" y="471"/>
                </a:cubicBezTo>
                <a:cubicBezTo>
                  <a:pt x="700" y="472"/>
                  <a:pt x="701" y="472"/>
                  <a:pt x="701" y="472"/>
                </a:cubicBezTo>
                <a:cubicBezTo>
                  <a:pt x="736" y="472"/>
                  <a:pt x="736" y="472"/>
                  <a:pt x="736" y="472"/>
                </a:cubicBezTo>
                <a:cubicBezTo>
                  <a:pt x="737" y="472"/>
                  <a:pt x="737" y="472"/>
                  <a:pt x="738" y="471"/>
                </a:cubicBezTo>
                <a:cubicBezTo>
                  <a:pt x="747" y="465"/>
                  <a:pt x="747" y="465"/>
                  <a:pt x="747" y="465"/>
                </a:cubicBezTo>
                <a:cubicBezTo>
                  <a:pt x="748" y="464"/>
                  <a:pt x="748" y="464"/>
                  <a:pt x="749" y="463"/>
                </a:cubicBezTo>
                <a:cubicBezTo>
                  <a:pt x="770" y="401"/>
                  <a:pt x="770" y="401"/>
                  <a:pt x="770" y="401"/>
                </a:cubicBezTo>
                <a:cubicBezTo>
                  <a:pt x="770" y="400"/>
                  <a:pt x="771" y="399"/>
                  <a:pt x="772" y="399"/>
                </a:cubicBezTo>
                <a:cubicBezTo>
                  <a:pt x="792" y="399"/>
                  <a:pt x="792" y="399"/>
                  <a:pt x="792" y="399"/>
                </a:cubicBezTo>
                <a:cubicBezTo>
                  <a:pt x="793" y="399"/>
                  <a:pt x="793" y="400"/>
                  <a:pt x="793" y="401"/>
                </a:cubicBezTo>
                <a:lnTo>
                  <a:pt x="770" y="468"/>
                </a:lnTo>
                <a:close/>
                <a:moveTo>
                  <a:pt x="666" y="415"/>
                </a:moveTo>
                <a:cubicBezTo>
                  <a:pt x="648" y="469"/>
                  <a:pt x="648" y="469"/>
                  <a:pt x="648" y="469"/>
                </a:cubicBezTo>
                <a:cubicBezTo>
                  <a:pt x="647" y="470"/>
                  <a:pt x="647" y="472"/>
                  <a:pt x="645" y="472"/>
                </a:cubicBezTo>
                <a:cubicBezTo>
                  <a:pt x="629" y="484"/>
                  <a:pt x="629" y="484"/>
                  <a:pt x="629" y="484"/>
                </a:cubicBezTo>
                <a:cubicBezTo>
                  <a:pt x="628" y="485"/>
                  <a:pt x="627" y="485"/>
                  <a:pt x="626" y="485"/>
                </a:cubicBezTo>
                <a:cubicBezTo>
                  <a:pt x="558" y="485"/>
                  <a:pt x="558" y="485"/>
                  <a:pt x="558" y="485"/>
                </a:cubicBezTo>
                <a:cubicBezTo>
                  <a:pt x="556" y="485"/>
                  <a:pt x="556" y="485"/>
                  <a:pt x="555" y="484"/>
                </a:cubicBezTo>
                <a:cubicBezTo>
                  <a:pt x="547" y="472"/>
                  <a:pt x="547" y="472"/>
                  <a:pt x="547" y="472"/>
                </a:cubicBezTo>
                <a:cubicBezTo>
                  <a:pt x="546" y="472"/>
                  <a:pt x="546" y="470"/>
                  <a:pt x="547" y="469"/>
                </a:cubicBezTo>
                <a:cubicBezTo>
                  <a:pt x="565" y="415"/>
                  <a:pt x="565" y="415"/>
                  <a:pt x="565" y="415"/>
                </a:cubicBezTo>
                <a:cubicBezTo>
                  <a:pt x="565" y="414"/>
                  <a:pt x="566" y="413"/>
                  <a:pt x="567" y="412"/>
                </a:cubicBezTo>
                <a:cubicBezTo>
                  <a:pt x="583" y="400"/>
                  <a:pt x="583" y="400"/>
                  <a:pt x="583" y="400"/>
                </a:cubicBezTo>
                <a:cubicBezTo>
                  <a:pt x="584" y="399"/>
                  <a:pt x="585" y="399"/>
                  <a:pt x="587" y="399"/>
                </a:cubicBezTo>
                <a:cubicBezTo>
                  <a:pt x="655" y="399"/>
                  <a:pt x="655" y="399"/>
                  <a:pt x="655" y="399"/>
                </a:cubicBezTo>
                <a:cubicBezTo>
                  <a:pt x="656" y="399"/>
                  <a:pt x="657" y="399"/>
                  <a:pt x="657" y="400"/>
                </a:cubicBezTo>
                <a:cubicBezTo>
                  <a:pt x="666" y="412"/>
                  <a:pt x="666" y="412"/>
                  <a:pt x="666" y="412"/>
                </a:cubicBezTo>
                <a:cubicBezTo>
                  <a:pt x="666" y="413"/>
                  <a:pt x="666" y="414"/>
                  <a:pt x="666" y="415"/>
                </a:cubicBezTo>
                <a:close/>
                <a:moveTo>
                  <a:pt x="640" y="419"/>
                </a:moveTo>
                <a:cubicBezTo>
                  <a:pt x="637" y="413"/>
                  <a:pt x="637" y="413"/>
                  <a:pt x="637" y="413"/>
                </a:cubicBezTo>
                <a:cubicBezTo>
                  <a:pt x="636" y="412"/>
                  <a:pt x="635" y="412"/>
                  <a:pt x="635" y="412"/>
                </a:cubicBezTo>
                <a:cubicBezTo>
                  <a:pt x="598" y="412"/>
                  <a:pt x="598" y="412"/>
                  <a:pt x="598" y="412"/>
                </a:cubicBezTo>
                <a:cubicBezTo>
                  <a:pt x="597" y="412"/>
                  <a:pt x="596" y="412"/>
                  <a:pt x="595" y="413"/>
                </a:cubicBezTo>
                <a:cubicBezTo>
                  <a:pt x="588" y="419"/>
                  <a:pt x="588" y="419"/>
                  <a:pt x="588" y="419"/>
                </a:cubicBezTo>
                <a:cubicBezTo>
                  <a:pt x="587" y="419"/>
                  <a:pt x="587" y="420"/>
                  <a:pt x="586" y="421"/>
                </a:cubicBezTo>
                <a:cubicBezTo>
                  <a:pt x="572" y="463"/>
                  <a:pt x="572" y="463"/>
                  <a:pt x="572" y="463"/>
                </a:cubicBezTo>
                <a:cubicBezTo>
                  <a:pt x="572" y="464"/>
                  <a:pt x="572" y="465"/>
                  <a:pt x="572" y="466"/>
                </a:cubicBezTo>
                <a:cubicBezTo>
                  <a:pt x="576" y="471"/>
                  <a:pt x="576" y="471"/>
                  <a:pt x="576" y="471"/>
                </a:cubicBezTo>
                <a:cubicBezTo>
                  <a:pt x="576" y="472"/>
                  <a:pt x="577" y="472"/>
                  <a:pt x="578" y="472"/>
                </a:cubicBezTo>
                <a:cubicBezTo>
                  <a:pt x="614" y="472"/>
                  <a:pt x="614" y="472"/>
                  <a:pt x="614" y="472"/>
                </a:cubicBezTo>
                <a:cubicBezTo>
                  <a:pt x="615" y="472"/>
                  <a:pt x="616" y="472"/>
                  <a:pt x="617" y="471"/>
                </a:cubicBezTo>
                <a:cubicBezTo>
                  <a:pt x="625" y="466"/>
                  <a:pt x="625" y="466"/>
                  <a:pt x="625" y="466"/>
                </a:cubicBezTo>
                <a:cubicBezTo>
                  <a:pt x="625" y="465"/>
                  <a:pt x="626" y="464"/>
                  <a:pt x="626" y="463"/>
                </a:cubicBezTo>
                <a:cubicBezTo>
                  <a:pt x="640" y="421"/>
                  <a:pt x="640" y="421"/>
                  <a:pt x="640" y="421"/>
                </a:cubicBezTo>
                <a:cubicBezTo>
                  <a:pt x="641" y="420"/>
                  <a:pt x="641" y="419"/>
                  <a:pt x="640" y="419"/>
                </a:cubicBezTo>
                <a:close/>
                <a:moveTo>
                  <a:pt x="547" y="428"/>
                </a:moveTo>
                <a:cubicBezTo>
                  <a:pt x="546" y="429"/>
                  <a:pt x="546" y="429"/>
                  <a:pt x="545" y="430"/>
                </a:cubicBezTo>
                <a:cubicBezTo>
                  <a:pt x="501" y="456"/>
                  <a:pt x="501" y="456"/>
                  <a:pt x="501" y="456"/>
                </a:cubicBezTo>
                <a:cubicBezTo>
                  <a:pt x="492" y="483"/>
                  <a:pt x="492" y="483"/>
                  <a:pt x="492" y="483"/>
                </a:cubicBezTo>
                <a:cubicBezTo>
                  <a:pt x="492" y="485"/>
                  <a:pt x="491" y="485"/>
                  <a:pt x="489" y="485"/>
                </a:cubicBezTo>
                <a:cubicBezTo>
                  <a:pt x="470" y="485"/>
                  <a:pt x="470" y="485"/>
                  <a:pt x="470" y="485"/>
                </a:cubicBezTo>
                <a:cubicBezTo>
                  <a:pt x="468" y="485"/>
                  <a:pt x="468" y="485"/>
                  <a:pt x="468" y="483"/>
                </a:cubicBezTo>
                <a:cubicBezTo>
                  <a:pt x="477" y="456"/>
                  <a:pt x="477" y="456"/>
                  <a:pt x="477" y="456"/>
                </a:cubicBezTo>
                <a:cubicBezTo>
                  <a:pt x="451" y="430"/>
                  <a:pt x="451" y="430"/>
                  <a:pt x="451" y="430"/>
                </a:cubicBezTo>
                <a:cubicBezTo>
                  <a:pt x="451" y="429"/>
                  <a:pt x="450" y="429"/>
                  <a:pt x="451" y="428"/>
                </a:cubicBezTo>
                <a:cubicBezTo>
                  <a:pt x="460" y="401"/>
                  <a:pt x="460" y="401"/>
                  <a:pt x="460" y="401"/>
                </a:cubicBezTo>
                <a:cubicBezTo>
                  <a:pt x="460" y="400"/>
                  <a:pt x="461" y="399"/>
                  <a:pt x="462" y="399"/>
                </a:cubicBezTo>
                <a:cubicBezTo>
                  <a:pt x="481" y="399"/>
                  <a:pt x="481" y="399"/>
                  <a:pt x="481" y="399"/>
                </a:cubicBezTo>
                <a:cubicBezTo>
                  <a:pt x="482" y="399"/>
                  <a:pt x="483" y="400"/>
                  <a:pt x="482" y="401"/>
                </a:cubicBezTo>
                <a:cubicBezTo>
                  <a:pt x="474" y="425"/>
                  <a:pt x="474" y="425"/>
                  <a:pt x="474" y="425"/>
                </a:cubicBezTo>
                <a:cubicBezTo>
                  <a:pt x="474" y="426"/>
                  <a:pt x="474" y="427"/>
                  <a:pt x="474" y="427"/>
                </a:cubicBezTo>
                <a:cubicBezTo>
                  <a:pt x="493" y="446"/>
                  <a:pt x="493" y="446"/>
                  <a:pt x="493" y="446"/>
                </a:cubicBezTo>
                <a:cubicBezTo>
                  <a:pt x="524" y="427"/>
                  <a:pt x="524" y="427"/>
                  <a:pt x="524" y="427"/>
                </a:cubicBezTo>
                <a:cubicBezTo>
                  <a:pt x="524" y="427"/>
                  <a:pt x="525" y="426"/>
                  <a:pt x="526" y="425"/>
                </a:cubicBezTo>
                <a:cubicBezTo>
                  <a:pt x="534" y="401"/>
                  <a:pt x="534" y="401"/>
                  <a:pt x="534" y="401"/>
                </a:cubicBezTo>
                <a:cubicBezTo>
                  <a:pt x="534" y="400"/>
                  <a:pt x="535" y="399"/>
                  <a:pt x="536" y="399"/>
                </a:cubicBezTo>
                <a:cubicBezTo>
                  <a:pt x="554" y="399"/>
                  <a:pt x="554" y="399"/>
                  <a:pt x="554" y="399"/>
                </a:cubicBezTo>
                <a:cubicBezTo>
                  <a:pt x="556" y="399"/>
                  <a:pt x="556" y="400"/>
                  <a:pt x="556" y="401"/>
                </a:cubicBezTo>
                <a:lnTo>
                  <a:pt x="547" y="4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lvl="0"/>
            <a:endParaRPr lang="en-US" dirty="0"/>
          </a:p>
        </p:txBody>
      </p:sp>
      <p:sp>
        <p:nvSpPr>
          <p:cNvPr id="3" name="TextBox 2"/>
          <p:cNvSpPr txBox="1"/>
          <p:nvPr userDrawn="1"/>
        </p:nvSpPr>
        <p:spPr>
          <a:xfrm>
            <a:off x="274638" y="2384195"/>
            <a:ext cx="4572000" cy="738664"/>
          </a:xfrm>
          <a:prstGeom prst="rect">
            <a:avLst/>
          </a:prstGeom>
          <a:noFill/>
        </p:spPr>
        <p:txBody>
          <a:bodyPr wrap="square" lIns="182880" tIns="146304" rIns="182880" bIns="146304" rtlCol="0">
            <a:spAutoFit/>
          </a:bodyPr>
          <a:lstStyle/>
          <a:p>
            <a:pPr>
              <a:lnSpc>
                <a:spcPct val="90000"/>
              </a:lnSpc>
              <a:spcAft>
                <a:spcPts val="600"/>
              </a:spcAft>
            </a:pPr>
            <a:r>
              <a:rPr lang="en-US" sz="3200" dirty="0" smtClean="0">
                <a:gradFill>
                  <a:gsLst>
                    <a:gs pos="2917">
                      <a:schemeClr val="tx1"/>
                    </a:gs>
                    <a:gs pos="30000">
                      <a:schemeClr val="tx1"/>
                    </a:gs>
                  </a:gsLst>
                  <a:lin ang="5400000" scaled="0"/>
                </a:gradFill>
                <a:latin typeface="+mj-lt"/>
              </a:rPr>
              <a:t>Microsoft</a:t>
            </a:r>
          </a:p>
        </p:txBody>
      </p:sp>
      <p:sp>
        <p:nvSpPr>
          <p:cNvPr id="11" name="TextBox 10"/>
          <p:cNvSpPr txBox="1"/>
          <p:nvPr userDrawn="1"/>
        </p:nvSpPr>
        <p:spPr>
          <a:xfrm>
            <a:off x="274638" y="2753527"/>
            <a:ext cx="4572000" cy="1292662"/>
          </a:xfrm>
          <a:prstGeom prst="rect">
            <a:avLst/>
          </a:prstGeom>
          <a:noFill/>
        </p:spPr>
        <p:txBody>
          <a:bodyPr wrap="square" lIns="182880" tIns="146304" rIns="182880" bIns="146304" rtlCol="0">
            <a:spAutoFit/>
          </a:bodyPr>
          <a:lstStyle/>
          <a:p>
            <a:pPr>
              <a:lnSpc>
                <a:spcPct val="90000"/>
              </a:lnSpc>
              <a:spcAft>
                <a:spcPts val="600"/>
              </a:spcAft>
            </a:pPr>
            <a:r>
              <a:rPr lang="en-US" sz="7200" dirty="0" smtClean="0">
                <a:gradFill>
                  <a:gsLst>
                    <a:gs pos="2917">
                      <a:schemeClr val="tx1"/>
                    </a:gs>
                    <a:gs pos="30000">
                      <a:schemeClr val="tx1"/>
                    </a:gs>
                  </a:gsLst>
                  <a:lin ang="5400000" scaled="0"/>
                </a:gradFill>
              </a:rPr>
              <a:t>Project</a:t>
            </a:r>
          </a:p>
        </p:txBody>
      </p:sp>
      <p:sp>
        <p:nvSpPr>
          <p:cNvPr id="12" name="TextBox 11"/>
          <p:cNvSpPr txBox="1"/>
          <p:nvPr userDrawn="1"/>
        </p:nvSpPr>
        <p:spPr>
          <a:xfrm>
            <a:off x="274638" y="3771579"/>
            <a:ext cx="4572000" cy="904863"/>
          </a:xfrm>
          <a:prstGeom prst="rect">
            <a:avLst/>
          </a:prstGeom>
          <a:noFill/>
        </p:spPr>
        <p:txBody>
          <a:bodyPr wrap="square" lIns="182880" tIns="146304" rIns="182880" bIns="146304" rtlCol="0">
            <a:spAutoFit/>
          </a:bodyPr>
          <a:lstStyle/>
          <a:p>
            <a:pPr>
              <a:lnSpc>
                <a:spcPct val="90000"/>
              </a:lnSpc>
              <a:spcAft>
                <a:spcPts val="600"/>
              </a:spcAft>
            </a:pPr>
            <a:r>
              <a:rPr lang="en-US" sz="4400" dirty="0" smtClean="0">
                <a:gradFill>
                  <a:gsLst>
                    <a:gs pos="2917">
                      <a:schemeClr val="tx1"/>
                    </a:gs>
                    <a:gs pos="30000">
                      <a:schemeClr val="tx1"/>
                    </a:gs>
                  </a:gsLst>
                  <a:lin ang="5400000" scaled="0"/>
                </a:gradFill>
                <a:latin typeface="+mj-lt"/>
              </a:rPr>
              <a:t>Conference </a:t>
            </a:r>
            <a:r>
              <a:rPr lang="en-US" sz="4400" dirty="0" smtClean="0">
                <a:gradFill>
                  <a:gsLst>
                    <a:gs pos="2917">
                      <a:schemeClr val="tx1"/>
                    </a:gs>
                    <a:gs pos="30000">
                      <a:schemeClr val="tx1"/>
                    </a:gs>
                  </a:gsLst>
                  <a:lin ang="5400000" scaled="0"/>
                </a:gradFill>
                <a:latin typeface="+mn-lt"/>
              </a:rPr>
              <a:t>2014</a:t>
            </a:r>
          </a:p>
        </p:txBody>
      </p:sp>
    </p:spTree>
    <p:extLst>
      <p:ext uri="{BB962C8B-B14F-4D97-AF65-F5344CB8AC3E}">
        <p14:creationId xmlns:p14="http://schemas.microsoft.com/office/powerpoint/2010/main" val="407421244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302">
          <p15:clr>
            <a:srgbClr val="C35EA4"/>
          </p15:clr>
        </p15:guide>
        <p15:guide id="2" orient="horz" pos="4104">
          <p15:clr>
            <a:srgbClr val="C35EA4"/>
          </p15:clr>
        </p15:guide>
        <p15:guide id="3" pos="288">
          <p15:clr>
            <a:srgbClr val="C35EA4"/>
          </p15:clr>
        </p15:guide>
        <p15:guide id="4" pos="7546">
          <p15:clr>
            <a:srgbClr val="C35EA4"/>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77711913"/>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92881"/>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600" indent="0">
              <a:buNone/>
              <a:defRPr sz="2000"/>
            </a:lvl3pPr>
            <a:lvl4pPr marL="457200" indent="0">
              <a:buNone/>
              <a:defRPr sz="1800"/>
            </a:lvl4pPr>
            <a:lvl5pPr marL="685800"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444387233"/>
      </p:ext>
    </p:extLst>
  </p:cSld>
  <p:clrMapOvr>
    <a:masterClrMapping/>
  </p:clrMapOvr>
  <p:transition>
    <p:fade/>
  </p:transition>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92881"/>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sz="2000"/>
            </a:lvl3pPr>
            <a:lvl4pPr marL="457200" indent="0">
              <a:buNone/>
              <a:defRPr sz="1800"/>
            </a:lvl4pPr>
            <a:lvl5pPr marL="685800"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595192709"/>
      </p:ext>
    </p:extLst>
  </p:cSld>
  <p:clrMapOvr>
    <a:masterClrMapping/>
  </p:clrMapOvr>
  <p:transition>
    <p:fade/>
  </p:transition>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
        <p:nvSpPr>
          <p:cNvPr id="7" name="Content Placeholder 6"/>
          <p:cNvSpPr>
            <a:spLocks noGrp="1"/>
          </p:cNvSpPr>
          <p:nvPr>
            <p:ph sz="quarter" idx="10"/>
          </p:nvPr>
        </p:nvSpPr>
        <p:spPr>
          <a:xfrm>
            <a:off x="274638" y="1214438"/>
            <a:ext cx="11887200" cy="54832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682926255"/>
      </p:ext>
    </p:extLst>
  </p:cSld>
  <p:clrMapOvr>
    <a:masterClrMapping/>
  </p:clrMapOvr>
  <p:transition>
    <p:fade/>
  </p:transition>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lvl1pPr>
              <a:defRPr>
                <a:gradFill>
                  <a:gsLst>
                    <a:gs pos="1250">
                      <a:schemeClr val="tx2"/>
                    </a:gs>
                    <a:gs pos="99000">
                      <a:schemeClr val="tx2"/>
                    </a:gs>
                  </a:gsLst>
                  <a:lin ang="5400000" scaled="0"/>
                </a:gra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691134801"/>
      </p:ext>
    </p:extLst>
  </p:cSld>
  <p:clrMapOvr>
    <a:masterClrMapping/>
  </p:clrMapOvr>
  <p:transition>
    <p:fade/>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377424333"/>
      </p:ext>
    </p:extLst>
  </p:cSld>
  <p:clrMapOvr>
    <a:masterClrMapping/>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24917131"/>
      </p:ext>
    </p:extLst>
  </p:cSld>
  <p:clrMapOvr>
    <a:masterClrMapping/>
  </p:clrMapOvr>
  <p:transition>
    <p:fade/>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000"/>
            </a:lvl2pPr>
            <a:lvl3pPr marL="699585" indent="-168419">
              <a:tabLst/>
              <a:defRPr sz="2000"/>
            </a:lvl3pPr>
            <a:lvl4pPr marL="880958" indent="-181374">
              <a:defRPr sz="1800"/>
            </a:lvl4pPr>
            <a:lvl5pPr marL="1049377" indent="-168419">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000"/>
            </a:lvl2pPr>
            <a:lvl3pPr marL="699585" indent="-168419">
              <a:tabLst/>
              <a:defRPr sz="2000"/>
            </a:lvl3pPr>
            <a:lvl4pPr marL="880958" indent="-181374">
              <a:defRPr sz="1800"/>
            </a:lvl4pPr>
            <a:lvl5pPr marL="1049377" indent="-168419">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064714344"/>
      </p:ext>
    </p:extLst>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71501"/>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4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71501"/>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4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254575224"/>
      </p:ext>
    </p:extLst>
  </p:cSld>
  <p:clrMapOvr>
    <a:masterClrMapping/>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851772188"/>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emo slide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5833">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57"/>
            <a:ext cx="10058401" cy="1829593"/>
          </a:xfrm>
          <a:noFill/>
        </p:spPr>
        <p:txBody>
          <a:bodyPr lIns="182880" tIns="146304" rIns="182880" bIns="146304">
            <a:noAutofit/>
          </a:bodyPr>
          <a:lstStyle>
            <a:lvl1pPr marL="0" indent="0">
              <a:spcBef>
                <a:spcPts val="0"/>
              </a:spcBef>
              <a:buNone/>
              <a:defRPr sz="3600" spc="0" baseline="0">
                <a:gradFill>
                  <a:gsLst>
                    <a:gs pos="5833">
                      <a:schemeClr val="tx1"/>
                    </a:gs>
                    <a:gs pos="18000">
                      <a:schemeClr val="tx1"/>
                    </a:gs>
                  </a:gsLst>
                  <a:lin ang="5400000" scaled="0"/>
                </a:gradFill>
                <a:latin typeface="+mj-lt"/>
              </a:defRPr>
            </a:lvl1pPr>
          </a:lstStyle>
          <a:p>
            <a:pPr lvl="0"/>
            <a:r>
              <a:rPr lang="en-US" dirty="0" smtClean="0"/>
              <a:t>Speaker Name</a:t>
            </a:r>
          </a:p>
        </p:txBody>
      </p:sp>
      <p:sp>
        <p:nvSpPr>
          <p:cNvPr id="6" name="Freeform 5"/>
          <p:cNvSpPr>
            <a:spLocks noEditPoints="1"/>
          </p:cNvSpPr>
          <p:nvPr userDrawn="1"/>
        </p:nvSpPr>
        <p:spPr bwMode="auto">
          <a:xfrm>
            <a:off x="10698748" y="6031428"/>
            <a:ext cx="1280527" cy="483672"/>
          </a:xfrm>
          <a:custGeom>
            <a:avLst/>
            <a:gdLst>
              <a:gd name="T0" fmla="*/ 78 w 582"/>
              <a:gd name="T1" fmla="*/ 103 h 218"/>
              <a:gd name="T2" fmla="*/ 63 w 582"/>
              <a:gd name="T3" fmla="*/ 112 h 218"/>
              <a:gd name="T4" fmla="*/ 63 w 582"/>
              <a:gd name="T5" fmla="*/ 81 h 218"/>
              <a:gd name="T6" fmla="*/ 78 w 582"/>
              <a:gd name="T7" fmla="*/ 89 h 218"/>
              <a:gd name="T8" fmla="*/ 322 w 582"/>
              <a:gd name="T9" fmla="*/ 112 h 218"/>
              <a:gd name="T10" fmla="*/ 292 w 582"/>
              <a:gd name="T11" fmla="*/ 147 h 218"/>
              <a:gd name="T12" fmla="*/ 304 w 582"/>
              <a:gd name="T13" fmla="*/ 71 h 218"/>
              <a:gd name="T14" fmla="*/ 302 w 582"/>
              <a:gd name="T15" fmla="*/ 79 h 218"/>
              <a:gd name="T16" fmla="*/ 301 w 582"/>
              <a:gd name="T17" fmla="*/ 110 h 218"/>
              <a:gd name="T18" fmla="*/ 354 w 582"/>
              <a:gd name="T19" fmla="*/ 95 h 218"/>
              <a:gd name="T20" fmla="*/ 349 w 582"/>
              <a:gd name="T21" fmla="*/ 93 h 218"/>
              <a:gd name="T22" fmla="*/ 349 w 582"/>
              <a:gd name="T23" fmla="*/ 147 h 218"/>
              <a:gd name="T24" fmla="*/ 362 w 582"/>
              <a:gd name="T25" fmla="*/ 100 h 218"/>
              <a:gd name="T26" fmla="*/ 363 w 582"/>
              <a:gd name="T27" fmla="*/ 92 h 218"/>
              <a:gd name="T28" fmla="*/ 396 w 582"/>
              <a:gd name="T29" fmla="*/ 149 h 218"/>
              <a:gd name="T30" fmla="*/ 377 w 582"/>
              <a:gd name="T31" fmla="*/ 99 h 218"/>
              <a:gd name="T32" fmla="*/ 423 w 582"/>
              <a:gd name="T33" fmla="*/ 120 h 218"/>
              <a:gd name="T34" fmla="*/ 409 w 582"/>
              <a:gd name="T35" fmla="*/ 104 h 218"/>
              <a:gd name="T36" fmla="*/ 378 w 582"/>
              <a:gd name="T37" fmla="*/ 120 h 218"/>
              <a:gd name="T38" fmla="*/ 409 w 582"/>
              <a:gd name="T39" fmla="*/ 136 h 218"/>
              <a:gd name="T40" fmla="*/ 434 w 582"/>
              <a:gd name="T41" fmla="*/ 69 h 218"/>
              <a:gd name="T42" fmla="*/ 438 w 582"/>
              <a:gd name="T43" fmla="*/ 79 h 218"/>
              <a:gd name="T44" fmla="*/ 442 w 582"/>
              <a:gd name="T45" fmla="*/ 69 h 218"/>
              <a:gd name="T46" fmla="*/ 422 w 582"/>
              <a:gd name="T47" fmla="*/ 166 h 218"/>
              <a:gd name="T48" fmla="*/ 421 w 582"/>
              <a:gd name="T49" fmla="*/ 173 h 218"/>
              <a:gd name="T50" fmla="*/ 442 w 582"/>
              <a:gd name="T51" fmla="*/ 93 h 218"/>
              <a:gd name="T52" fmla="*/ 494 w 582"/>
              <a:gd name="T53" fmla="*/ 98 h 218"/>
              <a:gd name="T54" fmla="*/ 462 w 582"/>
              <a:gd name="T55" fmla="*/ 122 h 218"/>
              <a:gd name="T56" fmla="*/ 497 w 582"/>
              <a:gd name="T57" fmla="*/ 135 h 218"/>
              <a:gd name="T58" fmla="*/ 459 w 582"/>
              <a:gd name="T59" fmla="*/ 141 h 218"/>
              <a:gd name="T60" fmla="*/ 465 w 582"/>
              <a:gd name="T61" fmla="*/ 95 h 218"/>
              <a:gd name="T62" fmla="*/ 491 w 582"/>
              <a:gd name="T63" fmla="*/ 115 h 218"/>
              <a:gd name="T64" fmla="*/ 467 w 582"/>
              <a:gd name="T65" fmla="*/ 103 h 218"/>
              <a:gd name="T66" fmla="*/ 514 w 582"/>
              <a:gd name="T67" fmla="*/ 100 h 218"/>
              <a:gd name="T68" fmla="*/ 519 w 582"/>
              <a:gd name="T69" fmla="*/ 145 h 218"/>
              <a:gd name="T70" fmla="*/ 547 w 582"/>
              <a:gd name="T71" fmla="*/ 137 h 218"/>
              <a:gd name="T72" fmla="*/ 515 w 582"/>
              <a:gd name="T73" fmla="*/ 121 h 218"/>
              <a:gd name="T74" fmla="*/ 547 w 582"/>
              <a:gd name="T75" fmla="*/ 103 h 218"/>
              <a:gd name="T76" fmla="*/ 514 w 582"/>
              <a:gd name="T77" fmla="*/ 100 h 218"/>
              <a:gd name="T78" fmla="*/ 569 w 582"/>
              <a:gd name="T79" fmla="*/ 93 h 218"/>
              <a:gd name="T80" fmla="*/ 560 w 582"/>
              <a:gd name="T81" fmla="*/ 93 h 218"/>
              <a:gd name="T82" fmla="*/ 560 w 582"/>
              <a:gd name="T83" fmla="*/ 100 h 218"/>
              <a:gd name="T84" fmla="*/ 582 w 582"/>
              <a:gd name="T85" fmla="*/ 147 h 218"/>
              <a:gd name="T86" fmla="*/ 571 w 582"/>
              <a:gd name="T87" fmla="*/ 139 h 218"/>
              <a:gd name="T88" fmla="*/ 582 w 582"/>
              <a:gd name="T89" fmla="*/ 100 h 218"/>
              <a:gd name="T90" fmla="*/ 206 w 582"/>
              <a:gd name="T91" fmla="*/ 200 h 218"/>
              <a:gd name="T92" fmla="*/ 0 w 582"/>
              <a:gd name="T93" fmla="*/ 195 h 218"/>
              <a:gd name="T94" fmla="*/ 127 w 582"/>
              <a:gd name="T95" fmla="*/ 18 h 218"/>
              <a:gd name="T96" fmla="*/ 100 w 582"/>
              <a:gd name="T97" fmla="*/ 94 h 218"/>
              <a:gd name="T98" fmla="*/ 81 w 582"/>
              <a:gd name="T99" fmla="*/ 64 h 218"/>
              <a:gd name="T100" fmla="*/ 37 w 582"/>
              <a:gd name="T101" fmla="*/ 161 h 218"/>
              <a:gd name="T102" fmla="*/ 65 w 582"/>
              <a:gd name="T103" fmla="*/ 129 h 218"/>
              <a:gd name="T104" fmla="*/ 85 w 582"/>
              <a:gd name="T105" fmla="*/ 123 h 218"/>
              <a:gd name="T106" fmla="*/ 98 w 582"/>
              <a:gd name="T107" fmla="*/ 108 h 218"/>
              <a:gd name="T108" fmla="*/ 209 w 582"/>
              <a:gd name="T109" fmla="*/ 31 h 218"/>
              <a:gd name="T110" fmla="*/ 127 w 582"/>
              <a:gd name="T111" fmla="*/ 45 h 218"/>
              <a:gd name="T112" fmla="*/ 181 w 582"/>
              <a:gd name="T113" fmla="*/ 100 h 218"/>
              <a:gd name="T114" fmla="*/ 172 w 582"/>
              <a:gd name="T115" fmla="*/ 136 h 218"/>
              <a:gd name="T116" fmla="*/ 163 w 582"/>
              <a:gd name="T117" fmla="*/ 100 h 218"/>
              <a:gd name="T118" fmla="*/ 127 w 582"/>
              <a:gd name="T119" fmla="*/ 136 h 218"/>
              <a:gd name="T120" fmla="*/ 136 w 582"/>
              <a:gd name="T121" fmla="*/ 181 h 218"/>
              <a:gd name="T122" fmla="*/ 206 w 582"/>
              <a:gd name="T123" fmla="*/ 190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82" h="218">
                <a:moveTo>
                  <a:pt x="78" y="89"/>
                </a:moveTo>
                <a:cubicBezTo>
                  <a:pt x="78" y="91"/>
                  <a:pt x="79" y="93"/>
                  <a:pt x="79" y="96"/>
                </a:cubicBezTo>
                <a:cubicBezTo>
                  <a:pt x="79" y="98"/>
                  <a:pt x="78" y="101"/>
                  <a:pt x="78" y="103"/>
                </a:cubicBezTo>
                <a:cubicBezTo>
                  <a:pt x="77" y="105"/>
                  <a:pt x="76" y="106"/>
                  <a:pt x="75" y="108"/>
                </a:cubicBezTo>
                <a:cubicBezTo>
                  <a:pt x="73" y="109"/>
                  <a:pt x="72" y="110"/>
                  <a:pt x="70" y="111"/>
                </a:cubicBezTo>
                <a:cubicBezTo>
                  <a:pt x="68" y="111"/>
                  <a:pt x="66" y="111"/>
                  <a:pt x="63" y="112"/>
                </a:cubicBezTo>
                <a:cubicBezTo>
                  <a:pt x="56" y="112"/>
                  <a:pt x="56" y="112"/>
                  <a:pt x="56" y="112"/>
                </a:cubicBezTo>
                <a:cubicBezTo>
                  <a:pt x="56" y="81"/>
                  <a:pt x="56" y="81"/>
                  <a:pt x="56" y="81"/>
                </a:cubicBezTo>
                <a:cubicBezTo>
                  <a:pt x="63" y="81"/>
                  <a:pt x="63" y="81"/>
                  <a:pt x="63" y="81"/>
                </a:cubicBezTo>
                <a:cubicBezTo>
                  <a:pt x="66" y="80"/>
                  <a:pt x="68" y="81"/>
                  <a:pt x="70" y="81"/>
                </a:cubicBezTo>
                <a:cubicBezTo>
                  <a:pt x="72" y="82"/>
                  <a:pt x="73" y="83"/>
                  <a:pt x="75" y="84"/>
                </a:cubicBezTo>
                <a:cubicBezTo>
                  <a:pt x="76" y="85"/>
                  <a:pt x="77" y="87"/>
                  <a:pt x="78" y="89"/>
                </a:cubicBezTo>
                <a:close/>
                <a:moveTo>
                  <a:pt x="323" y="77"/>
                </a:moveTo>
                <a:cubicBezTo>
                  <a:pt x="327" y="81"/>
                  <a:pt x="330" y="87"/>
                  <a:pt x="330" y="94"/>
                </a:cubicBezTo>
                <a:cubicBezTo>
                  <a:pt x="330" y="101"/>
                  <a:pt x="327" y="107"/>
                  <a:pt x="322" y="112"/>
                </a:cubicBezTo>
                <a:cubicBezTo>
                  <a:pt x="317" y="116"/>
                  <a:pt x="310" y="118"/>
                  <a:pt x="302" y="118"/>
                </a:cubicBezTo>
                <a:cubicBezTo>
                  <a:pt x="292" y="118"/>
                  <a:pt x="292" y="118"/>
                  <a:pt x="292" y="118"/>
                </a:cubicBezTo>
                <a:cubicBezTo>
                  <a:pt x="292" y="147"/>
                  <a:pt x="292" y="147"/>
                  <a:pt x="292" y="147"/>
                </a:cubicBezTo>
                <a:cubicBezTo>
                  <a:pt x="283" y="147"/>
                  <a:pt x="283" y="147"/>
                  <a:pt x="283" y="147"/>
                </a:cubicBezTo>
                <a:cubicBezTo>
                  <a:pt x="283" y="71"/>
                  <a:pt x="283" y="71"/>
                  <a:pt x="283" y="71"/>
                </a:cubicBezTo>
                <a:cubicBezTo>
                  <a:pt x="304" y="71"/>
                  <a:pt x="304" y="71"/>
                  <a:pt x="304" y="71"/>
                </a:cubicBezTo>
                <a:cubicBezTo>
                  <a:pt x="312" y="71"/>
                  <a:pt x="318" y="73"/>
                  <a:pt x="323" y="77"/>
                </a:cubicBezTo>
                <a:close/>
                <a:moveTo>
                  <a:pt x="320" y="94"/>
                </a:moveTo>
                <a:cubicBezTo>
                  <a:pt x="320" y="84"/>
                  <a:pt x="314" y="79"/>
                  <a:pt x="302" y="79"/>
                </a:cubicBezTo>
                <a:cubicBezTo>
                  <a:pt x="292" y="79"/>
                  <a:pt x="292" y="79"/>
                  <a:pt x="292" y="79"/>
                </a:cubicBezTo>
                <a:cubicBezTo>
                  <a:pt x="292" y="110"/>
                  <a:pt x="292" y="110"/>
                  <a:pt x="292" y="110"/>
                </a:cubicBezTo>
                <a:cubicBezTo>
                  <a:pt x="301" y="110"/>
                  <a:pt x="301" y="110"/>
                  <a:pt x="301" y="110"/>
                </a:cubicBezTo>
                <a:cubicBezTo>
                  <a:pt x="307" y="110"/>
                  <a:pt x="312" y="109"/>
                  <a:pt x="315" y="106"/>
                </a:cubicBezTo>
                <a:cubicBezTo>
                  <a:pt x="319" y="103"/>
                  <a:pt x="320" y="99"/>
                  <a:pt x="320" y="94"/>
                </a:cubicBezTo>
                <a:close/>
                <a:moveTo>
                  <a:pt x="354" y="95"/>
                </a:moveTo>
                <a:cubicBezTo>
                  <a:pt x="352" y="97"/>
                  <a:pt x="350" y="100"/>
                  <a:pt x="349" y="104"/>
                </a:cubicBezTo>
                <a:cubicBezTo>
                  <a:pt x="349" y="104"/>
                  <a:pt x="349" y="104"/>
                  <a:pt x="349" y="104"/>
                </a:cubicBezTo>
                <a:cubicBezTo>
                  <a:pt x="349" y="93"/>
                  <a:pt x="349" y="93"/>
                  <a:pt x="349" y="93"/>
                </a:cubicBezTo>
                <a:cubicBezTo>
                  <a:pt x="340" y="93"/>
                  <a:pt x="340" y="93"/>
                  <a:pt x="340" y="93"/>
                </a:cubicBezTo>
                <a:cubicBezTo>
                  <a:pt x="340" y="147"/>
                  <a:pt x="340" y="147"/>
                  <a:pt x="340" y="147"/>
                </a:cubicBezTo>
                <a:cubicBezTo>
                  <a:pt x="349" y="147"/>
                  <a:pt x="349" y="147"/>
                  <a:pt x="349" y="147"/>
                </a:cubicBezTo>
                <a:cubicBezTo>
                  <a:pt x="349" y="120"/>
                  <a:pt x="349" y="120"/>
                  <a:pt x="349" y="120"/>
                </a:cubicBezTo>
                <a:cubicBezTo>
                  <a:pt x="349" y="114"/>
                  <a:pt x="350" y="109"/>
                  <a:pt x="352" y="105"/>
                </a:cubicBezTo>
                <a:cubicBezTo>
                  <a:pt x="355" y="102"/>
                  <a:pt x="358" y="100"/>
                  <a:pt x="362" y="100"/>
                </a:cubicBezTo>
                <a:cubicBezTo>
                  <a:pt x="364" y="100"/>
                  <a:pt x="367" y="101"/>
                  <a:pt x="368" y="102"/>
                </a:cubicBezTo>
                <a:cubicBezTo>
                  <a:pt x="368" y="93"/>
                  <a:pt x="368" y="93"/>
                  <a:pt x="368" y="93"/>
                </a:cubicBezTo>
                <a:cubicBezTo>
                  <a:pt x="367" y="92"/>
                  <a:pt x="365" y="92"/>
                  <a:pt x="363" y="92"/>
                </a:cubicBezTo>
                <a:cubicBezTo>
                  <a:pt x="360" y="92"/>
                  <a:pt x="357" y="93"/>
                  <a:pt x="354" y="95"/>
                </a:cubicBezTo>
                <a:close/>
                <a:moveTo>
                  <a:pt x="416" y="141"/>
                </a:moveTo>
                <a:cubicBezTo>
                  <a:pt x="411" y="146"/>
                  <a:pt x="404" y="149"/>
                  <a:pt x="396" y="149"/>
                </a:cubicBezTo>
                <a:cubicBezTo>
                  <a:pt x="388" y="149"/>
                  <a:pt x="381" y="146"/>
                  <a:pt x="376" y="141"/>
                </a:cubicBezTo>
                <a:cubicBezTo>
                  <a:pt x="372" y="136"/>
                  <a:pt x="369" y="129"/>
                  <a:pt x="369" y="121"/>
                </a:cubicBezTo>
                <a:cubicBezTo>
                  <a:pt x="369" y="112"/>
                  <a:pt x="372" y="105"/>
                  <a:pt x="377" y="99"/>
                </a:cubicBezTo>
                <a:cubicBezTo>
                  <a:pt x="382" y="94"/>
                  <a:pt x="388" y="92"/>
                  <a:pt x="397" y="92"/>
                </a:cubicBezTo>
                <a:cubicBezTo>
                  <a:pt x="405" y="92"/>
                  <a:pt x="411" y="94"/>
                  <a:pt x="416" y="99"/>
                </a:cubicBezTo>
                <a:cubicBezTo>
                  <a:pt x="421" y="104"/>
                  <a:pt x="423" y="111"/>
                  <a:pt x="423" y="120"/>
                </a:cubicBezTo>
                <a:cubicBezTo>
                  <a:pt x="423" y="129"/>
                  <a:pt x="420" y="136"/>
                  <a:pt x="416" y="141"/>
                </a:cubicBezTo>
                <a:close/>
                <a:moveTo>
                  <a:pt x="414" y="120"/>
                </a:moveTo>
                <a:cubicBezTo>
                  <a:pt x="414" y="113"/>
                  <a:pt x="412" y="108"/>
                  <a:pt x="409" y="104"/>
                </a:cubicBezTo>
                <a:cubicBezTo>
                  <a:pt x="406" y="101"/>
                  <a:pt x="402" y="99"/>
                  <a:pt x="396" y="99"/>
                </a:cubicBezTo>
                <a:cubicBezTo>
                  <a:pt x="391" y="99"/>
                  <a:pt x="386" y="101"/>
                  <a:pt x="383" y="105"/>
                </a:cubicBezTo>
                <a:cubicBezTo>
                  <a:pt x="380" y="108"/>
                  <a:pt x="378" y="114"/>
                  <a:pt x="378" y="120"/>
                </a:cubicBezTo>
                <a:cubicBezTo>
                  <a:pt x="378" y="127"/>
                  <a:pt x="380" y="132"/>
                  <a:pt x="383" y="136"/>
                </a:cubicBezTo>
                <a:cubicBezTo>
                  <a:pt x="386" y="139"/>
                  <a:pt x="391" y="141"/>
                  <a:pt x="396" y="141"/>
                </a:cubicBezTo>
                <a:cubicBezTo>
                  <a:pt x="402" y="141"/>
                  <a:pt x="406" y="139"/>
                  <a:pt x="409" y="136"/>
                </a:cubicBezTo>
                <a:cubicBezTo>
                  <a:pt x="412" y="132"/>
                  <a:pt x="414" y="127"/>
                  <a:pt x="414" y="120"/>
                </a:cubicBezTo>
                <a:close/>
                <a:moveTo>
                  <a:pt x="438" y="68"/>
                </a:moveTo>
                <a:cubicBezTo>
                  <a:pt x="436" y="68"/>
                  <a:pt x="435" y="68"/>
                  <a:pt x="434" y="69"/>
                </a:cubicBezTo>
                <a:cubicBezTo>
                  <a:pt x="433" y="70"/>
                  <a:pt x="432" y="72"/>
                  <a:pt x="432" y="73"/>
                </a:cubicBezTo>
                <a:cubicBezTo>
                  <a:pt x="432" y="75"/>
                  <a:pt x="433" y="76"/>
                  <a:pt x="434" y="77"/>
                </a:cubicBezTo>
                <a:cubicBezTo>
                  <a:pt x="435" y="78"/>
                  <a:pt x="436" y="79"/>
                  <a:pt x="438" y="79"/>
                </a:cubicBezTo>
                <a:cubicBezTo>
                  <a:pt x="440" y="79"/>
                  <a:pt x="441" y="78"/>
                  <a:pt x="442" y="77"/>
                </a:cubicBezTo>
                <a:cubicBezTo>
                  <a:pt x="443" y="76"/>
                  <a:pt x="444" y="75"/>
                  <a:pt x="444" y="73"/>
                </a:cubicBezTo>
                <a:cubicBezTo>
                  <a:pt x="444" y="72"/>
                  <a:pt x="443" y="70"/>
                  <a:pt x="442" y="69"/>
                </a:cubicBezTo>
                <a:cubicBezTo>
                  <a:pt x="441" y="68"/>
                  <a:pt x="440" y="68"/>
                  <a:pt x="438" y="68"/>
                </a:cubicBezTo>
                <a:close/>
                <a:moveTo>
                  <a:pt x="434" y="147"/>
                </a:moveTo>
                <a:cubicBezTo>
                  <a:pt x="434" y="159"/>
                  <a:pt x="430" y="166"/>
                  <a:pt x="422" y="166"/>
                </a:cubicBezTo>
                <a:cubicBezTo>
                  <a:pt x="419" y="166"/>
                  <a:pt x="417" y="165"/>
                  <a:pt x="414" y="163"/>
                </a:cubicBezTo>
                <a:cubicBezTo>
                  <a:pt x="414" y="171"/>
                  <a:pt x="414" y="171"/>
                  <a:pt x="414" y="171"/>
                </a:cubicBezTo>
                <a:cubicBezTo>
                  <a:pt x="416" y="172"/>
                  <a:pt x="419" y="173"/>
                  <a:pt x="421" y="173"/>
                </a:cubicBezTo>
                <a:cubicBezTo>
                  <a:pt x="428" y="173"/>
                  <a:pt x="433" y="171"/>
                  <a:pt x="437" y="166"/>
                </a:cubicBezTo>
                <a:cubicBezTo>
                  <a:pt x="440" y="161"/>
                  <a:pt x="442" y="154"/>
                  <a:pt x="442" y="145"/>
                </a:cubicBezTo>
                <a:cubicBezTo>
                  <a:pt x="442" y="93"/>
                  <a:pt x="442" y="93"/>
                  <a:pt x="442" y="93"/>
                </a:cubicBezTo>
                <a:cubicBezTo>
                  <a:pt x="434" y="93"/>
                  <a:pt x="434" y="93"/>
                  <a:pt x="434" y="93"/>
                </a:cubicBezTo>
                <a:lnTo>
                  <a:pt x="434" y="147"/>
                </a:lnTo>
                <a:close/>
                <a:moveTo>
                  <a:pt x="494" y="98"/>
                </a:moveTo>
                <a:cubicBezTo>
                  <a:pt x="498" y="103"/>
                  <a:pt x="500" y="109"/>
                  <a:pt x="500" y="118"/>
                </a:cubicBezTo>
                <a:cubicBezTo>
                  <a:pt x="500" y="122"/>
                  <a:pt x="500" y="122"/>
                  <a:pt x="500" y="122"/>
                </a:cubicBezTo>
                <a:cubicBezTo>
                  <a:pt x="462" y="122"/>
                  <a:pt x="462" y="122"/>
                  <a:pt x="462" y="122"/>
                </a:cubicBezTo>
                <a:cubicBezTo>
                  <a:pt x="462" y="128"/>
                  <a:pt x="464" y="133"/>
                  <a:pt x="467" y="136"/>
                </a:cubicBezTo>
                <a:cubicBezTo>
                  <a:pt x="470" y="140"/>
                  <a:pt x="474" y="141"/>
                  <a:pt x="480" y="141"/>
                </a:cubicBezTo>
                <a:cubicBezTo>
                  <a:pt x="486" y="141"/>
                  <a:pt x="491" y="139"/>
                  <a:pt x="497" y="135"/>
                </a:cubicBezTo>
                <a:cubicBezTo>
                  <a:pt x="497" y="143"/>
                  <a:pt x="497" y="143"/>
                  <a:pt x="497" y="143"/>
                </a:cubicBezTo>
                <a:cubicBezTo>
                  <a:pt x="492" y="147"/>
                  <a:pt x="485" y="149"/>
                  <a:pt x="478" y="149"/>
                </a:cubicBezTo>
                <a:cubicBezTo>
                  <a:pt x="470" y="149"/>
                  <a:pt x="464" y="146"/>
                  <a:pt x="459" y="141"/>
                </a:cubicBezTo>
                <a:cubicBezTo>
                  <a:pt x="455" y="136"/>
                  <a:pt x="453" y="129"/>
                  <a:pt x="453" y="120"/>
                </a:cubicBezTo>
                <a:cubicBezTo>
                  <a:pt x="453" y="115"/>
                  <a:pt x="454" y="110"/>
                  <a:pt x="456" y="106"/>
                </a:cubicBezTo>
                <a:cubicBezTo>
                  <a:pt x="458" y="101"/>
                  <a:pt x="461" y="98"/>
                  <a:pt x="465" y="95"/>
                </a:cubicBezTo>
                <a:cubicBezTo>
                  <a:pt x="469" y="93"/>
                  <a:pt x="473" y="92"/>
                  <a:pt x="478" y="92"/>
                </a:cubicBezTo>
                <a:cubicBezTo>
                  <a:pt x="485" y="92"/>
                  <a:pt x="490" y="94"/>
                  <a:pt x="494" y="98"/>
                </a:cubicBezTo>
                <a:close/>
                <a:moveTo>
                  <a:pt x="491" y="115"/>
                </a:moveTo>
                <a:cubicBezTo>
                  <a:pt x="491" y="110"/>
                  <a:pt x="490" y="106"/>
                  <a:pt x="488" y="103"/>
                </a:cubicBezTo>
                <a:cubicBezTo>
                  <a:pt x="485" y="100"/>
                  <a:pt x="482" y="99"/>
                  <a:pt x="478" y="99"/>
                </a:cubicBezTo>
                <a:cubicBezTo>
                  <a:pt x="474" y="99"/>
                  <a:pt x="470" y="100"/>
                  <a:pt x="467" y="103"/>
                </a:cubicBezTo>
                <a:cubicBezTo>
                  <a:pt x="465" y="106"/>
                  <a:pt x="463" y="110"/>
                  <a:pt x="462" y="115"/>
                </a:cubicBezTo>
                <a:lnTo>
                  <a:pt x="491" y="115"/>
                </a:lnTo>
                <a:close/>
                <a:moveTo>
                  <a:pt x="514" y="100"/>
                </a:moveTo>
                <a:cubicBezTo>
                  <a:pt x="509" y="105"/>
                  <a:pt x="506" y="112"/>
                  <a:pt x="506" y="121"/>
                </a:cubicBezTo>
                <a:cubicBezTo>
                  <a:pt x="506" y="127"/>
                  <a:pt x="507" y="131"/>
                  <a:pt x="509" y="136"/>
                </a:cubicBezTo>
                <a:cubicBezTo>
                  <a:pt x="512" y="140"/>
                  <a:pt x="515" y="143"/>
                  <a:pt x="519" y="145"/>
                </a:cubicBezTo>
                <a:cubicBezTo>
                  <a:pt x="523" y="148"/>
                  <a:pt x="527" y="149"/>
                  <a:pt x="532" y="149"/>
                </a:cubicBezTo>
                <a:cubicBezTo>
                  <a:pt x="538" y="149"/>
                  <a:pt x="543" y="147"/>
                  <a:pt x="547" y="145"/>
                </a:cubicBezTo>
                <a:cubicBezTo>
                  <a:pt x="547" y="137"/>
                  <a:pt x="547" y="137"/>
                  <a:pt x="547" y="137"/>
                </a:cubicBezTo>
                <a:cubicBezTo>
                  <a:pt x="543" y="140"/>
                  <a:pt x="538" y="141"/>
                  <a:pt x="533" y="141"/>
                </a:cubicBezTo>
                <a:cubicBezTo>
                  <a:pt x="528" y="141"/>
                  <a:pt x="523" y="139"/>
                  <a:pt x="520" y="136"/>
                </a:cubicBezTo>
                <a:cubicBezTo>
                  <a:pt x="517" y="132"/>
                  <a:pt x="515" y="127"/>
                  <a:pt x="515" y="121"/>
                </a:cubicBezTo>
                <a:cubicBezTo>
                  <a:pt x="515" y="114"/>
                  <a:pt x="517" y="109"/>
                  <a:pt x="520" y="105"/>
                </a:cubicBezTo>
                <a:cubicBezTo>
                  <a:pt x="524" y="101"/>
                  <a:pt x="528" y="99"/>
                  <a:pt x="534" y="99"/>
                </a:cubicBezTo>
                <a:cubicBezTo>
                  <a:pt x="539" y="99"/>
                  <a:pt x="543" y="100"/>
                  <a:pt x="547" y="103"/>
                </a:cubicBezTo>
                <a:cubicBezTo>
                  <a:pt x="547" y="94"/>
                  <a:pt x="547" y="94"/>
                  <a:pt x="547" y="94"/>
                </a:cubicBezTo>
                <a:cubicBezTo>
                  <a:pt x="543" y="92"/>
                  <a:pt x="539" y="92"/>
                  <a:pt x="534" y="92"/>
                </a:cubicBezTo>
                <a:cubicBezTo>
                  <a:pt x="526" y="92"/>
                  <a:pt x="519" y="94"/>
                  <a:pt x="514" y="100"/>
                </a:cubicBezTo>
                <a:close/>
                <a:moveTo>
                  <a:pt x="582" y="100"/>
                </a:moveTo>
                <a:cubicBezTo>
                  <a:pt x="582" y="93"/>
                  <a:pt x="582" y="93"/>
                  <a:pt x="582" y="93"/>
                </a:cubicBezTo>
                <a:cubicBezTo>
                  <a:pt x="569" y="93"/>
                  <a:pt x="569" y="93"/>
                  <a:pt x="569" y="93"/>
                </a:cubicBezTo>
                <a:cubicBezTo>
                  <a:pt x="569" y="77"/>
                  <a:pt x="569" y="77"/>
                  <a:pt x="569" y="77"/>
                </a:cubicBezTo>
                <a:cubicBezTo>
                  <a:pt x="560" y="80"/>
                  <a:pt x="560" y="80"/>
                  <a:pt x="560" y="80"/>
                </a:cubicBezTo>
                <a:cubicBezTo>
                  <a:pt x="560" y="93"/>
                  <a:pt x="560" y="93"/>
                  <a:pt x="560" y="93"/>
                </a:cubicBezTo>
                <a:cubicBezTo>
                  <a:pt x="551" y="93"/>
                  <a:pt x="551" y="93"/>
                  <a:pt x="551" y="93"/>
                </a:cubicBezTo>
                <a:cubicBezTo>
                  <a:pt x="551" y="100"/>
                  <a:pt x="551" y="100"/>
                  <a:pt x="551" y="100"/>
                </a:cubicBezTo>
                <a:cubicBezTo>
                  <a:pt x="560" y="100"/>
                  <a:pt x="560" y="100"/>
                  <a:pt x="560" y="100"/>
                </a:cubicBezTo>
                <a:cubicBezTo>
                  <a:pt x="560" y="133"/>
                  <a:pt x="560" y="133"/>
                  <a:pt x="560" y="133"/>
                </a:cubicBezTo>
                <a:cubicBezTo>
                  <a:pt x="560" y="143"/>
                  <a:pt x="565" y="149"/>
                  <a:pt x="574" y="149"/>
                </a:cubicBezTo>
                <a:cubicBezTo>
                  <a:pt x="578" y="149"/>
                  <a:pt x="580" y="148"/>
                  <a:pt x="582" y="147"/>
                </a:cubicBezTo>
                <a:cubicBezTo>
                  <a:pt x="582" y="139"/>
                  <a:pt x="582" y="139"/>
                  <a:pt x="582" y="139"/>
                </a:cubicBezTo>
                <a:cubicBezTo>
                  <a:pt x="581" y="141"/>
                  <a:pt x="579" y="141"/>
                  <a:pt x="577" y="141"/>
                </a:cubicBezTo>
                <a:cubicBezTo>
                  <a:pt x="574" y="141"/>
                  <a:pt x="572" y="140"/>
                  <a:pt x="571" y="139"/>
                </a:cubicBezTo>
                <a:cubicBezTo>
                  <a:pt x="569" y="137"/>
                  <a:pt x="569" y="135"/>
                  <a:pt x="569" y="131"/>
                </a:cubicBezTo>
                <a:cubicBezTo>
                  <a:pt x="569" y="100"/>
                  <a:pt x="569" y="100"/>
                  <a:pt x="569" y="100"/>
                </a:cubicBezTo>
                <a:lnTo>
                  <a:pt x="582" y="100"/>
                </a:lnTo>
                <a:close/>
                <a:moveTo>
                  <a:pt x="218" y="31"/>
                </a:moveTo>
                <a:cubicBezTo>
                  <a:pt x="218" y="187"/>
                  <a:pt x="218" y="187"/>
                  <a:pt x="218" y="187"/>
                </a:cubicBezTo>
                <a:cubicBezTo>
                  <a:pt x="218" y="194"/>
                  <a:pt x="212" y="200"/>
                  <a:pt x="206" y="200"/>
                </a:cubicBezTo>
                <a:cubicBezTo>
                  <a:pt x="127" y="200"/>
                  <a:pt x="127" y="200"/>
                  <a:pt x="127" y="200"/>
                </a:cubicBezTo>
                <a:cubicBezTo>
                  <a:pt x="127" y="218"/>
                  <a:pt x="127" y="218"/>
                  <a:pt x="127" y="218"/>
                </a:cubicBezTo>
                <a:cubicBezTo>
                  <a:pt x="0" y="195"/>
                  <a:pt x="0" y="195"/>
                  <a:pt x="0" y="195"/>
                </a:cubicBezTo>
                <a:cubicBezTo>
                  <a:pt x="0" y="22"/>
                  <a:pt x="0" y="22"/>
                  <a:pt x="0" y="22"/>
                </a:cubicBezTo>
                <a:cubicBezTo>
                  <a:pt x="127" y="0"/>
                  <a:pt x="127" y="0"/>
                  <a:pt x="127" y="0"/>
                </a:cubicBezTo>
                <a:cubicBezTo>
                  <a:pt x="127" y="18"/>
                  <a:pt x="127" y="18"/>
                  <a:pt x="127" y="18"/>
                </a:cubicBezTo>
                <a:cubicBezTo>
                  <a:pt x="206" y="18"/>
                  <a:pt x="206" y="18"/>
                  <a:pt x="206" y="18"/>
                </a:cubicBezTo>
                <a:cubicBezTo>
                  <a:pt x="212" y="18"/>
                  <a:pt x="218" y="24"/>
                  <a:pt x="218" y="31"/>
                </a:cubicBezTo>
                <a:close/>
                <a:moveTo>
                  <a:pt x="100" y="94"/>
                </a:moveTo>
                <a:cubicBezTo>
                  <a:pt x="100" y="89"/>
                  <a:pt x="99" y="84"/>
                  <a:pt x="98" y="80"/>
                </a:cubicBezTo>
                <a:cubicBezTo>
                  <a:pt x="96" y="76"/>
                  <a:pt x="94" y="73"/>
                  <a:pt x="91" y="70"/>
                </a:cubicBezTo>
                <a:cubicBezTo>
                  <a:pt x="89" y="67"/>
                  <a:pt x="85" y="66"/>
                  <a:pt x="81" y="64"/>
                </a:cubicBezTo>
                <a:cubicBezTo>
                  <a:pt x="77" y="63"/>
                  <a:pt x="72" y="63"/>
                  <a:pt x="66" y="63"/>
                </a:cubicBezTo>
                <a:cubicBezTo>
                  <a:pt x="37" y="65"/>
                  <a:pt x="37" y="65"/>
                  <a:pt x="37" y="65"/>
                </a:cubicBezTo>
                <a:cubicBezTo>
                  <a:pt x="37" y="161"/>
                  <a:pt x="37" y="161"/>
                  <a:pt x="37" y="161"/>
                </a:cubicBezTo>
                <a:cubicBezTo>
                  <a:pt x="56" y="162"/>
                  <a:pt x="56" y="162"/>
                  <a:pt x="56" y="162"/>
                </a:cubicBezTo>
                <a:cubicBezTo>
                  <a:pt x="56" y="128"/>
                  <a:pt x="56" y="128"/>
                  <a:pt x="56" y="128"/>
                </a:cubicBezTo>
                <a:cubicBezTo>
                  <a:pt x="65" y="129"/>
                  <a:pt x="65" y="129"/>
                  <a:pt x="65" y="129"/>
                </a:cubicBezTo>
                <a:cubicBezTo>
                  <a:pt x="67" y="129"/>
                  <a:pt x="70" y="128"/>
                  <a:pt x="72" y="128"/>
                </a:cubicBezTo>
                <a:cubicBezTo>
                  <a:pt x="75" y="128"/>
                  <a:pt x="77" y="127"/>
                  <a:pt x="79" y="126"/>
                </a:cubicBezTo>
                <a:cubicBezTo>
                  <a:pt x="81" y="126"/>
                  <a:pt x="83" y="125"/>
                  <a:pt x="85" y="123"/>
                </a:cubicBezTo>
                <a:cubicBezTo>
                  <a:pt x="87" y="122"/>
                  <a:pt x="89" y="121"/>
                  <a:pt x="91" y="119"/>
                </a:cubicBezTo>
                <a:cubicBezTo>
                  <a:pt x="92" y="117"/>
                  <a:pt x="94" y="116"/>
                  <a:pt x="95" y="114"/>
                </a:cubicBezTo>
                <a:cubicBezTo>
                  <a:pt x="96" y="112"/>
                  <a:pt x="97" y="110"/>
                  <a:pt x="98" y="108"/>
                </a:cubicBezTo>
                <a:cubicBezTo>
                  <a:pt x="99" y="106"/>
                  <a:pt x="99" y="104"/>
                  <a:pt x="100" y="102"/>
                </a:cubicBezTo>
                <a:cubicBezTo>
                  <a:pt x="100" y="99"/>
                  <a:pt x="100" y="97"/>
                  <a:pt x="100" y="94"/>
                </a:cubicBezTo>
                <a:close/>
                <a:moveTo>
                  <a:pt x="209" y="31"/>
                </a:moveTo>
                <a:cubicBezTo>
                  <a:pt x="209" y="29"/>
                  <a:pt x="207" y="27"/>
                  <a:pt x="206" y="27"/>
                </a:cubicBezTo>
                <a:cubicBezTo>
                  <a:pt x="127" y="27"/>
                  <a:pt x="127" y="27"/>
                  <a:pt x="127" y="27"/>
                </a:cubicBezTo>
                <a:cubicBezTo>
                  <a:pt x="127" y="45"/>
                  <a:pt x="127" y="45"/>
                  <a:pt x="127" y="45"/>
                </a:cubicBezTo>
                <a:cubicBezTo>
                  <a:pt x="147" y="45"/>
                  <a:pt x="172" y="45"/>
                  <a:pt x="173" y="45"/>
                </a:cubicBezTo>
                <a:cubicBezTo>
                  <a:pt x="178" y="45"/>
                  <a:pt x="181" y="48"/>
                  <a:pt x="181" y="54"/>
                </a:cubicBezTo>
                <a:cubicBezTo>
                  <a:pt x="181" y="54"/>
                  <a:pt x="181" y="99"/>
                  <a:pt x="181" y="100"/>
                </a:cubicBezTo>
                <a:cubicBezTo>
                  <a:pt x="190" y="100"/>
                  <a:pt x="190" y="100"/>
                  <a:pt x="190" y="100"/>
                </a:cubicBezTo>
                <a:cubicBezTo>
                  <a:pt x="200" y="106"/>
                  <a:pt x="200" y="106"/>
                  <a:pt x="200" y="106"/>
                </a:cubicBezTo>
                <a:cubicBezTo>
                  <a:pt x="172" y="136"/>
                  <a:pt x="172" y="136"/>
                  <a:pt x="172" y="136"/>
                </a:cubicBezTo>
                <a:cubicBezTo>
                  <a:pt x="146" y="106"/>
                  <a:pt x="146" y="106"/>
                  <a:pt x="146" y="106"/>
                </a:cubicBezTo>
                <a:cubicBezTo>
                  <a:pt x="154" y="100"/>
                  <a:pt x="154" y="100"/>
                  <a:pt x="154" y="100"/>
                </a:cubicBezTo>
                <a:cubicBezTo>
                  <a:pt x="163" y="100"/>
                  <a:pt x="163" y="100"/>
                  <a:pt x="163" y="100"/>
                </a:cubicBezTo>
                <a:cubicBezTo>
                  <a:pt x="163" y="99"/>
                  <a:pt x="163" y="63"/>
                  <a:pt x="163" y="63"/>
                </a:cubicBezTo>
                <a:cubicBezTo>
                  <a:pt x="127" y="63"/>
                  <a:pt x="127" y="63"/>
                  <a:pt x="127" y="63"/>
                </a:cubicBezTo>
                <a:cubicBezTo>
                  <a:pt x="127" y="136"/>
                  <a:pt x="127" y="136"/>
                  <a:pt x="127" y="136"/>
                </a:cubicBezTo>
                <a:cubicBezTo>
                  <a:pt x="136" y="127"/>
                  <a:pt x="136" y="127"/>
                  <a:pt x="136" y="127"/>
                </a:cubicBezTo>
                <a:cubicBezTo>
                  <a:pt x="163" y="154"/>
                  <a:pt x="163" y="154"/>
                  <a:pt x="163" y="154"/>
                </a:cubicBezTo>
                <a:cubicBezTo>
                  <a:pt x="136" y="181"/>
                  <a:pt x="136" y="181"/>
                  <a:pt x="136" y="181"/>
                </a:cubicBezTo>
                <a:cubicBezTo>
                  <a:pt x="127" y="172"/>
                  <a:pt x="127" y="172"/>
                  <a:pt x="127" y="172"/>
                </a:cubicBezTo>
                <a:cubicBezTo>
                  <a:pt x="127" y="190"/>
                  <a:pt x="127" y="190"/>
                  <a:pt x="127" y="190"/>
                </a:cubicBezTo>
                <a:cubicBezTo>
                  <a:pt x="206" y="190"/>
                  <a:pt x="206" y="190"/>
                  <a:pt x="206" y="190"/>
                </a:cubicBezTo>
                <a:cubicBezTo>
                  <a:pt x="207" y="190"/>
                  <a:pt x="209" y="189"/>
                  <a:pt x="209" y="187"/>
                </a:cubicBezTo>
                <a:lnTo>
                  <a:pt x="209" y="3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7"/>
          <p:cNvSpPr>
            <a:spLocks noChangeAspect="1" noEditPoints="1"/>
          </p:cNvSpPr>
          <p:nvPr userDrawn="1"/>
        </p:nvSpPr>
        <p:spPr bwMode="auto">
          <a:xfrm>
            <a:off x="457200" y="6245327"/>
            <a:ext cx="1463040" cy="269773"/>
          </a:xfrm>
          <a:custGeom>
            <a:avLst/>
            <a:gdLst>
              <a:gd name="T0" fmla="*/ 1326 w 2637"/>
              <a:gd name="T1" fmla="*/ 170 h 485"/>
              <a:gd name="T2" fmla="*/ 590 w 2637"/>
              <a:gd name="T3" fmla="*/ 0 h 485"/>
              <a:gd name="T4" fmla="*/ 699 w 2637"/>
              <a:gd name="T5" fmla="*/ 274 h 485"/>
              <a:gd name="T6" fmla="*/ 0 w 2637"/>
              <a:gd name="T7" fmla="*/ 40 h 485"/>
              <a:gd name="T8" fmla="*/ 2631 w 2637"/>
              <a:gd name="T9" fmla="*/ 412 h 485"/>
              <a:gd name="T10" fmla="*/ 2612 w 2637"/>
              <a:gd name="T11" fmla="*/ 434 h 485"/>
              <a:gd name="T12" fmla="*/ 2514 w 2637"/>
              <a:gd name="T13" fmla="*/ 485 h 485"/>
              <a:gd name="T14" fmla="*/ 2597 w 2637"/>
              <a:gd name="T15" fmla="*/ 454 h 485"/>
              <a:gd name="T16" fmla="*/ 2539 w 2637"/>
              <a:gd name="T17" fmla="*/ 412 h 485"/>
              <a:gd name="T18" fmla="*/ 2492 w 2637"/>
              <a:gd name="T19" fmla="*/ 413 h 485"/>
              <a:gd name="T20" fmla="*/ 2440 w 2637"/>
              <a:gd name="T21" fmla="*/ 399 h 485"/>
              <a:gd name="T22" fmla="*/ 2402 w 2637"/>
              <a:gd name="T23" fmla="*/ 480 h 485"/>
              <a:gd name="T24" fmla="*/ 2321 w 2637"/>
              <a:gd name="T25" fmla="*/ 483 h 485"/>
              <a:gd name="T26" fmla="*/ 2422 w 2637"/>
              <a:gd name="T27" fmla="*/ 415 h 485"/>
              <a:gd name="T28" fmla="*/ 2392 w 2637"/>
              <a:gd name="T29" fmla="*/ 433 h 485"/>
              <a:gd name="T30" fmla="*/ 2226 w 2637"/>
              <a:gd name="T31" fmla="*/ 435 h 485"/>
              <a:gd name="T32" fmla="*/ 2225 w 2637"/>
              <a:gd name="T33" fmla="*/ 472 h 485"/>
              <a:gd name="T34" fmla="*/ 2209 w 2637"/>
              <a:gd name="T35" fmla="*/ 415 h 485"/>
              <a:gd name="T36" fmla="*/ 2187 w 2637"/>
              <a:gd name="T37" fmla="*/ 437 h 485"/>
              <a:gd name="T38" fmla="*/ 2104 w 2637"/>
              <a:gd name="T39" fmla="*/ 399 h 485"/>
              <a:gd name="T40" fmla="*/ 2119 w 2637"/>
              <a:gd name="T41" fmla="*/ 414 h 485"/>
              <a:gd name="T42" fmla="*/ 2076 w 2637"/>
              <a:gd name="T43" fmla="*/ 406 h 485"/>
              <a:gd name="T44" fmla="*/ 1968 w 2637"/>
              <a:gd name="T45" fmla="*/ 483 h 485"/>
              <a:gd name="T46" fmla="*/ 1977 w 2637"/>
              <a:gd name="T47" fmla="*/ 406 h 485"/>
              <a:gd name="T48" fmla="*/ 2063 w 2637"/>
              <a:gd name="T49" fmla="*/ 399 h 485"/>
              <a:gd name="T50" fmla="*/ 1889 w 2637"/>
              <a:gd name="T51" fmla="*/ 421 h 485"/>
              <a:gd name="T52" fmla="*/ 1881 w 2637"/>
              <a:gd name="T53" fmla="*/ 471 h 485"/>
              <a:gd name="T54" fmla="*/ 1850 w 2637"/>
              <a:gd name="T55" fmla="*/ 465 h 485"/>
              <a:gd name="T56" fmla="*/ 1773 w 2637"/>
              <a:gd name="T57" fmla="*/ 413 h 485"/>
              <a:gd name="T58" fmla="*/ 1686 w 2637"/>
              <a:gd name="T59" fmla="*/ 401 h 485"/>
              <a:gd name="T60" fmla="*/ 1606 w 2637"/>
              <a:gd name="T61" fmla="*/ 419 h 485"/>
              <a:gd name="T62" fmla="*/ 1645 w 2637"/>
              <a:gd name="T63" fmla="*/ 485 h 485"/>
              <a:gd name="T64" fmla="*/ 1674 w 2637"/>
              <a:gd name="T65" fmla="*/ 399 h 485"/>
              <a:gd name="T66" fmla="*/ 1489 w 2637"/>
              <a:gd name="T67" fmla="*/ 435 h 485"/>
              <a:gd name="T68" fmla="*/ 1488 w 2637"/>
              <a:gd name="T69" fmla="*/ 472 h 485"/>
              <a:gd name="T70" fmla="*/ 1472 w 2637"/>
              <a:gd name="T71" fmla="*/ 415 h 485"/>
              <a:gd name="T72" fmla="*/ 1410 w 2637"/>
              <a:gd name="T73" fmla="*/ 484 h 485"/>
              <a:gd name="T74" fmla="*/ 1411 w 2637"/>
              <a:gd name="T75" fmla="*/ 461 h 485"/>
              <a:gd name="T76" fmla="*/ 1332 w 2637"/>
              <a:gd name="T77" fmla="*/ 484 h 485"/>
              <a:gd name="T78" fmla="*/ 1289 w 2637"/>
              <a:gd name="T79" fmla="*/ 399 h 485"/>
              <a:gd name="T80" fmla="*/ 1298 w 2637"/>
              <a:gd name="T81" fmla="*/ 413 h 485"/>
              <a:gd name="T82" fmla="*/ 1327 w 2637"/>
              <a:gd name="T83" fmla="*/ 466 h 485"/>
              <a:gd name="T84" fmla="*/ 1227 w 2637"/>
              <a:gd name="T85" fmla="*/ 480 h 485"/>
              <a:gd name="T86" fmla="*/ 1146 w 2637"/>
              <a:gd name="T87" fmla="*/ 483 h 485"/>
              <a:gd name="T88" fmla="*/ 1246 w 2637"/>
              <a:gd name="T89" fmla="*/ 415 h 485"/>
              <a:gd name="T90" fmla="*/ 1217 w 2637"/>
              <a:gd name="T91" fmla="*/ 433 h 485"/>
              <a:gd name="T92" fmla="*/ 1031 w 2637"/>
              <a:gd name="T93" fmla="*/ 483 h 485"/>
              <a:gd name="T94" fmla="*/ 1131 w 2637"/>
              <a:gd name="T95" fmla="*/ 415 h 485"/>
              <a:gd name="T96" fmla="*/ 1100 w 2637"/>
              <a:gd name="T97" fmla="*/ 433 h 485"/>
              <a:gd name="T98" fmla="*/ 892 w 2637"/>
              <a:gd name="T99" fmla="*/ 480 h 485"/>
              <a:gd name="T100" fmla="*/ 811 w 2637"/>
              <a:gd name="T101" fmla="*/ 483 h 485"/>
              <a:gd name="T102" fmla="*/ 911 w 2637"/>
              <a:gd name="T103" fmla="*/ 415 h 485"/>
              <a:gd name="T104" fmla="*/ 882 w 2637"/>
              <a:gd name="T105" fmla="*/ 433 h 485"/>
              <a:gd name="T106" fmla="*/ 679 w 2637"/>
              <a:gd name="T107" fmla="*/ 483 h 485"/>
              <a:gd name="T108" fmla="*/ 700 w 2637"/>
              <a:gd name="T109" fmla="*/ 471 h 485"/>
              <a:gd name="T110" fmla="*/ 793 w 2637"/>
              <a:gd name="T111" fmla="*/ 401 h 485"/>
              <a:gd name="T112" fmla="*/ 547 w 2637"/>
              <a:gd name="T113" fmla="*/ 472 h 485"/>
              <a:gd name="T114" fmla="*/ 666 w 2637"/>
              <a:gd name="T115" fmla="*/ 415 h 485"/>
              <a:gd name="T116" fmla="*/ 572 w 2637"/>
              <a:gd name="T117" fmla="*/ 466 h 485"/>
              <a:gd name="T118" fmla="*/ 547 w 2637"/>
              <a:gd name="T119" fmla="*/ 428 h 485"/>
              <a:gd name="T120" fmla="*/ 451 w 2637"/>
              <a:gd name="T121" fmla="*/ 428 h 485"/>
              <a:gd name="T122" fmla="*/ 526 w 2637"/>
              <a:gd name="T123" fmla="*/ 425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37" h="485">
                <a:moveTo>
                  <a:pt x="1135" y="1"/>
                </a:moveTo>
                <a:cubicBezTo>
                  <a:pt x="1694" y="1"/>
                  <a:pt x="1694" y="1"/>
                  <a:pt x="1694" y="1"/>
                </a:cubicBezTo>
                <a:cubicBezTo>
                  <a:pt x="1681" y="40"/>
                  <a:pt x="1681" y="40"/>
                  <a:pt x="1681" y="40"/>
                </a:cubicBezTo>
                <a:cubicBezTo>
                  <a:pt x="1297" y="40"/>
                  <a:pt x="1297" y="40"/>
                  <a:pt x="1297" y="40"/>
                </a:cubicBezTo>
                <a:cubicBezTo>
                  <a:pt x="1233" y="235"/>
                  <a:pt x="1233" y="235"/>
                  <a:pt x="1233" y="235"/>
                </a:cubicBezTo>
                <a:cubicBezTo>
                  <a:pt x="1440" y="235"/>
                  <a:pt x="1440" y="235"/>
                  <a:pt x="1440" y="235"/>
                </a:cubicBezTo>
                <a:cubicBezTo>
                  <a:pt x="1454" y="192"/>
                  <a:pt x="1454" y="192"/>
                  <a:pt x="1454" y="192"/>
                </a:cubicBezTo>
                <a:cubicBezTo>
                  <a:pt x="1438" y="170"/>
                  <a:pt x="1438" y="170"/>
                  <a:pt x="1438" y="170"/>
                </a:cubicBezTo>
                <a:cubicBezTo>
                  <a:pt x="1326" y="170"/>
                  <a:pt x="1326" y="170"/>
                  <a:pt x="1326" y="170"/>
                </a:cubicBezTo>
                <a:cubicBezTo>
                  <a:pt x="1339" y="130"/>
                  <a:pt x="1339" y="130"/>
                  <a:pt x="1339" y="130"/>
                </a:cubicBezTo>
                <a:cubicBezTo>
                  <a:pt x="1629" y="130"/>
                  <a:pt x="1629" y="130"/>
                  <a:pt x="1629" y="130"/>
                </a:cubicBezTo>
                <a:cubicBezTo>
                  <a:pt x="1644" y="153"/>
                  <a:pt x="1644" y="153"/>
                  <a:pt x="1644" y="153"/>
                </a:cubicBezTo>
                <a:cubicBezTo>
                  <a:pt x="1605" y="274"/>
                  <a:pt x="1605" y="274"/>
                  <a:pt x="1605" y="274"/>
                </a:cubicBezTo>
                <a:cubicBezTo>
                  <a:pt x="1046" y="274"/>
                  <a:pt x="1046" y="274"/>
                  <a:pt x="1046" y="274"/>
                </a:cubicBezTo>
                <a:cubicBezTo>
                  <a:pt x="1030" y="251"/>
                  <a:pt x="1030" y="251"/>
                  <a:pt x="1030" y="251"/>
                </a:cubicBezTo>
                <a:cubicBezTo>
                  <a:pt x="1104" y="23"/>
                  <a:pt x="1104" y="23"/>
                  <a:pt x="1104" y="23"/>
                </a:cubicBezTo>
                <a:lnTo>
                  <a:pt x="1135" y="1"/>
                </a:lnTo>
                <a:close/>
                <a:moveTo>
                  <a:pt x="590" y="0"/>
                </a:moveTo>
                <a:cubicBezTo>
                  <a:pt x="578" y="40"/>
                  <a:pt x="578" y="40"/>
                  <a:pt x="578" y="40"/>
                </a:cubicBezTo>
                <a:cubicBezTo>
                  <a:pt x="846" y="40"/>
                  <a:pt x="846" y="40"/>
                  <a:pt x="846" y="40"/>
                </a:cubicBezTo>
                <a:cubicBezTo>
                  <a:pt x="862" y="62"/>
                  <a:pt x="862" y="62"/>
                  <a:pt x="862" y="62"/>
                </a:cubicBezTo>
                <a:cubicBezTo>
                  <a:pt x="847" y="107"/>
                  <a:pt x="847" y="107"/>
                  <a:pt x="847" y="107"/>
                </a:cubicBezTo>
                <a:cubicBezTo>
                  <a:pt x="816" y="130"/>
                  <a:pt x="816" y="130"/>
                  <a:pt x="816" y="130"/>
                </a:cubicBezTo>
                <a:cubicBezTo>
                  <a:pt x="548" y="130"/>
                  <a:pt x="548" y="130"/>
                  <a:pt x="548" y="130"/>
                </a:cubicBezTo>
                <a:cubicBezTo>
                  <a:pt x="509" y="251"/>
                  <a:pt x="509" y="251"/>
                  <a:pt x="509" y="251"/>
                </a:cubicBezTo>
                <a:cubicBezTo>
                  <a:pt x="524" y="274"/>
                  <a:pt x="524" y="274"/>
                  <a:pt x="524" y="274"/>
                </a:cubicBezTo>
                <a:cubicBezTo>
                  <a:pt x="699" y="274"/>
                  <a:pt x="699" y="274"/>
                  <a:pt x="699" y="274"/>
                </a:cubicBezTo>
                <a:cubicBezTo>
                  <a:pt x="733" y="170"/>
                  <a:pt x="733" y="170"/>
                  <a:pt x="733" y="170"/>
                </a:cubicBezTo>
                <a:cubicBezTo>
                  <a:pt x="998" y="170"/>
                  <a:pt x="998" y="170"/>
                  <a:pt x="998" y="170"/>
                </a:cubicBezTo>
                <a:cubicBezTo>
                  <a:pt x="1029" y="146"/>
                  <a:pt x="1029" y="146"/>
                  <a:pt x="1029" y="146"/>
                </a:cubicBezTo>
                <a:cubicBezTo>
                  <a:pt x="1069" y="23"/>
                  <a:pt x="1069" y="23"/>
                  <a:pt x="1069" y="23"/>
                </a:cubicBezTo>
                <a:cubicBezTo>
                  <a:pt x="1053" y="0"/>
                  <a:pt x="1053" y="0"/>
                  <a:pt x="1053" y="0"/>
                </a:cubicBezTo>
                <a:lnTo>
                  <a:pt x="590" y="0"/>
                </a:lnTo>
                <a:close/>
                <a:moveTo>
                  <a:pt x="555" y="1"/>
                </a:moveTo>
                <a:cubicBezTo>
                  <a:pt x="13" y="0"/>
                  <a:pt x="13" y="0"/>
                  <a:pt x="13" y="0"/>
                </a:cubicBezTo>
                <a:cubicBezTo>
                  <a:pt x="0" y="40"/>
                  <a:pt x="0" y="40"/>
                  <a:pt x="0" y="40"/>
                </a:cubicBezTo>
                <a:cubicBezTo>
                  <a:pt x="222" y="40"/>
                  <a:pt x="222" y="40"/>
                  <a:pt x="222" y="40"/>
                </a:cubicBezTo>
                <a:cubicBezTo>
                  <a:pt x="154" y="251"/>
                  <a:pt x="154" y="251"/>
                  <a:pt x="154" y="251"/>
                </a:cubicBezTo>
                <a:cubicBezTo>
                  <a:pt x="169" y="274"/>
                  <a:pt x="169" y="274"/>
                  <a:pt x="169" y="274"/>
                </a:cubicBezTo>
                <a:cubicBezTo>
                  <a:pt x="345" y="274"/>
                  <a:pt x="345" y="274"/>
                  <a:pt x="345" y="274"/>
                </a:cubicBezTo>
                <a:cubicBezTo>
                  <a:pt x="421" y="40"/>
                  <a:pt x="421" y="40"/>
                  <a:pt x="421" y="40"/>
                </a:cubicBezTo>
                <a:cubicBezTo>
                  <a:pt x="542" y="40"/>
                  <a:pt x="542" y="40"/>
                  <a:pt x="542" y="40"/>
                </a:cubicBezTo>
                <a:lnTo>
                  <a:pt x="555" y="1"/>
                </a:lnTo>
                <a:close/>
                <a:moveTo>
                  <a:pt x="2634" y="410"/>
                </a:moveTo>
                <a:cubicBezTo>
                  <a:pt x="2633" y="411"/>
                  <a:pt x="2633" y="412"/>
                  <a:pt x="2631" y="412"/>
                </a:cubicBezTo>
                <a:cubicBezTo>
                  <a:pt x="2570" y="412"/>
                  <a:pt x="2570" y="412"/>
                  <a:pt x="2570" y="412"/>
                </a:cubicBezTo>
                <a:cubicBezTo>
                  <a:pt x="2569" y="412"/>
                  <a:pt x="2567" y="412"/>
                  <a:pt x="2566" y="413"/>
                </a:cubicBezTo>
                <a:cubicBezTo>
                  <a:pt x="2561" y="417"/>
                  <a:pt x="2561" y="417"/>
                  <a:pt x="2561" y="417"/>
                </a:cubicBezTo>
                <a:cubicBezTo>
                  <a:pt x="2560" y="418"/>
                  <a:pt x="2559" y="419"/>
                  <a:pt x="2559" y="420"/>
                </a:cubicBezTo>
                <a:cubicBezTo>
                  <a:pt x="2556" y="427"/>
                  <a:pt x="2556" y="427"/>
                  <a:pt x="2556" y="427"/>
                </a:cubicBezTo>
                <a:cubicBezTo>
                  <a:pt x="2556" y="428"/>
                  <a:pt x="2556" y="428"/>
                  <a:pt x="2557" y="429"/>
                </a:cubicBezTo>
                <a:cubicBezTo>
                  <a:pt x="2560" y="434"/>
                  <a:pt x="2560" y="434"/>
                  <a:pt x="2560" y="434"/>
                </a:cubicBezTo>
                <a:cubicBezTo>
                  <a:pt x="2560" y="434"/>
                  <a:pt x="2561" y="434"/>
                  <a:pt x="2561" y="434"/>
                </a:cubicBezTo>
                <a:cubicBezTo>
                  <a:pt x="2612" y="434"/>
                  <a:pt x="2612" y="434"/>
                  <a:pt x="2612" y="434"/>
                </a:cubicBezTo>
                <a:cubicBezTo>
                  <a:pt x="2614" y="434"/>
                  <a:pt x="2615" y="435"/>
                  <a:pt x="2616" y="436"/>
                </a:cubicBezTo>
                <a:cubicBezTo>
                  <a:pt x="2622" y="446"/>
                  <a:pt x="2622" y="446"/>
                  <a:pt x="2622" y="446"/>
                </a:cubicBezTo>
                <a:cubicBezTo>
                  <a:pt x="2623" y="447"/>
                  <a:pt x="2623" y="448"/>
                  <a:pt x="2622" y="450"/>
                </a:cubicBezTo>
                <a:cubicBezTo>
                  <a:pt x="2616" y="469"/>
                  <a:pt x="2616" y="469"/>
                  <a:pt x="2616" y="469"/>
                </a:cubicBezTo>
                <a:cubicBezTo>
                  <a:pt x="2615" y="470"/>
                  <a:pt x="2614" y="471"/>
                  <a:pt x="2613" y="472"/>
                </a:cubicBezTo>
                <a:cubicBezTo>
                  <a:pt x="2598" y="483"/>
                  <a:pt x="2598" y="483"/>
                  <a:pt x="2598" y="483"/>
                </a:cubicBezTo>
                <a:cubicBezTo>
                  <a:pt x="2597" y="484"/>
                  <a:pt x="2596" y="485"/>
                  <a:pt x="2595" y="485"/>
                </a:cubicBezTo>
                <a:cubicBezTo>
                  <a:pt x="2594" y="485"/>
                  <a:pt x="2594" y="485"/>
                  <a:pt x="2593" y="485"/>
                </a:cubicBezTo>
                <a:cubicBezTo>
                  <a:pt x="2514" y="485"/>
                  <a:pt x="2514" y="485"/>
                  <a:pt x="2514" y="485"/>
                </a:cubicBezTo>
                <a:cubicBezTo>
                  <a:pt x="2513" y="485"/>
                  <a:pt x="2512" y="485"/>
                  <a:pt x="2513" y="483"/>
                </a:cubicBezTo>
                <a:cubicBezTo>
                  <a:pt x="2516" y="474"/>
                  <a:pt x="2516" y="474"/>
                  <a:pt x="2516" y="474"/>
                </a:cubicBezTo>
                <a:cubicBezTo>
                  <a:pt x="2516" y="473"/>
                  <a:pt x="2517" y="472"/>
                  <a:pt x="2518" y="472"/>
                </a:cubicBezTo>
                <a:cubicBezTo>
                  <a:pt x="2584" y="472"/>
                  <a:pt x="2584" y="472"/>
                  <a:pt x="2584" y="472"/>
                </a:cubicBezTo>
                <a:cubicBezTo>
                  <a:pt x="2585" y="472"/>
                  <a:pt x="2586" y="472"/>
                  <a:pt x="2587" y="471"/>
                </a:cubicBezTo>
                <a:cubicBezTo>
                  <a:pt x="2592" y="467"/>
                  <a:pt x="2592" y="467"/>
                  <a:pt x="2592" y="467"/>
                </a:cubicBezTo>
                <a:cubicBezTo>
                  <a:pt x="2593" y="466"/>
                  <a:pt x="2594" y="466"/>
                  <a:pt x="2594" y="465"/>
                </a:cubicBezTo>
                <a:cubicBezTo>
                  <a:pt x="2597" y="455"/>
                  <a:pt x="2597" y="455"/>
                  <a:pt x="2597" y="455"/>
                </a:cubicBezTo>
                <a:cubicBezTo>
                  <a:pt x="2597" y="455"/>
                  <a:pt x="2597" y="454"/>
                  <a:pt x="2597" y="454"/>
                </a:cubicBezTo>
                <a:cubicBezTo>
                  <a:pt x="2594" y="449"/>
                  <a:pt x="2594" y="449"/>
                  <a:pt x="2594" y="449"/>
                </a:cubicBezTo>
                <a:cubicBezTo>
                  <a:pt x="2593" y="449"/>
                  <a:pt x="2592" y="448"/>
                  <a:pt x="2591" y="448"/>
                </a:cubicBezTo>
                <a:cubicBezTo>
                  <a:pt x="2539" y="448"/>
                  <a:pt x="2539" y="448"/>
                  <a:pt x="2539" y="448"/>
                </a:cubicBezTo>
                <a:cubicBezTo>
                  <a:pt x="2538" y="448"/>
                  <a:pt x="2538" y="448"/>
                  <a:pt x="2537" y="447"/>
                </a:cubicBezTo>
                <a:cubicBezTo>
                  <a:pt x="2531" y="437"/>
                  <a:pt x="2531" y="437"/>
                  <a:pt x="2531" y="437"/>
                </a:cubicBezTo>
                <a:cubicBezTo>
                  <a:pt x="2531" y="436"/>
                  <a:pt x="2531" y="436"/>
                  <a:pt x="2531" y="435"/>
                </a:cubicBezTo>
                <a:cubicBezTo>
                  <a:pt x="2530" y="435"/>
                  <a:pt x="2531" y="434"/>
                  <a:pt x="2531" y="433"/>
                </a:cubicBezTo>
                <a:cubicBezTo>
                  <a:pt x="2537" y="414"/>
                  <a:pt x="2537" y="414"/>
                  <a:pt x="2537" y="414"/>
                </a:cubicBezTo>
                <a:cubicBezTo>
                  <a:pt x="2538" y="413"/>
                  <a:pt x="2538" y="413"/>
                  <a:pt x="2539" y="412"/>
                </a:cubicBezTo>
                <a:cubicBezTo>
                  <a:pt x="2539" y="412"/>
                  <a:pt x="2540" y="411"/>
                  <a:pt x="2541" y="410"/>
                </a:cubicBezTo>
                <a:cubicBezTo>
                  <a:pt x="2555" y="400"/>
                  <a:pt x="2555" y="400"/>
                  <a:pt x="2555" y="400"/>
                </a:cubicBezTo>
                <a:cubicBezTo>
                  <a:pt x="2556" y="399"/>
                  <a:pt x="2558" y="399"/>
                  <a:pt x="2559" y="399"/>
                </a:cubicBezTo>
                <a:cubicBezTo>
                  <a:pt x="2636" y="399"/>
                  <a:pt x="2636" y="399"/>
                  <a:pt x="2636" y="399"/>
                </a:cubicBezTo>
                <a:cubicBezTo>
                  <a:pt x="2637" y="399"/>
                  <a:pt x="2637" y="400"/>
                  <a:pt x="2637" y="401"/>
                </a:cubicBezTo>
                <a:lnTo>
                  <a:pt x="2634" y="410"/>
                </a:lnTo>
                <a:close/>
                <a:moveTo>
                  <a:pt x="2527" y="411"/>
                </a:moveTo>
                <a:cubicBezTo>
                  <a:pt x="2527" y="412"/>
                  <a:pt x="2526" y="413"/>
                  <a:pt x="2525" y="413"/>
                </a:cubicBezTo>
                <a:cubicBezTo>
                  <a:pt x="2492" y="413"/>
                  <a:pt x="2492" y="413"/>
                  <a:pt x="2492" y="413"/>
                </a:cubicBezTo>
                <a:cubicBezTo>
                  <a:pt x="2469" y="483"/>
                  <a:pt x="2469" y="483"/>
                  <a:pt x="2469" y="483"/>
                </a:cubicBezTo>
                <a:cubicBezTo>
                  <a:pt x="2468" y="485"/>
                  <a:pt x="2467" y="485"/>
                  <a:pt x="2466" y="485"/>
                </a:cubicBezTo>
                <a:cubicBezTo>
                  <a:pt x="2446" y="485"/>
                  <a:pt x="2446" y="485"/>
                  <a:pt x="2446" y="485"/>
                </a:cubicBezTo>
                <a:cubicBezTo>
                  <a:pt x="2445" y="485"/>
                  <a:pt x="2444" y="485"/>
                  <a:pt x="2445" y="483"/>
                </a:cubicBezTo>
                <a:cubicBezTo>
                  <a:pt x="2468" y="413"/>
                  <a:pt x="2468" y="413"/>
                  <a:pt x="2468" y="413"/>
                </a:cubicBezTo>
                <a:cubicBezTo>
                  <a:pt x="2436" y="413"/>
                  <a:pt x="2436" y="413"/>
                  <a:pt x="2436" y="413"/>
                </a:cubicBezTo>
                <a:cubicBezTo>
                  <a:pt x="2434" y="413"/>
                  <a:pt x="2434" y="412"/>
                  <a:pt x="2434" y="411"/>
                </a:cubicBezTo>
                <a:cubicBezTo>
                  <a:pt x="2438" y="401"/>
                  <a:pt x="2438" y="401"/>
                  <a:pt x="2438" y="401"/>
                </a:cubicBezTo>
                <a:cubicBezTo>
                  <a:pt x="2438" y="400"/>
                  <a:pt x="2439" y="399"/>
                  <a:pt x="2440" y="399"/>
                </a:cubicBezTo>
                <a:cubicBezTo>
                  <a:pt x="2529" y="399"/>
                  <a:pt x="2529" y="399"/>
                  <a:pt x="2529" y="399"/>
                </a:cubicBezTo>
                <a:cubicBezTo>
                  <a:pt x="2531" y="399"/>
                  <a:pt x="2531" y="400"/>
                  <a:pt x="2531" y="401"/>
                </a:cubicBezTo>
                <a:lnTo>
                  <a:pt x="2527" y="411"/>
                </a:lnTo>
                <a:close/>
                <a:moveTo>
                  <a:pt x="2422" y="415"/>
                </a:moveTo>
                <a:cubicBezTo>
                  <a:pt x="2415" y="435"/>
                  <a:pt x="2415" y="435"/>
                  <a:pt x="2415" y="435"/>
                </a:cubicBezTo>
                <a:cubicBezTo>
                  <a:pt x="2415" y="436"/>
                  <a:pt x="2414" y="438"/>
                  <a:pt x="2412" y="439"/>
                </a:cubicBezTo>
                <a:cubicBezTo>
                  <a:pt x="2398" y="449"/>
                  <a:pt x="2398" y="449"/>
                  <a:pt x="2398" y="449"/>
                </a:cubicBezTo>
                <a:cubicBezTo>
                  <a:pt x="2402" y="478"/>
                  <a:pt x="2402" y="478"/>
                  <a:pt x="2402" y="478"/>
                </a:cubicBezTo>
                <a:cubicBezTo>
                  <a:pt x="2402" y="479"/>
                  <a:pt x="2403" y="479"/>
                  <a:pt x="2402" y="480"/>
                </a:cubicBezTo>
                <a:cubicBezTo>
                  <a:pt x="2402" y="480"/>
                  <a:pt x="2402" y="481"/>
                  <a:pt x="2402" y="482"/>
                </a:cubicBezTo>
                <a:cubicBezTo>
                  <a:pt x="2402" y="483"/>
                  <a:pt x="2402" y="483"/>
                  <a:pt x="2402" y="483"/>
                </a:cubicBezTo>
                <a:cubicBezTo>
                  <a:pt x="2401" y="484"/>
                  <a:pt x="2401" y="484"/>
                  <a:pt x="2401" y="485"/>
                </a:cubicBezTo>
                <a:cubicBezTo>
                  <a:pt x="2400" y="485"/>
                  <a:pt x="2400" y="485"/>
                  <a:pt x="2399" y="485"/>
                </a:cubicBezTo>
                <a:cubicBezTo>
                  <a:pt x="2380" y="485"/>
                  <a:pt x="2380" y="485"/>
                  <a:pt x="2380" y="485"/>
                </a:cubicBezTo>
                <a:cubicBezTo>
                  <a:pt x="2379" y="485"/>
                  <a:pt x="2379" y="485"/>
                  <a:pt x="2378" y="484"/>
                </a:cubicBezTo>
                <a:cubicBezTo>
                  <a:pt x="2376" y="454"/>
                  <a:pt x="2376" y="454"/>
                  <a:pt x="2376" y="454"/>
                </a:cubicBezTo>
                <a:cubicBezTo>
                  <a:pt x="2331" y="454"/>
                  <a:pt x="2331" y="454"/>
                  <a:pt x="2331" y="454"/>
                </a:cubicBezTo>
                <a:cubicBezTo>
                  <a:pt x="2321" y="483"/>
                  <a:pt x="2321" y="483"/>
                  <a:pt x="2321" y="483"/>
                </a:cubicBezTo>
                <a:cubicBezTo>
                  <a:pt x="2321" y="485"/>
                  <a:pt x="2320" y="485"/>
                  <a:pt x="2319" y="485"/>
                </a:cubicBezTo>
                <a:cubicBezTo>
                  <a:pt x="2299" y="485"/>
                  <a:pt x="2299" y="485"/>
                  <a:pt x="2299" y="485"/>
                </a:cubicBezTo>
                <a:cubicBezTo>
                  <a:pt x="2298" y="485"/>
                  <a:pt x="2297" y="485"/>
                  <a:pt x="2298" y="483"/>
                </a:cubicBezTo>
                <a:cubicBezTo>
                  <a:pt x="2325" y="402"/>
                  <a:pt x="2325" y="402"/>
                  <a:pt x="2325" y="402"/>
                </a:cubicBezTo>
                <a:cubicBezTo>
                  <a:pt x="2326" y="400"/>
                  <a:pt x="2327" y="399"/>
                  <a:pt x="2330" y="399"/>
                </a:cubicBezTo>
                <a:cubicBezTo>
                  <a:pt x="2410" y="399"/>
                  <a:pt x="2410" y="399"/>
                  <a:pt x="2410" y="399"/>
                </a:cubicBezTo>
                <a:cubicBezTo>
                  <a:pt x="2412" y="399"/>
                  <a:pt x="2413" y="399"/>
                  <a:pt x="2414" y="400"/>
                </a:cubicBezTo>
                <a:cubicBezTo>
                  <a:pt x="2422" y="412"/>
                  <a:pt x="2422" y="412"/>
                  <a:pt x="2422" y="412"/>
                </a:cubicBezTo>
                <a:cubicBezTo>
                  <a:pt x="2422" y="413"/>
                  <a:pt x="2422" y="413"/>
                  <a:pt x="2422" y="415"/>
                </a:cubicBezTo>
                <a:close/>
                <a:moveTo>
                  <a:pt x="2396" y="418"/>
                </a:moveTo>
                <a:cubicBezTo>
                  <a:pt x="2392" y="413"/>
                  <a:pt x="2392" y="413"/>
                  <a:pt x="2392" y="413"/>
                </a:cubicBezTo>
                <a:cubicBezTo>
                  <a:pt x="2392" y="412"/>
                  <a:pt x="2391" y="412"/>
                  <a:pt x="2391" y="412"/>
                </a:cubicBezTo>
                <a:cubicBezTo>
                  <a:pt x="2347" y="412"/>
                  <a:pt x="2347" y="412"/>
                  <a:pt x="2347" y="412"/>
                </a:cubicBezTo>
                <a:cubicBezTo>
                  <a:pt x="2346" y="412"/>
                  <a:pt x="2345" y="413"/>
                  <a:pt x="2344" y="414"/>
                </a:cubicBezTo>
                <a:cubicBezTo>
                  <a:pt x="2335" y="441"/>
                  <a:pt x="2335" y="441"/>
                  <a:pt x="2335" y="441"/>
                </a:cubicBezTo>
                <a:cubicBezTo>
                  <a:pt x="2381" y="441"/>
                  <a:pt x="2381" y="441"/>
                  <a:pt x="2381" y="441"/>
                </a:cubicBezTo>
                <a:cubicBezTo>
                  <a:pt x="2391" y="434"/>
                  <a:pt x="2391" y="434"/>
                  <a:pt x="2391" y="434"/>
                </a:cubicBezTo>
                <a:cubicBezTo>
                  <a:pt x="2392" y="434"/>
                  <a:pt x="2392" y="433"/>
                  <a:pt x="2392" y="433"/>
                </a:cubicBezTo>
                <a:cubicBezTo>
                  <a:pt x="2396" y="420"/>
                  <a:pt x="2396" y="420"/>
                  <a:pt x="2396" y="420"/>
                </a:cubicBezTo>
                <a:cubicBezTo>
                  <a:pt x="2397" y="420"/>
                  <a:pt x="2397" y="419"/>
                  <a:pt x="2396" y="418"/>
                </a:cubicBezTo>
                <a:close/>
                <a:moveTo>
                  <a:pt x="2301" y="410"/>
                </a:moveTo>
                <a:cubicBezTo>
                  <a:pt x="2301" y="411"/>
                  <a:pt x="2300" y="412"/>
                  <a:pt x="2299" y="412"/>
                </a:cubicBezTo>
                <a:cubicBezTo>
                  <a:pt x="2243" y="412"/>
                  <a:pt x="2243" y="412"/>
                  <a:pt x="2243" y="412"/>
                </a:cubicBezTo>
                <a:cubicBezTo>
                  <a:pt x="2242" y="412"/>
                  <a:pt x="2241" y="412"/>
                  <a:pt x="2240" y="413"/>
                </a:cubicBezTo>
                <a:cubicBezTo>
                  <a:pt x="2233" y="418"/>
                  <a:pt x="2233" y="418"/>
                  <a:pt x="2233" y="418"/>
                </a:cubicBezTo>
                <a:cubicBezTo>
                  <a:pt x="2232" y="419"/>
                  <a:pt x="2231" y="420"/>
                  <a:pt x="2231" y="421"/>
                </a:cubicBezTo>
                <a:cubicBezTo>
                  <a:pt x="2226" y="435"/>
                  <a:pt x="2226" y="435"/>
                  <a:pt x="2226" y="435"/>
                </a:cubicBezTo>
                <a:cubicBezTo>
                  <a:pt x="2290" y="435"/>
                  <a:pt x="2290" y="435"/>
                  <a:pt x="2290" y="435"/>
                </a:cubicBezTo>
                <a:cubicBezTo>
                  <a:pt x="2292" y="435"/>
                  <a:pt x="2292" y="435"/>
                  <a:pt x="2292" y="437"/>
                </a:cubicBezTo>
                <a:cubicBezTo>
                  <a:pt x="2289" y="445"/>
                  <a:pt x="2289" y="445"/>
                  <a:pt x="2289" y="445"/>
                </a:cubicBezTo>
                <a:cubicBezTo>
                  <a:pt x="2288" y="447"/>
                  <a:pt x="2287" y="447"/>
                  <a:pt x="2286" y="447"/>
                </a:cubicBezTo>
                <a:cubicBezTo>
                  <a:pt x="2222" y="447"/>
                  <a:pt x="2222" y="447"/>
                  <a:pt x="2222" y="447"/>
                </a:cubicBezTo>
                <a:cubicBezTo>
                  <a:pt x="2217" y="462"/>
                  <a:pt x="2217" y="462"/>
                  <a:pt x="2217" y="462"/>
                </a:cubicBezTo>
                <a:cubicBezTo>
                  <a:pt x="2217" y="462"/>
                  <a:pt x="2217" y="463"/>
                  <a:pt x="2218" y="464"/>
                </a:cubicBezTo>
                <a:cubicBezTo>
                  <a:pt x="2223" y="471"/>
                  <a:pt x="2223" y="471"/>
                  <a:pt x="2223" y="471"/>
                </a:cubicBezTo>
                <a:cubicBezTo>
                  <a:pt x="2223" y="472"/>
                  <a:pt x="2224" y="472"/>
                  <a:pt x="2225" y="472"/>
                </a:cubicBezTo>
                <a:cubicBezTo>
                  <a:pt x="2279" y="472"/>
                  <a:pt x="2279" y="472"/>
                  <a:pt x="2279" y="472"/>
                </a:cubicBezTo>
                <a:cubicBezTo>
                  <a:pt x="2280" y="472"/>
                  <a:pt x="2281" y="473"/>
                  <a:pt x="2280" y="474"/>
                </a:cubicBezTo>
                <a:cubicBezTo>
                  <a:pt x="2277" y="483"/>
                  <a:pt x="2277" y="483"/>
                  <a:pt x="2277" y="483"/>
                </a:cubicBezTo>
                <a:cubicBezTo>
                  <a:pt x="2277" y="485"/>
                  <a:pt x="2276" y="485"/>
                  <a:pt x="2274" y="485"/>
                </a:cubicBezTo>
                <a:cubicBezTo>
                  <a:pt x="2207" y="485"/>
                  <a:pt x="2207" y="485"/>
                  <a:pt x="2207" y="485"/>
                </a:cubicBezTo>
                <a:cubicBezTo>
                  <a:pt x="2206" y="485"/>
                  <a:pt x="2205" y="485"/>
                  <a:pt x="2204" y="484"/>
                </a:cubicBezTo>
                <a:cubicBezTo>
                  <a:pt x="2192" y="468"/>
                  <a:pt x="2192" y="468"/>
                  <a:pt x="2192" y="468"/>
                </a:cubicBezTo>
                <a:cubicBezTo>
                  <a:pt x="2192" y="467"/>
                  <a:pt x="2192" y="467"/>
                  <a:pt x="2192" y="465"/>
                </a:cubicBezTo>
                <a:cubicBezTo>
                  <a:pt x="2209" y="415"/>
                  <a:pt x="2209" y="415"/>
                  <a:pt x="2209" y="415"/>
                </a:cubicBezTo>
                <a:cubicBezTo>
                  <a:pt x="2210" y="414"/>
                  <a:pt x="2210" y="413"/>
                  <a:pt x="2211" y="412"/>
                </a:cubicBezTo>
                <a:cubicBezTo>
                  <a:pt x="2227" y="400"/>
                  <a:pt x="2227" y="400"/>
                  <a:pt x="2227" y="400"/>
                </a:cubicBezTo>
                <a:cubicBezTo>
                  <a:pt x="2229" y="399"/>
                  <a:pt x="2230" y="399"/>
                  <a:pt x="2231" y="399"/>
                </a:cubicBezTo>
                <a:cubicBezTo>
                  <a:pt x="2303" y="399"/>
                  <a:pt x="2303" y="399"/>
                  <a:pt x="2303" y="399"/>
                </a:cubicBezTo>
                <a:cubicBezTo>
                  <a:pt x="2305" y="399"/>
                  <a:pt x="2305" y="400"/>
                  <a:pt x="2305" y="401"/>
                </a:cubicBezTo>
                <a:lnTo>
                  <a:pt x="2301" y="410"/>
                </a:lnTo>
                <a:close/>
                <a:moveTo>
                  <a:pt x="2196" y="415"/>
                </a:moveTo>
                <a:cubicBezTo>
                  <a:pt x="2189" y="434"/>
                  <a:pt x="2189" y="434"/>
                  <a:pt x="2189" y="434"/>
                </a:cubicBezTo>
                <a:cubicBezTo>
                  <a:pt x="2189" y="435"/>
                  <a:pt x="2188" y="436"/>
                  <a:pt x="2187" y="437"/>
                </a:cubicBezTo>
                <a:cubicBezTo>
                  <a:pt x="2166" y="452"/>
                  <a:pt x="2166" y="452"/>
                  <a:pt x="2166" y="452"/>
                </a:cubicBezTo>
                <a:cubicBezTo>
                  <a:pt x="2165" y="453"/>
                  <a:pt x="2163" y="454"/>
                  <a:pt x="2161" y="454"/>
                </a:cubicBezTo>
                <a:cubicBezTo>
                  <a:pt x="2105" y="454"/>
                  <a:pt x="2105" y="454"/>
                  <a:pt x="2105" y="454"/>
                </a:cubicBezTo>
                <a:cubicBezTo>
                  <a:pt x="2095" y="483"/>
                  <a:pt x="2095" y="483"/>
                  <a:pt x="2095" y="483"/>
                </a:cubicBezTo>
                <a:cubicBezTo>
                  <a:pt x="2095" y="485"/>
                  <a:pt x="2094" y="485"/>
                  <a:pt x="2093" y="485"/>
                </a:cubicBezTo>
                <a:cubicBezTo>
                  <a:pt x="2073" y="485"/>
                  <a:pt x="2073" y="485"/>
                  <a:pt x="2073" y="485"/>
                </a:cubicBezTo>
                <a:cubicBezTo>
                  <a:pt x="2072" y="485"/>
                  <a:pt x="2071" y="485"/>
                  <a:pt x="2072" y="483"/>
                </a:cubicBezTo>
                <a:cubicBezTo>
                  <a:pt x="2099" y="402"/>
                  <a:pt x="2099" y="402"/>
                  <a:pt x="2099" y="402"/>
                </a:cubicBezTo>
                <a:cubicBezTo>
                  <a:pt x="2100" y="400"/>
                  <a:pt x="2101" y="399"/>
                  <a:pt x="2104" y="399"/>
                </a:cubicBezTo>
                <a:cubicBezTo>
                  <a:pt x="2184" y="399"/>
                  <a:pt x="2184" y="399"/>
                  <a:pt x="2184" y="399"/>
                </a:cubicBezTo>
                <a:cubicBezTo>
                  <a:pt x="2186" y="399"/>
                  <a:pt x="2187" y="399"/>
                  <a:pt x="2187" y="400"/>
                </a:cubicBezTo>
                <a:cubicBezTo>
                  <a:pt x="2196" y="412"/>
                  <a:pt x="2196" y="412"/>
                  <a:pt x="2196" y="412"/>
                </a:cubicBezTo>
                <a:cubicBezTo>
                  <a:pt x="2196" y="413"/>
                  <a:pt x="2196" y="414"/>
                  <a:pt x="2196" y="415"/>
                </a:cubicBezTo>
                <a:close/>
                <a:moveTo>
                  <a:pt x="2170" y="418"/>
                </a:moveTo>
                <a:cubicBezTo>
                  <a:pt x="2166" y="413"/>
                  <a:pt x="2166" y="413"/>
                  <a:pt x="2166" y="413"/>
                </a:cubicBezTo>
                <a:cubicBezTo>
                  <a:pt x="2166" y="412"/>
                  <a:pt x="2165" y="412"/>
                  <a:pt x="2164" y="412"/>
                </a:cubicBezTo>
                <a:cubicBezTo>
                  <a:pt x="2121" y="412"/>
                  <a:pt x="2121" y="412"/>
                  <a:pt x="2121" y="412"/>
                </a:cubicBezTo>
                <a:cubicBezTo>
                  <a:pt x="2120" y="412"/>
                  <a:pt x="2119" y="413"/>
                  <a:pt x="2119" y="414"/>
                </a:cubicBezTo>
                <a:cubicBezTo>
                  <a:pt x="2109" y="441"/>
                  <a:pt x="2109" y="441"/>
                  <a:pt x="2109" y="441"/>
                </a:cubicBezTo>
                <a:cubicBezTo>
                  <a:pt x="2152" y="441"/>
                  <a:pt x="2152" y="441"/>
                  <a:pt x="2152" y="441"/>
                </a:cubicBezTo>
                <a:cubicBezTo>
                  <a:pt x="2153" y="441"/>
                  <a:pt x="2154" y="441"/>
                  <a:pt x="2156" y="440"/>
                </a:cubicBezTo>
                <a:cubicBezTo>
                  <a:pt x="2165" y="433"/>
                  <a:pt x="2165" y="433"/>
                  <a:pt x="2165" y="433"/>
                </a:cubicBezTo>
                <a:cubicBezTo>
                  <a:pt x="2166" y="432"/>
                  <a:pt x="2167" y="432"/>
                  <a:pt x="2167" y="430"/>
                </a:cubicBezTo>
                <a:cubicBezTo>
                  <a:pt x="2170" y="421"/>
                  <a:pt x="2170" y="421"/>
                  <a:pt x="2170" y="421"/>
                </a:cubicBezTo>
                <a:cubicBezTo>
                  <a:pt x="2171" y="420"/>
                  <a:pt x="2170" y="419"/>
                  <a:pt x="2170" y="418"/>
                </a:cubicBezTo>
                <a:close/>
                <a:moveTo>
                  <a:pt x="2077" y="404"/>
                </a:moveTo>
                <a:cubicBezTo>
                  <a:pt x="2077" y="405"/>
                  <a:pt x="2077" y="405"/>
                  <a:pt x="2076" y="406"/>
                </a:cubicBezTo>
                <a:cubicBezTo>
                  <a:pt x="2029" y="440"/>
                  <a:pt x="2029" y="440"/>
                  <a:pt x="2029" y="440"/>
                </a:cubicBezTo>
                <a:cubicBezTo>
                  <a:pt x="2053" y="478"/>
                  <a:pt x="2053" y="478"/>
                  <a:pt x="2053" y="478"/>
                </a:cubicBezTo>
                <a:cubicBezTo>
                  <a:pt x="2054" y="479"/>
                  <a:pt x="2054" y="480"/>
                  <a:pt x="2053" y="480"/>
                </a:cubicBezTo>
                <a:cubicBezTo>
                  <a:pt x="2052" y="483"/>
                  <a:pt x="2052" y="483"/>
                  <a:pt x="2052" y="483"/>
                </a:cubicBezTo>
                <a:cubicBezTo>
                  <a:pt x="2052" y="485"/>
                  <a:pt x="2051" y="485"/>
                  <a:pt x="2050" y="485"/>
                </a:cubicBezTo>
                <a:cubicBezTo>
                  <a:pt x="2029" y="485"/>
                  <a:pt x="2029" y="485"/>
                  <a:pt x="2029" y="485"/>
                </a:cubicBezTo>
                <a:cubicBezTo>
                  <a:pt x="2027" y="485"/>
                  <a:pt x="2026" y="485"/>
                  <a:pt x="2025" y="484"/>
                </a:cubicBezTo>
                <a:cubicBezTo>
                  <a:pt x="2007" y="453"/>
                  <a:pt x="2007" y="453"/>
                  <a:pt x="2007" y="453"/>
                </a:cubicBezTo>
                <a:cubicBezTo>
                  <a:pt x="1968" y="483"/>
                  <a:pt x="1968" y="483"/>
                  <a:pt x="1968" y="483"/>
                </a:cubicBezTo>
                <a:cubicBezTo>
                  <a:pt x="1967" y="484"/>
                  <a:pt x="1967" y="484"/>
                  <a:pt x="1966" y="485"/>
                </a:cubicBezTo>
                <a:cubicBezTo>
                  <a:pt x="1965" y="485"/>
                  <a:pt x="1965" y="485"/>
                  <a:pt x="1964" y="485"/>
                </a:cubicBezTo>
                <a:cubicBezTo>
                  <a:pt x="1949" y="485"/>
                  <a:pt x="1949" y="485"/>
                  <a:pt x="1949" y="485"/>
                </a:cubicBezTo>
                <a:cubicBezTo>
                  <a:pt x="1948" y="485"/>
                  <a:pt x="1947" y="485"/>
                  <a:pt x="1947" y="485"/>
                </a:cubicBezTo>
                <a:cubicBezTo>
                  <a:pt x="1947" y="485"/>
                  <a:pt x="1947" y="484"/>
                  <a:pt x="1947" y="483"/>
                </a:cubicBezTo>
                <a:cubicBezTo>
                  <a:pt x="1948" y="480"/>
                  <a:pt x="1948" y="480"/>
                  <a:pt x="1948" y="480"/>
                </a:cubicBezTo>
                <a:cubicBezTo>
                  <a:pt x="1949" y="479"/>
                  <a:pt x="1949" y="478"/>
                  <a:pt x="1950" y="478"/>
                </a:cubicBezTo>
                <a:cubicBezTo>
                  <a:pt x="2000" y="442"/>
                  <a:pt x="2000" y="442"/>
                  <a:pt x="2000" y="442"/>
                </a:cubicBezTo>
                <a:cubicBezTo>
                  <a:pt x="1977" y="406"/>
                  <a:pt x="1977" y="406"/>
                  <a:pt x="1977" y="406"/>
                </a:cubicBezTo>
                <a:cubicBezTo>
                  <a:pt x="1977" y="405"/>
                  <a:pt x="1977" y="405"/>
                  <a:pt x="1977" y="404"/>
                </a:cubicBezTo>
                <a:cubicBezTo>
                  <a:pt x="1978" y="401"/>
                  <a:pt x="1978" y="401"/>
                  <a:pt x="1978" y="401"/>
                </a:cubicBezTo>
                <a:cubicBezTo>
                  <a:pt x="1978" y="400"/>
                  <a:pt x="1979" y="399"/>
                  <a:pt x="1981" y="399"/>
                </a:cubicBezTo>
                <a:cubicBezTo>
                  <a:pt x="2001" y="399"/>
                  <a:pt x="2001" y="399"/>
                  <a:pt x="2001" y="399"/>
                </a:cubicBezTo>
                <a:cubicBezTo>
                  <a:pt x="2002" y="399"/>
                  <a:pt x="2003" y="399"/>
                  <a:pt x="2004" y="399"/>
                </a:cubicBezTo>
                <a:cubicBezTo>
                  <a:pt x="2004" y="400"/>
                  <a:pt x="2005" y="400"/>
                  <a:pt x="2005" y="401"/>
                </a:cubicBezTo>
                <a:cubicBezTo>
                  <a:pt x="2022" y="428"/>
                  <a:pt x="2022" y="428"/>
                  <a:pt x="2022" y="428"/>
                </a:cubicBezTo>
                <a:cubicBezTo>
                  <a:pt x="2059" y="400"/>
                  <a:pt x="2059" y="400"/>
                  <a:pt x="2059" y="400"/>
                </a:cubicBezTo>
                <a:cubicBezTo>
                  <a:pt x="2060" y="399"/>
                  <a:pt x="2062" y="399"/>
                  <a:pt x="2063" y="399"/>
                </a:cubicBezTo>
                <a:cubicBezTo>
                  <a:pt x="2077" y="399"/>
                  <a:pt x="2077" y="399"/>
                  <a:pt x="2077" y="399"/>
                </a:cubicBezTo>
                <a:cubicBezTo>
                  <a:pt x="2078" y="399"/>
                  <a:pt x="2079" y="399"/>
                  <a:pt x="2078" y="401"/>
                </a:cubicBezTo>
                <a:lnTo>
                  <a:pt x="2077" y="404"/>
                </a:lnTo>
                <a:close/>
                <a:moveTo>
                  <a:pt x="1959" y="410"/>
                </a:moveTo>
                <a:cubicBezTo>
                  <a:pt x="1959" y="411"/>
                  <a:pt x="1958" y="412"/>
                  <a:pt x="1957" y="412"/>
                </a:cubicBezTo>
                <a:cubicBezTo>
                  <a:pt x="1900" y="412"/>
                  <a:pt x="1900" y="412"/>
                  <a:pt x="1900" y="412"/>
                </a:cubicBezTo>
                <a:cubicBezTo>
                  <a:pt x="1900" y="412"/>
                  <a:pt x="1899" y="412"/>
                  <a:pt x="1898" y="413"/>
                </a:cubicBezTo>
                <a:cubicBezTo>
                  <a:pt x="1891" y="418"/>
                  <a:pt x="1891" y="418"/>
                  <a:pt x="1891" y="418"/>
                </a:cubicBezTo>
                <a:cubicBezTo>
                  <a:pt x="1890" y="419"/>
                  <a:pt x="1889" y="420"/>
                  <a:pt x="1889" y="421"/>
                </a:cubicBezTo>
                <a:cubicBezTo>
                  <a:pt x="1884" y="435"/>
                  <a:pt x="1884" y="435"/>
                  <a:pt x="1884" y="435"/>
                </a:cubicBezTo>
                <a:cubicBezTo>
                  <a:pt x="1948" y="435"/>
                  <a:pt x="1948" y="435"/>
                  <a:pt x="1948" y="435"/>
                </a:cubicBezTo>
                <a:cubicBezTo>
                  <a:pt x="1950" y="435"/>
                  <a:pt x="1950" y="435"/>
                  <a:pt x="1950" y="437"/>
                </a:cubicBezTo>
                <a:cubicBezTo>
                  <a:pt x="1947" y="445"/>
                  <a:pt x="1947" y="445"/>
                  <a:pt x="1947" y="445"/>
                </a:cubicBezTo>
                <a:cubicBezTo>
                  <a:pt x="1946" y="447"/>
                  <a:pt x="1945" y="447"/>
                  <a:pt x="1944" y="447"/>
                </a:cubicBezTo>
                <a:cubicBezTo>
                  <a:pt x="1880" y="447"/>
                  <a:pt x="1880" y="447"/>
                  <a:pt x="1880" y="447"/>
                </a:cubicBezTo>
                <a:cubicBezTo>
                  <a:pt x="1875" y="462"/>
                  <a:pt x="1875" y="462"/>
                  <a:pt x="1875" y="462"/>
                </a:cubicBezTo>
                <a:cubicBezTo>
                  <a:pt x="1875" y="462"/>
                  <a:pt x="1875" y="463"/>
                  <a:pt x="1875" y="464"/>
                </a:cubicBezTo>
                <a:cubicBezTo>
                  <a:pt x="1881" y="471"/>
                  <a:pt x="1881" y="471"/>
                  <a:pt x="1881" y="471"/>
                </a:cubicBezTo>
                <a:cubicBezTo>
                  <a:pt x="1881" y="472"/>
                  <a:pt x="1882" y="472"/>
                  <a:pt x="1883" y="472"/>
                </a:cubicBezTo>
                <a:cubicBezTo>
                  <a:pt x="1937" y="472"/>
                  <a:pt x="1937" y="472"/>
                  <a:pt x="1937" y="472"/>
                </a:cubicBezTo>
                <a:cubicBezTo>
                  <a:pt x="1938" y="472"/>
                  <a:pt x="1938" y="473"/>
                  <a:pt x="1938" y="474"/>
                </a:cubicBezTo>
                <a:cubicBezTo>
                  <a:pt x="1935" y="483"/>
                  <a:pt x="1935" y="483"/>
                  <a:pt x="1935" y="483"/>
                </a:cubicBezTo>
                <a:cubicBezTo>
                  <a:pt x="1934" y="485"/>
                  <a:pt x="1934" y="485"/>
                  <a:pt x="1932" y="485"/>
                </a:cubicBezTo>
                <a:cubicBezTo>
                  <a:pt x="1865" y="485"/>
                  <a:pt x="1865" y="485"/>
                  <a:pt x="1865" y="485"/>
                </a:cubicBezTo>
                <a:cubicBezTo>
                  <a:pt x="1864" y="485"/>
                  <a:pt x="1862" y="485"/>
                  <a:pt x="1862" y="484"/>
                </a:cubicBezTo>
                <a:cubicBezTo>
                  <a:pt x="1850" y="468"/>
                  <a:pt x="1850" y="468"/>
                  <a:pt x="1850" y="468"/>
                </a:cubicBezTo>
                <a:cubicBezTo>
                  <a:pt x="1850" y="467"/>
                  <a:pt x="1850" y="467"/>
                  <a:pt x="1850" y="465"/>
                </a:cubicBezTo>
                <a:cubicBezTo>
                  <a:pt x="1867" y="415"/>
                  <a:pt x="1867" y="415"/>
                  <a:pt x="1867" y="415"/>
                </a:cubicBezTo>
                <a:cubicBezTo>
                  <a:pt x="1867" y="414"/>
                  <a:pt x="1868" y="413"/>
                  <a:pt x="1869" y="412"/>
                </a:cubicBezTo>
                <a:cubicBezTo>
                  <a:pt x="1885" y="400"/>
                  <a:pt x="1885" y="400"/>
                  <a:pt x="1885" y="400"/>
                </a:cubicBezTo>
                <a:cubicBezTo>
                  <a:pt x="1886" y="399"/>
                  <a:pt x="1888" y="399"/>
                  <a:pt x="1889" y="399"/>
                </a:cubicBezTo>
                <a:cubicBezTo>
                  <a:pt x="1961" y="399"/>
                  <a:pt x="1961" y="399"/>
                  <a:pt x="1961" y="399"/>
                </a:cubicBezTo>
                <a:cubicBezTo>
                  <a:pt x="1962" y="399"/>
                  <a:pt x="1963" y="400"/>
                  <a:pt x="1962" y="401"/>
                </a:cubicBezTo>
                <a:lnTo>
                  <a:pt x="1959" y="410"/>
                </a:lnTo>
                <a:close/>
                <a:moveTo>
                  <a:pt x="1776" y="411"/>
                </a:moveTo>
                <a:cubicBezTo>
                  <a:pt x="1776" y="412"/>
                  <a:pt x="1775" y="413"/>
                  <a:pt x="1773" y="413"/>
                </a:cubicBezTo>
                <a:cubicBezTo>
                  <a:pt x="1741" y="413"/>
                  <a:pt x="1741" y="413"/>
                  <a:pt x="1741" y="413"/>
                </a:cubicBezTo>
                <a:cubicBezTo>
                  <a:pt x="1717" y="483"/>
                  <a:pt x="1717" y="483"/>
                  <a:pt x="1717" y="483"/>
                </a:cubicBezTo>
                <a:cubicBezTo>
                  <a:pt x="1717" y="485"/>
                  <a:pt x="1716" y="485"/>
                  <a:pt x="1715" y="485"/>
                </a:cubicBezTo>
                <a:cubicBezTo>
                  <a:pt x="1695" y="485"/>
                  <a:pt x="1695" y="485"/>
                  <a:pt x="1695" y="485"/>
                </a:cubicBezTo>
                <a:cubicBezTo>
                  <a:pt x="1693" y="485"/>
                  <a:pt x="1693" y="485"/>
                  <a:pt x="1693" y="483"/>
                </a:cubicBezTo>
                <a:cubicBezTo>
                  <a:pt x="1717" y="413"/>
                  <a:pt x="1717" y="413"/>
                  <a:pt x="1717" y="413"/>
                </a:cubicBezTo>
                <a:cubicBezTo>
                  <a:pt x="1684" y="413"/>
                  <a:pt x="1684" y="413"/>
                  <a:pt x="1684" y="413"/>
                </a:cubicBezTo>
                <a:cubicBezTo>
                  <a:pt x="1683" y="413"/>
                  <a:pt x="1683" y="412"/>
                  <a:pt x="1683" y="411"/>
                </a:cubicBezTo>
                <a:cubicBezTo>
                  <a:pt x="1686" y="401"/>
                  <a:pt x="1686" y="401"/>
                  <a:pt x="1686" y="401"/>
                </a:cubicBezTo>
                <a:cubicBezTo>
                  <a:pt x="1687" y="400"/>
                  <a:pt x="1688" y="399"/>
                  <a:pt x="1689" y="399"/>
                </a:cubicBezTo>
                <a:cubicBezTo>
                  <a:pt x="1778" y="399"/>
                  <a:pt x="1778" y="399"/>
                  <a:pt x="1778" y="399"/>
                </a:cubicBezTo>
                <a:cubicBezTo>
                  <a:pt x="1779" y="399"/>
                  <a:pt x="1780" y="400"/>
                  <a:pt x="1779" y="401"/>
                </a:cubicBezTo>
                <a:lnTo>
                  <a:pt x="1776" y="411"/>
                </a:lnTo>
                <a:close/>
                <a:moveTo>
                  <a:pt x="1673" y="410"/>
                </a:moveTo>
                <a:cubicBezTo>
                  <a:pt x="1672" y="411"/>
                  <a:pt x="1671" y="412"/>
                  <a:pt x="1670" y="412"/>
                </a:cubicBezTo>
                <a:cubicBezTo>
                  <a:pt x="1616" y="412"/>
                  <a:pt x="1616" y="412"/>
                  <a:pt x="1616" y="412"/>
                </a:cubicBezTo>
                <a:cubicBezTo>
                  <a:pt x="1615" y="412"/>
                  <a:pt x="1615" y="412"/>
                  <a:pt x="1614" y="413"/>
                </a:cubicBezTo>
                <a:cubicBezTo>
                  <a:pt x="1606" y="419"/>
                  <a:pt x="1606" y="419"/>
                  <a:pt x="1606" y="419"/>
                </a:cubicBezTo>
                <a:cubicBezTo>
                  <a:pt x="1605" y="419"/>
                  <a:pt x="1605" y="420"/>
                  <a:pt x="1605" y="420"/>
                </a:cubicBezTo>
                <a:cubicBezTo>
                  <a:pt x="1591" y="462"/>
                  <a:pt x="1591" y="462"/>
                  <a:pt x="1591" y="462"/>
                </a:cubicBezTo>
                <a:cubicBezTo>
                  <a:pt x="1590" y="463"/>
                  <a:pt x="1590" y="463"/>
                  <a:pt x="1591" y="464"/>
                </a:cubicBezTo>
                <a:cubicBezTo>
                  <a:pt x="1596" y="471"/>
                  <a:pt x="1596" y="471"/>
                  <a:pt x="1596" y="471"/>
                </a:cubicBezTo>
                <a:cubicBezTo>
                  <a:pt x="1597" y="472"/>
                  <a:pt x="1597" y="472"/>
                  <a:pt x="1598" y="472"/>
                </a:cubicBezTo>
                <a:cubicBezTo>
                  <a:pt x="1650" y="472"/>
                  <a:pt x="1650" y="472"/>
                  <a:pt x="1650" y="472"/>
                </a:cubicBezTo>
                <a:cubicBezTo>
                  <a:pt x="1651" y="472"/>
                  <a:pt x="1652" y="473"/>
                  <a:pt x="1651" y="474"/>
                </a:cubicBezTo>
                <a:cubicBezTo>
                  <a:pt x="1648" y="483"/>
                  <a:pt x="1648" y="483"/>
                  <a:pt x="1648" y="483"/>
                </a:cubicBezTo>
                <a:cubicBezTo>
                  <a:pt x="1648" y="485"/>
                  <a:pt x="1647" y="485"/>
                  <a:pt x="1645" y="485"/>
                </a:cubicBezTo>
                <a:cubicBezTo>
                  <a:pt x="1580" y="485"/>
                  <a:pt x="1580" y="485"/>
                  <a:pt x="1580" y="485"/>
                </a:cubicBezTo>
                <a:cubicBezTo>
                  <a:pt x="1579" y="485"/>
                  <a:pt x="1578" y="485"/>
                  <a:pt x="1577" y="484"/>
                </a:cubicBezTo>
                <a:cubicBezTo>
                  <a:pt x="1566" y="468"/>
                  <a:pt x="1566" y="468"/>
                  <a:pt x="1566" y="468"/>
                </a:cubicBezTo>
                <a:cubicBezTo>
                  <a:pt x="1565" y="467"/>
                  <a:pt x="1565" y="467"/>
                  <a:pt x="1566" y="465"/>
                </a:cubicBezTo>
                <a:cubicBezTo>
                  <a:pt x="1583" y="415"/>
                  <a:pt x="1583" y="415"/>
                  <a:pt x="1583" y="415"/>
                </a:cubicBezTo>
                <a:cubicBezTo>
                  <a:pt x="1583" y="414"/>
                  <a:pt x="1584" y="413"/>
                  <a:pt x="1585" y="412"/>
                </a:cubicBezTo>
                <a:cubicBezTo>
                  <a:pt x="1601" y="400"/>
                  <a:pt x="1601" y="400"/>
                  <a:pt x="1601" y="400"/>
                </a:cubicBezTo>
                <a:cubicBezTo>
                  <a:pt x="1602" y="399"/>
                  <a:pt x="1603" y="399"/>
                  <a:pt x="1605" y="399"/>
                </a:cubicBezTo>
                <a:cubicBezTo>
                  <a:pt x="1674" y="399"/>
                  <a:pt x="1674" y="399"/>
                  <a:pt x="1674" y="399"/>
                </a:cubicBezTo>
                <a:cubicBezTo>
                  <a:pt x="1676" y="399"/>
                  <a:pt x="1676" y="400"/>
                  <a:pt x="1676" y="401"/>
                </a:cubicBezTo>
                <a:lnTo>
                  <a:pt x="1673" y="410"/>
                </a:lnTo>
                <a:close/>
                <a:moveTo>
                  <a:pt x="1564" y="410"/>
                </a:moveTo>
                <a:cubicBezTo>
                  <a:pt x="1564" y="411"/>
                  <a:pt x="1563" y="412"/>
                  <a:pt x="1562" y="412"/>
                </a:cubicBezTo>
                <a:cubicBezTo>
                  <a:pt x="1505" y="412"/>
                  <a:pt x="1505" y="412"/>
                  <a:pt x="1505" y="412"/>
                </a:cubicBezTo>
                <a:cubicBezTo>
                  <a:pt x="1505" y="412"/>
                  <a:pt x="1504" y="412"/>
                  <a:pt x="1503" y="413"/>
                </a:cubicBezTo>
                <a:cubicBezTo>
                  <a:pt x="1495" y="418"/>
                  <a:pt x="1495" y="418"/>
                  <a:pt x="1495" y="418"/>
                </a:cubicBezTo>
                <a:cubicBezTo>
                  <a:pt x="1495" y="419"/>
                  <a:pt x="1494" y="420"/>
                  <a:pt x="1494" y="421"/>
                </a:cubicBezTo>
                <a:cubicBezTo>
                  <a:pt x="1489" y="435"/>
                  <a:pt x="1489" y="435"/>
                  <a:pt x="1489" y="435"/>
                </a:cubicBezTo>
                <a:cubicBezTo>
                  <a:pt x="1553" y="435"/>
                  <a:pt x="1553" y="435"/>
                  <a:pt x="1553" y="435"/>
                </a:cubicBezTo>
                <a:cubicBezTo>
                  <a:pt x="1555" y="435"/>
                  <a:pt x="1555" y="435"/>
                  <a:pt x="1555" y="437"/>
                </a:cubicBezTo>
                <a:cubicBezTo>
                  <a:pt x="1552" y="445"/>
                  <a:pt x="1552" y="445"/>
                  <a:pt x="1552" y="445"/>
                </a:cubicBezTo>
                <a:cubicBezTo>
                  <a:pt x="1551" y="447"/>
                  <a:pt x="1550" y="447"/>
                  <a:pt x="1549" y="447"/>
                </a:cubicBezTo>
                <a:cubicBezTo>
                  <a:pt x="1485" y="447"/>
                  <a:pt x="1485" y="447"/>
                  <a:pt x="1485" y="447"/>
                </a:cubicBezTo>
                <a:cubicBezTo>
                  <a:pt x="1480" y="462"/>
                  <a:pt x="1480" y="462"/>
                  <a:pt x="1480" y="462"/>
                </a:cubicBezTo>
                <a:cubicBezTo>
                  <a:pt x="1480" y="462"/>
                  <a:pt x="1480" y="463"/>
                  <a:pt x="1480" y="464"/>
                </a:cubicBezTo>
                <a:cubicBezTo>
                  <a:pt x="1486" y="471"/>
                  <a:pt x="1486" y="471"/>
                  <a:pt x="1486" y="471"/>
                </a:cubicBezTo>
                <a:cubicBezTo>
                  <a:pt x="1486" y="472"/>
                  <a:pt x="1487" y="472"/>
                  <a:pt x="1488" y="472"/>
                </a:cubicBezTo>
                <a:cubicBezTo>
                  <a:pt x="1542" y="472"/>
                  <a:pt x="1542" y="472"/>
                  <a:pt x="1542" y="472"/>
                </a:cubicBezTo>
                <a:cubicBezTo>
                  <a:pt x="1543" y="472"/>
                  <a:pt x="1543" y="473"/>
                  <a:pt x="1543" y="474"/>
                </a:cubicBezTo>
                <a:cubicBezTo>
                  <a:pt x="1540" y="483"/>
                  <a:pt x="1540" y="483"/>
                  <a:pt x="1540" y="483"/>
                </a:cubicBezTo>
                <a:cubicBezTo>
                  <a:pt x="1539" y="485"/>
                  <a:pt x="1539" y="485"/>
                  <a:pt x="1537" y="485"/>
                </a:cubicBezTo>
                <a:cubicBezTo>
                  <a:pt x="1470" y="485"/>
                  <a:pt x="1470" y="485"/>
                  <a:pt x="1470" y="485"/>
                </a:cubicBezTo>
                <a:cubicBezTo>
                  <a:pt x="1469" y="485"/>
                  <a:pt x="1467" y="485"/>
                  <a:pt x="1467" y="484"/>
                </a:cubicBezTo>
                <a:cubicBezTo>
                  <a:pt x="1455" y="468"/>
                  <a:pt x="1455" y="468"/>
                  <a:pt x="1455" y="468"/>
                </a:cubicBezTo>
                <a:cubicBezTo>
                  <a:pt x="1455" y="467"/>
                  <a:pt x="1455" y="467"/>
                  <a:pt x="1455" y="465"/>
                </a:cubicBezTo>
                <a:cubicBezTo>
                  <a:pt x="1472" y="415"/>
                  <a:pt x="1472" y="415"/>
                  <a:pt x="1472" y="415"/>
                </a:cubicBezTo>
                <a:cubicBezTo>
                  <a:pt x="1472" y="414"/>
                  <a:pt x="1473" y="413"/>
                  <a:pt x="1474" y="412"/>
                </a:cubicBezTo>
                <a:cubicBezTo>
                  <a:pt x="1490" y="400"/>
                  <a:pt x="1490" y="400"/>
                  <a:pt x="1490" y="400"/>
                </a:cubicBezTo>
                <a:cubicBezTo>
                  <a:pt x="1491" y="399"/>
                  <a:pt x="1493" y="399"/>
                  <a:pt x="1494" y="399"/>
                </a:cubicBezTo>
                <a:cubicBezTo>
                  <a:pt x="1566" y="399"/>
                  <a:pt x="1566" y="399"/>
                  <a:pt x="1566" y="399"/>
                </a:cubicBezTo>
                <a:cubicBezTo>
                  <a:pt x="1567" y="399"/>
                  <a:pt x="1568" y="400"/>
                  <a:pt x="1567" y="401"/>
                </a:cubicBezTo>
                <a:lnTo>
                  <a:pt x="1564" y="410"/>
                </a:lnTo>
                <a:close/>
                <a:moveTo>
                  <a:pt x="1434" y="465"/>
                </a:moveTo>
                <a:cubicBezTo>
                  <a:pt x="1433" y="467"/>
                  <a:pt x="1433" y="467"/>
                  <a:pt x="1432" y="468"/>
                </a:cubicBezTo>
                <a:cubicBezTo>
                  <a:pt x="1410" y="484"/>
                  <a:pt x="1410" y="484"/>
                  <a:pt x="1410" y="484"/>
                </a:cubicBezTo>
                <a:cubicBezTo>
                  <a:pt x="1408" y="485"/>
                  <a:pt x="1407" y="485"/>
                  <a:pt x="1406" y="485"/>
                </a:cubicBezTo>
                <a:cubicBezTo>
                  <a:pt x="1359" y="485"/>
                  <a:pt x="1359" y="485"/>
                  <a:pt x="1359" y="485"/>
                </a:cubicBezTo>
                <a:cubicBezTo>
                  <a:pt x="1357" y="485"/>
                  <a:pt x="1357" y="485"/>
                  <a:pt x="1357" y="483"/>
                </a:cubicBezTo>
                <a:cubicBezTo>
                  <a:pt x="1361" y="473"/>
                  <a:pt x="1361" y="473"/>
                  <a:pt x="1361" y="473"/>
                </a:cubicBezTo>
                <a:cubicBezTo>
                  <a:pt x="1361" y="472"/>
                  <a:pt x="1362" y="471"/>
                  <a:pt x="1363" y="471"/>
                </a:cubicBezTo>
                <a:cubicBezTo>
                  <a:pt x="1397" y="471"/>
                  <a:pt x="1397" y="471"/>
                  <a:pt x="1397" y="471"/>
                </a:cubicBezTo>
                <a:cubicBezTo>
                  <a:pt x="1398" y="471"/>
                  <a:pt x="1399" y="471"/>
                  <a:pt x="1399" y="470"/>
                </a:cubicBezTo>
                <a:cubicBezTo>
                  <a:pt x="1410" y="463"/>
                  <a:pt x="1410" y="463"/>
                  <a:pt x="1410" y="463"/>
                </a:cubicBezTo>
                <a:cubicBezTo>
                  <a:pt x="1410" y="463"/>
                  <a:pt x="1411" y="462"/>
                  <a:pt x="1411" y="461"/>
                </a:cubicBezTo>
                <a:cubicBezTo>
                  <a:pt x="1431" y="401"/>
                  <a:pt x="1431" y="401"/>
                  <a:pt x="1431" y="401"/>
                </a:cubicBezTo>
                <a:cubicBezTo>
                  <a:pt x="1432" y="400"/>
                  <a:pt x="1433" y="399"/>
                  <a:pt x="1434" y="399"/>
                </a:cubicBezTo>
                <a:cubicBezTo>
                  <a:pt x="1454" y="399"/>
                  <a:pt x="1454" y="399"/>
                  <a:pt x="1454" y="399"/>
                </a:cubicBezTo>
                <a:cubicBezTo>
                  <a:pt x="1455" y="399"/>
                  <a:pt x="1456" y="400"/>
                  <a:pt x="1455" y="401"/>
                </a:cubicBezTo>
                <a:lnTo>
                  <a:pt x="1434" y="465"/>
                </a:lnTo>
                <a:close/>
                <a:moveTo>
                  <a:pt x="1369" y="415"/>
                </a:moveTo>
                <a:cubicBezTo>
                  <a:pt x="1350" y="469"/>
                  <a:pt x="1350" y="469"/>
                  <a:pt x="1350" y="469"/>
                </a:cubicBezTo>
                <a:cubicBezTo>
                  <a:pt x="1350" y="470"/>
                  <a:pt x="1349" y="472"/>
                  <a:pt x="1348" y="472"/>
                </a:cubicBezTo>
                <a:cubicBezTo>
                  <a:pt x="1332" y="484"/>
                  <a:pt x="1332" y="484"/>
                  <a:pt x="1332" y="484"/>
                </a:cubicBezTo>
                <a:cubicBezTo>
                  <a:pt x="1331" y="485"/>
                  <a:pt x="1330" y="485"/>
                  <a:pt x="1329" y="485"/>
                </a:cubicBezTo>
                <a:cubicBezTo>
                  <a:pt x="1260" y="485"/>
                  <a:pt x="1260" y="485"/>
                  <a:pt x="1260" y="485"/>
                </a:cubicBezTo>
                <a:cubicBezTo>
                  <a:pt x="1259" y="485"/>
                  <a:pt x="1258" y="485"/>
                  <a:pt x="1258" y="484"/>
                </a:cubicBezTo>
                <a:cubicBezTo>
                  <a:pt x="1250" y="472"/>
                  <a:pt x="1250" y="472"/>
                  <a:pt x="1250" y="472"/>
                </a:cubicBezTo>
                <a:cubicBezTo>
                  <a:pt x="1249" y="472"/>
                  <a:pt x="1249" y="470"/>
                  <a:pt x="1249" y="469"/>
                </a:cubicBezTo>
                <a:cubicBezTo>
                  <a:pt x="1267" y="415"/>
                  <a:pt x="1267" y="415"/>
                  <a:pt x="1267" y="415"/>
                </a:cubicBezTo>
                <a:cubicBezTo>
                  <a:pt x="1268" y="414"/>
                  <a:pt x="1269" y="413"/>
                  <a:pt x="1270" y="412"/>
                </a:cubicBezTo>
                <a:cubicBezTo>
                  <a:pt x="1286" y="400"/>
                  <a:pt x="1286" y="400"/>
                  <a:pt x="1286" y="400"/>
                </a:cubicBezTo>
                <a:cubicBezTo>
                  <a:pt x="1287" y="399"/>
                  <a:pt x="1288" y="399"/>
                  <a:pt x="1289" y="399"/>
                </a:cubicBezTo>
                <a:cubicBezTo>
                  <a:pt x="1357" y="399"/>
                  <a:pt x="1357" y="399"/>
                  <a:pt x="1357" y="399"/>
                </a:cubicBezTo>
                <a:cubicBezTo>
                  <a:pt x="1359" y="399"/>
                  <a:pt x="1360" y="399"/>
                  <a:pt x="1360" y="400"/>
                </a:cubicBezTo>
                <a:cubicBezTo>
                  <a:pt x="1368" y="412"/>
                  <a:pt x="1368" y="412"/>
                  <a:pt x="1368" y="412"/>
                </a:cubicBezTo>
                <a:cubicBezTo>
                  <a:pt x="1369" y="413"/>
                  <a:pt x="1369" y="414"/>
                  <a:pt x="1369" y="415"/>
                </a:cubicBezTo>
                <a:close/>
                <a:moveTo>
                  <a:pt x="1343" y="419"/>
                </a:moveTo>
                <a:cubicBezTo>
                  <a:pt x="1339" y="413"/>
                  <a:pt x="1339" y="413"/>
                  <a:pt x="1339" y="413"/>
                </a:cubicBezTo>
                <a:cubicBezTo>
                  <a:pt x="1339" y="412"/>
                  <a:pt x="1338" y="412"/>
                  <a:pt x="1337" y="412"/>
                </a:cubicBezTo>
                <a:cubicBezTo>
                  <a:pt x="1301" y="412"/>
                  <a:pt x="1301" y="412"/>
                  <a:pt x="1301" y="412"/>
                </a:cubicBezTo>
                <a:cubicBezTo>
                  <a:pt x="1300" y="412"/>
                  <a:pt x="1299" y="412"/>
                  <a:pt x="1298" y="413"/>
                </a:cubicBezTo>
                <a:cubicBezTo>
                  <a:pt x="1291" y="419"/>
                  <a:pt x="1291" y="419"/>
                  <a:pt x="1291" y="419"/>
                </a:cubicBezTo>
                <a:cubicBezTo>
                  <a:pt x="1290" y="419"/>
                  <a:pt x="1289" y="420"/>
                  <a:pt x="1289" y="421"/>
                </a:cubicBezTo>
                <a:cubicBezTo>
                  <a:pt x="1275" y="463"/>
                  <a:pt x="1275" y="463"/>
                  <a:pt x="1275" y="463"/>
                </a:cubicBezTo>
                <a:cubicBezTo>
                  <a:pt x="1274" y="464"/>
                  <a:pt x="1275" y="465"/>
                  <a:pt x="1275" y="466"/>
                </a:cubicBezTo>
                <a:cubicBezTo>
                  <a:pt x="1279" y="471"/>
                  <a:pt x="1279" y="471"/>
                  <a:pt x="1279" y="471"/>
                </a:cubicBezTo>
                <a:cubicBezTo>
                  <a:pt x="1279" y="472"/>
                  <a:pt x="1280" y="472"/>
                  <a:pt x="1281" y="472"/>
                </a:cubicBezTo>
                <a:cubicBezTo>
                  <a:pt x="1317" y="472"/>
                  <a:pt x="1317" y="472"/>
                  <a:pt x="1317" y="472"/>
                </a:cubicBezTo>
                <a:cubicBezTo>
                  <a:pt x="1318" y="472"/>
                  <a:pt x="1319" y="472"/>
                  <a:pt x="1320" y="471"/>
                </a:cubicBezTo>
                <a:cubicBezTo>
                  <a:pt x="1327" y="466"/>
                  <a:pt x="1327" y="466"/>
                  <a:pt x="1327" y="466"/>
                </a:cubicBezTo>
                <a:cubicBezTo>
                  <a:pt x="1328" y="465"/>
                  <a:pt x="1329" y="464"/>
                  <a:pt x="1329" y="463"/>
                </a:cubicBezTo>
                <a:cubicBezTo>
                  <a:pt x="1343" y="421"/>
                  <a:pt x="1343" y="421"/>
                  <a:pt x="1343" y="421"/>
                </a:cubicBezTo>
                <a:cubicBezTo>
                  <a:pt x="1343" y="420"/>
                  <a:pt x="1343" y="419"/>
                  <a:pt x="1343" y="419"/>
                </a:cubicBezTo>
                <a:close/>
                <a:moveTo>
                  <a:pt x="1246" y="415"/>
                </a:moveTo>
                <a:cubicBezTo>
                  <a:pt x="1240" y="435"/>
                  <a:pt x="1240" y="435"/>
                  <a:pt x="1240" y="435"/>
                </a:cubicBezTo>
                <a:cubicBezTo>
                  <a:pt x="1239" y="436"/>
                  <a:pt x="1238" y="438"/>
                  <a:pt x="1237" y="439"/>
                </a:cubicBezTo>
                <a:cubicBezTo>
                  <a:pt x="1223" y="449"/>
                  <a:pt x="1223" y="449"/>
                  <a:pt x="1223" y="449"/>
                </a:cubicBezTo>
                <a:cubicBezTo>
                  <a:pt x="1227" y="478"/>
                  <a:pt x="1227" y="478"/>
                  <a:pt x="1227" y="478"/>
                </a:cubicBezTo>
                <a:cubicBezTo>
                  <a:pt x="1227" y="479"/>
                  <a:pt x="1227" y="479"/>
                  <a:pt x="1227" y="480"/>
                </a:cubicBezTo>
                <a:cubicBezTo>
                  <a:pt x="1227" y="480"/>
                  <a:pt x="1227" y="481"/>
                  <a:pt x="1227" y="482"/>
                </a:cubicBezTo>
                <a:cubicBezTo>
                  <a:pt x="1226" y="483"/>
                  <a:pt x="1226" y="483"/>
                  <a:pt x="1226" y="483"/>
                </a:cubicBezTo>
                <a:cubicBezTo>
                  <a:pt x="1226" y="484"/>
                  <a:pt x="1226" y="484"/>
                  <a:pt x="1225" y="485"/>
                </a:cubicBezTo>
                <a:cubicBezTo>
                  <a:pt x="1225" y="485"/>
                  <a:pt x="1224" y="485"/>
                  <a:pt x="1223" y="485"/>
                </a:cubicBezTo>
                <a:cubicBezTo>
                  <a:pt x="1204" y="485"/>
                  <a:pt x="1204" y="485"/>
                  <a:pt x="1204" y="485"/>
                </a:cubicBezTo>
                <a:cubicBezTo>
                  <a:pt x="1204" y="485"/>
                  <a:pt x="1203" y="485"/>
                  <a:pt x="1203" y="484"/>
                </a:cubicBezTo>
                <a:cubicBezTo>
                  <a:pt x="1200" y="454"/>
                  <a:pt x="1200" y="454"/>
                  <a:pt x="1200" y="454"/>
                </a:cubicBezTo>
                <a:cubicBezTo>
                  <a:pt x="1156" y="454"/>
                  <a:pt x="1156" y="454"/>
                  <a:pt x="1156" y="454"/>
                </a:cubicBezTo>
                <a:cubicBezTo>
                  <a:pt x="1146" y="483"/>
                  <a:pt x="1146" y="483"/>
                  <a:pt x="1146" y="483"/>
                </a:cubicBezTo>
                <a:cubicBezTo>
                  <a:pt x="1145" y="485"/>
                  <a:pt x="1145" y="485"/>
                  <a:pt x="1143" y="485"/>
                </a:cubicBezTo>
                <a:cubicBezTo>
                  <a:pt x="1124" y="485"/>
                  <a:pt x="1124" y="485"/>
                  <a:pt x="1124" y="485"/>
                </a:cubicBezTo>
                <a:cubicBezTo>
                  <a:pt x="1122" y="485"/>
                  <a:pt x="1122" y="485"/>
                  <a:pt x="1122" y="483"/>
                </a:cubicBezTo>
                <a:cubicBezTo>
                  <a:pt x="1149" y="402"/>
                  <a:pt x="1149" y="402"/>
                  <a:pt x="1149" y="402"/>
                </a:cubicBezTo>
                <a:cubicBezTo>
                  <a:pt x="1150" y="400"/>
                  <a:pt x="1152" y="399"/>
                  <a:pt x="1154" y="399"/>
                </a:cubicBezTo>
                <a:cubicBezTo>
                  <a:pt x="1235" y="399"/>
                  <a:pt x="1235" y="399"/>
                  <a:pt x="1235" y="399"/>
                </a:cubicBezTo>
                <a:cubicBezTo>
                  <a:pt x="1236" y="399"/>
                  <a:pt x="1237" y="399"/>
                  <a:pt x="1238" y="400"/>
                </a:cubicBezTo>
                <a:cubicBezTo>
                  <a:pt x="1246" y="412"/>
                  <a:pt x="1246" y="412"/>
                  <a:pt x="1246" y="412"/>
                </a:cubicBezTo>
                <a:cubicBezTo>
                  <a:pt x="1247" y="413"/>
                  <a:pt x="1247" y="413"/>
                  <a:pt x="1246" y="415"/>
                </a:cubicBezTo>
                <a:close/>
                <a:moveTo>
                  <a:pt x="1221" y="418"/>
                </a:moveTo>
                <a:cubicBezTo>
                  <a:pt x="1217" y="413"/>
                  <a:pt x="1217" y="413"/>
                  <a:pt x="1217" y="413"/>
                </a:cubicBezTo>
                <a:cubicBezTo>
                  <a:pt x="1217" y="412"/>
                  <a:pt x="1216" y="412"/>
                  <a:pt x="1215" y="412"/>
                </a:cubicBezTo>
                <a:cubicBezTo>
                  <a:pt x="1172" y="412"/>
                  <a:pt x="1172" y="412"/>
                  <a:pt x="1172" y="412"/>
                </a:cubicBezTo>
                <a:cubicBezTo>
                  <a:pt x="1170" y="412"/>
                  <a:pt x="1169" y="413"/>
                  <a:pt x="1169" y="414"/>
                </a:cubicBezTo>
                <a:cubicBezTo>
                  <a:pt x="1160" y="441"/>
                  <a:pt x="1160" y="441"/>
                  <a:pt x="1160" y="441"/>
                </a:cubicBezTo>
                <a:cubicBezTo>
                  <a:pt x="1205" y="441"/>
                  <a:pt x="1205" y="441"/>
                  <a:pt x="1205" y="441"/>
                </a:cubicBezTo>
                <a:cubicBezTo>
                  <a:pt x="1215" y="434"/>
                  <a:pt x="1215" y="434"/>
                  <a:pt x="1215" y="434"/>
                </a:cubicBezTo>
                <a:cubicBezTo>
                  <a:pt x="1216" y="434"/>
                  <a:pt x="1217" y="433"/>
                  <a:pt x="1217" y="433"/>
                </a:cubicBezTo>
                <a:cubicBezTo>
                  <a:pt x="1221" y="420"/>
                  <a:pt x="1221" y="420"/>
                  <a:pt x="1221" y="420"/>
                </a:cubicBezTo>
                <a:cubicBezTo>
                  <a:pt x="1221" y="420"/>
                  <a:pt x="1221" y="419"/>
                  <a:pt x="1221" y="418"/>
                </a:cubicBezTo>
                <a:close/>
                <a:moveTo>
                  <a:pt x="1131" y="415"/>
                </a:moveTo>
                <a:cubicBezTo>
                  <a:pt x="1124" y="434"/>
                  <a:pt x="1124" y="434"/>
                  <a:pt x="1124" y="434"/>
                </a:cubicBezTo>
                <a:cubicBezTo>
                  <a:pt x="1124" y="435"/>
                  <a:pt x="1123" y="436"/>
                  <a:pt x="1122" y="437"/>
                </a:cubicBezTo>
                <a:cubicBezTo>
                  <a:pt x="1102" y="452"/>
                  <a:pt x="1102" y="452"/>
                  <a:pt x="1102" y="452"/>
                </a:cubicBezTo>
                <a:cubicBezTo>
                  <a:pt x="1100" y="453"/>
                  <a:pt x="1098" y="454"/>
                  <a:pt x="1096" y="454"/>
                </a:cubicBezTo>
                <a:cubicBezTo>
                  <a:pt x="1040" y="454"/>
                  <a:pt x="1040" y="454"/>
                  <a:pt x="1040" y="454"/>
                </a:cubicBezTo>
                <a:cubicBezTo>
                  <a:pt x="1031" y="483"/>
                  <a:pt x="1031" y="483"/>
                  <a:pt x="1031" y="483"/>
                </a:cubicBezTo>
                <a:cubicBezTo>
                  <a:pt x="1030" y="485"/>
                  <a:pt x="1029" y="485"/>
                  <a:pt x="1028" y="485"/>
                </a:cubicBezTo>
                <a:cubicBezTo>
                  <a:pt x="1008" y="485"/>
                  <a:pt x="1008" y="485"/>
                  <a:pt x="1008" y="485"/>
                </a:cubicBezTo>
                <a:cubicBezTo>
                  <a:pt x="1007" y="485"/>
                  <a:pt x="1007" y="485"/>
                  <a:pt x="1007" y="483"/>
                </a:cubicBezTo>
                <a:cubicBezTo>
                  <a:pt x="1034" y="402"/>
                  <a:pt x="1034" y="402"/>
                  <a:pt x="1034" y="402"/>
                </a:cubicBezTo>
                <a:cubicBezTo>
                  <a:pt x="1035" y="400"/>
                  <a:pt x="1036" y="399"/>
                  <a:pt x="1039" y="399"/>
                </a:cubicBezTo>
                <a:cubicBezTo>
                  <a:pt x="1119" y="399"/>
                  <a:pt x="1119" y="399"/>
                  <a:pt x="1119" y="399"/>
                </a:cubicBezTo>
                <a:cubicBezTo>
                  <a:pt x="1121" y="399"/>
                  <a:pt x="1122" y="399"/>
                  <a:pt x="1123" y="400"/>
                </a:cubicBezTo>
                <a:cubicBezTo>
                  <a:pt x="1131" y="412"/>
                  <a:pt x="1131" y="412"/>
                  <a:pt x="1131" y="412"/>
                </a:cubicBezTo>
                <a:cubicBezTo>
                  <a:pt x="1131" y="413"/>
                  <a:pt x="1131" y="414"/>
                  <a:pt x="1131" y="415"/>
                </a:cubicBezTo>
                <a:close/>
                <a:moveTo>
                  <a:pt x="1105" y="418"/>
                </a:moveTo>
                <a:cubicBezTo>
                  <a:pt x="1101" y="413"/>
                  <a:pt x="1101" y="413"/>
                  <a:pt x="1101" y="413"/>
                </a:cubicBezTo>
                <a:cubicBezTo>
                  <a:pt x="1101" y="412"/>
                  <a:pt x="1100" y="412"/>
                  <a:pt x="1099" y="412"/>
                </a:cubicBezTo>
                <a:cubicBezTo>
                  <a:pt x="1056" y="412"/>
                  <a:pt x="1056" y="412"/>
                  <a:pt x="1056" y="412"/>
                </a:cubicBezTo>
                <a:cubicBezTo>
                  <a:pt x="1055" y="412"/>
                  <a:pt x="1054" y="413"/>
                  <a:pt x="1054" y="414"/>
                </a:cubicBezTo>
                <a:cubicBezTo>
                  <a:pt x="1045" y="441"/>
                  <a:pt x="1045" y="441"/>
                  <a:pt x="1045" y="441"/>
                </a:cubicBezTo>
                <a:cubicBezTo>
                  <a:pt x="1087" y="441"/>
                  <a:pt x="1087" y="441"/>
                  <a:pt x="1087" y="441"/>
                </a:cubicBezTo>
                <a:cubicBezTo>
                  <a:pt x="1088" y="441"/>
                  <a:pt x="1090" y="441"/>
                  <a:pt x="1091" y="440"/>
                </a:cubicBezTo>
                <a:cubicBezTo>
                  <a:pt x="1100" y="433"/>
                  <a:pt x="1100" y="433"/>
                  <a:pt x="1100" y="433"/>
                </a:cubicBezTo>
                <a:cubicBezTo>
                  <a:pt x="1101" y="432"/>
                  <a:pt x="1102" y="432"/>
                  <a:pt x="1102" y="430"/>
                </a:cubicBezTo>
                <a:cubicBezTo>
                  <a:pt x="1105" y="421"/>
                  <a:pt x="1105" y="421"/>
                  <a:pt x="1105" y="421"/>
                </a:cubicBezTo>
                <a:cubicBezTo>
                  <a:pt x="1106" y="420"/>
                  <a:pt x="1106" y="419"/>
                  <a:pt x="1105" y="418"/>
                </a:cubicBezTo>
                <a:close/>
                <a:moveTo>
                  <a:pt x="911" y="415"/>
                </a:moveTo>
                <a:cubicBezTo>
                  <a:pt x="905" y="435"/>
                  <a:pt x="905" y="435"/>
                  <a:pt x="905" y="435"/>
                </a:cubicBezTo>
                <a:cubicBezTo>
                  <a:pt x="904" y="436"/>
                  <a:pt x="903" y="438"/>
                  <a:pt x="902" y="439"/>
                </a:cubicBezTo>
                <a:cubicBezTo>
                  <a:pt x="888" y="449"/>
                  <a:pt x="888" y="449"/>
                  <a:pt x="888" y="449"/>
                </a:cubicBezTo>
                <a:cubicBezTo>
                  <a:pt x="892" y="478"/>
                  <a:pt x="892" y="478"/>
                  <a:pt x="892" y="478"/>
                </a:cubicBezTo>
                <a:cubicBezTo>
                  <a:pt x="892" y="479"/>
                  <a:pt x="892" y="479"/>
                  <a:pt x="892" y="480"/>
                </a:cubicBezTo>
                <a:cubicBezTo>
                  <a:pt x="892" y="480"/>
                  <a:pt x="892" y="481"/>
                  <a:pt x="892" y="482"/>
                </a:cubicBezTo>
                <a:cubicBezTo>
                  <a:pt x="891" y="483"/>
                  <a:pt x="891" y="483"/>
                  <a:pt x="891" y="483"/>
                </a:cubicBezTo>
                <a:cubicBezTo>
                  <a:pt x="891" y="484"/>
                  <a:pt x="891" y="484"/>
                  <a:pt x="890" y="485"/>
                </a:cubicBezTo>
                <a:cubicBezTo>
                  <a:pt x="890" y="485"/>
                  <a:pt x="889" y="485"/>
                  <a:pt x="888" y="485"/>
                </a:cubicBezTo>
                <a:cubicBezTo>
                  <a:pt x="869" y="485"/>
                  <a:pt x="869" y="485"/>
                  <a:pt x="869" y="485"/>
                </a:cubicBezTo>
                <a:cubicBezTo>
                  <a:pt x="869" y="485"/>
                  <a:pt x="868" y="485"/>
                  <a:pt x="868" y="484"/>
                </a:cubicBezTo>
                <a:cubicBezTo>
                  <a:pt x="865" y="454"/>
                  <a:pt x="865" y="454"/>
                  <a:pt x="865" y="454"/>
                </a:cubicBezTo>
                <a:cubicBezTo>
                  <a:pt x="821" y="454"/>
                  <a:pt x="821" y="454"/>
                  <a:pt x="821" y="454"/>
                </a:cubicBezTo>
                <a:cubicBezTo>
                  <a:pt x="811" y="483"/>
                  <a:pt x="811" y="483"/>
                  <a:pt x="811" y="483"/>
                </a:cubicBezTo>
                <a:cubicBezTo>
                  <a:pt x="810" y="485"/>
                  <a:pt x="810" y="485"/>
                  <a:pt x="808" y="485"/>
                </a:cubicBezTo>
                <a:cubicBezTo>
                  <a:pt x="789" y="485"/>
                  <a:pt x="789" y="485"/>
                  <a:pt x="789" y="485"/>
                </a:cubicBezTo>
                <a:cubicBezTo>
                  <a:pt x="787" y="485"/>
                  <a:pt x="787" y="485"/>
                  <a:pt x="787" y="483"/>
                </a:cubicBezTo>
                <a:cubicBezTo>
                  <a:pt x="814" y="402"/>
                  <a:pt x="814" y="402"/>
                  <a:pt x="814" y="402"/>
                </a:cubicBezTo>
                <a:cubicBezTo>
                  <a:pt x="815" y="400"/>
                  <a:pt x="817" y="399"/>
                  <a:pt x="819" y="399"/>
                </a:cubicBezTo>
                <a:cubicBezTo>
                  <a:pt x="900" y="399"/>
                  <a:pt x="900" y="399"/>
                  <a:pt x="900" y="399"/>
                </a:cubicBezTo>
                <a:cubicBezTo>
                  <a:pt x="901" y="399"/>
                  <a:pt x="902" y="399"/>
                  <a:pt x="903" y="400"/>
                </a:cubicBezTo>
                <a:cubicBezTo>
                  <a:pt x="911" y="412"/>
                  <a:pt x="911" y="412"/>
                  <a:pt x="911" y="412"/>
                </a:cubicBezTo>
                <a:cubicBezTo>
                  <a:pt x="912" y="413"/>
                  <a:pt x="912" y="413"/>
                  <a:pt x="911" y="415"/>
                </a:cubicBezTo>
                <a:close/>
                <a:moveTo>
                  <a:pt x="886" y="418"/>
                </a:moveTo>
                <a:cubicBezTo>
                  <a:pt x="882" y="413"/>
                  <a:pt x="882" y="413"/>
                  <a:pt x="882" y="413"/>
                </a:cubicBezTo>
                <a:cubicBezTo>
                  <a:pt x="881" y="412"/>
                  <a:pt x="881" y="412"/>
                  <a:pt x="880" y="412"/>
                </a:cubicBezTo>
                <a:cubicBezTo>
                  <a:pt x="837" y="412"/>
                  <a:pt x="837" y="412"/>
                  <a:pt x="837" y="412"/>
                </a:cubicBezTo>
                <a:cubicBezTo>
                  <a:pt x="835" y="412"/>
                  <a:pt x="834" y="413"/>
                  <a:pt x="834" y="414"/>
                </a:cubicBezTo>
                <a:cubicBezTo>
                  <a:pt x="825" y="441"/>
                  <a:pt x="825" y="441"/>
                  <a:pt x="825" y="441"/>
                </a:cubicBezTo>
                <a:cubicBezTo>
                  <a:pt x="870" y="441"/>
                  <a:pt x="870" y="441"/>
                  <a:pt x="870" y="441"/>
                </a:cubicBezTo>
                <a:cubicBezTo>
                  <a:pt x="880" y="434"/>
                  <a:pt x="880" y="434"/>
                  <a:pt x="880" y="434"/>
                </a:cubicBezTo>
                <a:cubicBezTo>
                  <a:pt x="881" y="434"/>
                  <a:pt x="882" y="433"/>
                  <a:pt x="882" y="433"/>
                </a:cubicBezTo>
                <a:cubicBezTo>
                  <a:pt x="886" y="420"/>
                  <a:pt x="886" y="420"/>
                  <a:pt x="886" y="420"/>
                </a:cubicBezTo>
                <a:cubicBezTo>
                  <a:pt x="886" y="420"/>
                  <a:pt x="886" y="419"/>
                  <a:pt x="886" y="418"/>
                </a:cubicBezTo>
                <a:close/>
                <a:moveTo>
                  <a:pt x="770" y="468"/>
                </a:moveTo>
                <a:cubicBezTo>
                  <a:pt x="770" y="469"/>
                  <a:pt x="769" y="470"/>
                  <a:pt x="768" y="470"/>
                </a:cubicBezTo>
                <a:cubicBezTo>
                  <a:pt x="751" y="483"/>
                  <a:pt x="751" y="483"/>
                  <a:pt x="751" y="483"/>
                </a:cubicBezTo>
                <a:cubicBezTo>
                  <a:pt x="750" y="484"/>
                  <a:pt x="749" y="485"/>
                  <a:pt x="748" y="485"/>
                </a:cubicBezTo>
                <a:cubicBezTo>
                  <a:pt x="747" y="485"/>
                  <a:pt x="746" y="485"/>
                  <a:pt x="745" y="485"/>
                </a:cubicBezTo>
                <a:cubicBezTo>
                  <a:pt x="683" y="485"/>
                  <a:pt x="683" y="485"/>
                  <a:pt x="683" y="485"/>
                </a:cubicBezTo>
                <a:cubicBezTo>
                  <a:pt x="681" y="485"/>
                  <a:pt x="680" y="485"/>
                  <a:pt x="679" y="483"/>
                </a:cubicBezTo>
                <a:cubicBezTo>
                  <a:pt x="670" y="470"/>
                  <a:pt x="670" y="470"/>
                  <a:pt x="670" y="470"/>
                </a:cubicBezTo>
                <a:cubicBezTo>
                  <a:pt x="669" y="470"/>
                  <a:pt x="669" y="469"/>
                  <a:pt x="669" y="468"/>
                </a:cubicBezTo>
                <a:cubicBezTo>
                  <a:pt x="692" y="401"/>
                  <a:pt x="692" y="401"/>
                  <a:pt x="692" y="401"/>
                </a:cubicBezTo>
                <a:cubicBezTo>
                  <a:pt x="692" y="400"/>
                  <a:pt x="693" y="399"/>
                  <a:pt x="695" y="399"/>
                </a:cubicBezTo>
                <a:cubicBezTo>
                  <a:pt x="714" y="399"/>
                  <a:pt x="714" y="399"/>
                  <a:pt x="714" y="399"/>
                </a:cubicBezTo>
                <a:cubicBezTo>
                  <a:pt x="716" y="399"/>
                  <a:pt x="716" y="400"/>
                  <a:pt x="716" y="401"/>
                </a:cubicBezTo>
                <a:cubicBezTo>
                  <a:pt x="695" y="463"/>
                  <a:pt x="695" y="463"/>
                  <a:pt x="695" y="463"/>
                </a:cubicBezTo>
                <a:cubicBezTo>
                  <a:pt x="695" y="464"/>
                  <a:pt x="695" y="464"/>
                  <a:pt x="695" y="465"/>
                </a:cubicBezTo>
                <a:cubicBezTo>
                  <a:pt x="700" y="471"/>
                  <a:pt x="700" y="471"/>
                  <a:pt x="700" y="471"/>
                </a:cubicBezTo>
                <a:cubicBezTo>
                  <a:pt x="700" y="472"/>
                  <a:pt x="701" y="472"/>
                  <a:pt x="701" y="472"/>
                </a:cubicBezTo>
                <a:cubicBezTo>
                  <a:pt x="736" y="472"/>
                  <a:pt x="736" y="472"/>
                  <a:pt x="736" y="472"/>
                </a:cubicBezTo>
                <a:cubicBezTo>
                  <a:pt x="737" y="472"/>
                  <a:pt x="737" y="472"/>
                  <a:pt x="738" y="471"/>
                </a:cubicBezTo>
                <a:cubicBezTo>
                  <a:pt x="747" y="465"/>
                  <a:pt x="747" y="465"/>
                  <a:pt x="747" y="465"/>
                </a:cubicBezTo>
                <a:cubicBezTo>
                  <a:pt x="748" y="464"/>
                  <a:pt x="748" y="464"/>
                  <a:pt x="749" y="463"/>
                </a:cubicBezTo>
                <a:cubicBezTo>
                  <a:pt x="770" y="401"/>
                  <a:pt x="770" y="401"/>
                  <a:pt x="770" y="401"/>
                </a:cubicBezTo>
                <a:cubicBezTo>
                  <a:pt x="770" y="400"/>
                  <a:pt x="771" y="399"/>
                  <a:pt x="772" y="399"/>
                </a:cubicBezTo>
                <a:cubicBezTo>
                  <a:pt x="792" y="399"/>
                  <a:pt x="792" y="399"/>
                  <a:pt x="792" y="399"/>
                </a:cubicBezTo>
                <a:cubicBezTo>
                  <a:pt x="793" y="399"/>
                  <a:pt x="793" y="400"/>
                  <a:pt x="793" y="401"/>
                </a:cubicBezTo>
                <a:lnTo>
                  <a:pt x="770" y="468"/>
                </a:lnTo>
                <a:close/>
                <a:moveTo>
                  <a:pt x="666" y="415"/>
                </a:moveTo>
                <a:cubicBezTo>
                  <a:pt x="648" y="469"/>
                  <a:pt x="648" y="469"/>
                  <a:pt x="648" y="469"/>
                </a:cubicBezTo>
                <a:cubicBezTo>
                  <a:pt x="647" y="470"/>
                  <a:pt x="647" y="472"/>
                  <a:pt x="645" y="472"/>
                </a:cubicBezTo>
                <a:cubicBezTo>
                  <a:pt x="629" y="484"/>
                  <a:pt x="629" y="484"/>
                  <a:pt x="629" y="484"/>
                </a:cubicBezTo>
                <a:cubicBezTo>
                  <a:pt x="628" y="485"/>
                  <a:pt x="627" y="485"/>
                  <a:pt x="626" y="485"/>
                </a:cubicBezTo>
                <a:cubicBezTo>
                  <a:pt x="558" y="485"/>
                  <a:pt x="558" y="485"/>
                  <a:pt x="558" y="485"/>
                </a:cubicBezTo>
                <a:cubicBezTo>
                  <a:pt x="556" y="485"/>
                  <a:pt x="556" y="485"/>
                  <a:pt x="555" y="484"/>
                </a:cubicBezTo>
                <a:cubicBezTo>
                  <a:pt x="547" y="472"/>
                  <a:pt x="547" y="472"/>
                  <a:pt x="547" y="472"/>
                </a:cubicBezTo>
                <a:cubicBezTo>
                  <a:pt x="546" y="472"/>
                  <a:pt x="546" y="470"/>
                  <a:pt x="547" y="469"/>
                </a:cubicBezTo>
                <a:cubicBezTo>
                  <a:pt x="565" y="415"/>
                  <a:pt x="565" y="415"/>
                  <a:pt x="565" y="415"/>
                </a:cubicBezTo>
                <a:cubicBezTo>
                  <a:pt x="565" y="414"/>
                  <a:pt x="566" y="413"/>
                  <a:pt x="567" y="412"/>
                </a:cubicBezTo>
                <a:cubicBezTo>
                  <a:pt x="583" y="400"/>
                  <a:pt x="583" y="400"/>
                  <a:pt x="583" y="400"/>
                </a:cubicBezTo>
                <a:cubicBezTo>
                  <a:pt x="584" y="399"/>
                  <a:pt x="585" y="399"/>
                  <a:pt x="587" y="399"/>
                </a:cubicBezTo>
                <a:cubicBezTo>
                  <a:pt x="655" y="399"/>
                  <a:pt x="655" y="399"/>
                  <a:pt x="655" y="399"/>
                </a:cubicBezTo>
                <a:cubicBezTo>
                  <a:pt x="656" y="399"/>
                  <a:pt x="657" y="399"/>
                  <a:pt x="657" y="400"/>
                </a:cubicBezTo>
                <a:cubicBezTo>
                  <a:pt x="666" y="412"/>
                  <a:pt x="666" y="412"/>
                  <a:pt x="666" y="412"/>
                </a:cubicBezTo>
                <a:cubicBezTo>
                  <a:pt x="666" y="413"/>
                  <a:pt x="666" y="414"/>
                  <a:pt x="666" y="415"/>
                </a:cubicBezTo>
                <a:close/>
                <a:moveTo>
                  <a:pt x="640" y="419"/>
                </a:moveTo>
                <a:cubicBezTo>
                  <a:pt x="637" y="413"/>
                  <a:pt x="637" y="413"/>
                  <a:pt x="637" y="413"/>
                </a:cubicBezTo>
                <a:cubicBezTo>
                  <a:pt x="636" y="412"/>
                  <a:pt x="635" y="412"/>
                  <a:pt x="635" y="412"/>
                </a:cubicBezTo>
                <a:cubicBezTo>
                  <a:pt x="598" y="412"/>
                  <a:pt x="598" y="412"/>
                  <a:pt x="598" y="412"/>
                </a:cubicBezTo>
                <a:cubicBezTo>
                  <a:pt x="597" y="412"/>
                  <a:pt x="596" y="412"/>
                  <a:pt x="595" y="413"/>
                </a:cubicBezTo>
                <a:cubicBezTo>
                  <a:pt x="588" y="419"/>
                  <a:pt x="588" y="419"/>
                  <a:pt x="588" y="419"/>
                </a:cubicBezTo>
                <a:cubicBezTo>
                  <a:pt x="587" y="419"/>
                  <a:pt x="587" y="420"/>
                  <a:pt x="586" y="421"/>
                </a:cubicBezTo>
                <a:cubicBezTo>
                  <a:pt x="572" y="463"/>
                  <a:pt x="572" y="463"/>
                  <a:pt x="572" y="463"/>
                </a:cubicBezTo>
                <a:cubicBezTo>
                  <a:pt x="572" y="464"/>
                  <a:pt x="572" y="465"/>
                  <a:pt x="572" y="466"/>
                </a:cubicBezTo>
                <a:cubicBezTo>
                  <a:pt x="576" y="471"/>
                  <a:pt x="576" y="471"/>
                  <a:pt x="576" y="471"/>
                </a:cubicBezTo>
                <a:cubicBezTo>
                  <a:pt x="576" y="472"/>
                  <a:pt x="577" y="472"/>
                  <a:pt x="578" y="472"/>
                </a:cubicBezTo>
                <a:cubicBezTo>
                  <a:pt x="614" y="472"/>
                  <a:pt x="614" y="472"/>
                  <a:pt x="614" y="472"/>
                </a:cubicBezTo>
                <a:cubicBezTo>
                  <a:pt x="615" y="472"/>
                  <a:pt x="616" y="472"/>
                  <a:pt x="617" y="471"/>
                </a:cubicBezTo>
                <a:cubicBezTo>
                  <a:pt x="625" y="466"/>
                  <a:pt x="625" y="466"/>
                  <a:pt x="625" y="466"/>
                </a:cubicBezTo>
                <a:cubicBezTo>
                  <a:pt x="625" y="465"/>
                  <a:pt x="626" y="464"/>
                  <a:pt x="626" y="463"/>
                </a:cubicBezTo>
                <a:cubicBezTo>
                  <a:pt x="640" y="421"/>
                  <a:pt x="640" y="421"/>
                  <a:pt x="640" y="421"/>
                </a:cubicBezTo>
                <a:cubicBezTo>
                  <a:pt x="641" y="420"/>
                  <a:pt x="641" y="419"/>
                  <a:pt x="640" y="419"/>
                </a:cubicBezTo>
                <a:close/>
                <a:moveTo>
                  <a:pt x="547" y="428"/>
                </a:moveTo>
                <a:cubicBezTo>
                  <a:pt x="546" y="429"/>
                  <a:pt x="546" y="429"/>
                  <a:pt x="545" y="430"/>
                </a:cubicBezTo>
                <a:cubicBezTo>
                  <a:pt x="501" y="456"/>
                  <a:pt x="501" y="456"/>
                  <a:pt x="501" y="456"/>
                </a:cubicBezTo>
                <a:cubicBezTo>
                  <a:pt x="492" y="483"/>
                  <a:pt x="492" y="483"/>
                  <a:pt x="492" y="483"/>
                </a:cubicBezTo>
                <a:cubicBezTo>
                  <a:pt x="492" y="485"/>
                  <a:pt x="491" y="485"/>
                  <a:pt x="489" y="485"/>
                </a:cubicBezTo>
                <a:cubicBezTo>
                  <a:pt x="470" y="485"/>
                  <a:pt x="470" y="485"/>
                  <a:pt x="470" y="485"/>
                </a:cubicBezTo>
                <a:cubicBezTo>
                  <a:pt x="468" y="485"/>
                  <a:pt x="468" y="485"/>
                  <a:pt x="468" y="483"/>
                </a:cubicBezTo>
                <a:cubicBezTo>
                  <a:pt x="477" y="456"/>
                  <a:pt x="477" y="456"/>
                  <a:pt x="477" y="456"/>
                </a:cubicBezTo>
                <a:cubicBezTo>
                  <a:pt x="451" y="430"/>
                  <a:pt x="451" y="430"/>
                  <a:pt x="451" y="430"/>
                </a:cubicBezTo>
                <a:cubicBezTo>
                  <a:pt x="451" y="429"/>
                  <a:pt x="450" y="429"/>
                  <a:pt x="451" y="428"/>
                </a:cubicBezTo>
                <a:cubicBezTo>
                  <a:pt x="460" y="401"/>
                  <a:pt x="460" y="401"/>
                  <a:pt x="460" y="401"/>
                </a:cubicBezTo>
                <a:cubicBezTo>
                  <a:pt x="460" y="400"/>
                  <a:pt x="461" y="399"/>
                  <a:pt x="462" y="399"/>
                </a:cubicBezTo>
                <a:cubicBezTo>
                  <a:pt x="481" y="399"/>
                  <a:pt x="481" y="399"/>
                  <a:pt x="481" y="399"/>
                </a:cubicBezTo>
                <a:cubicBezTo>
                  <a:pt x="482" y="399"/>
                  <a:pt x="483" y="400"/>
                  <a:pt x="482" y="401"/>
                </a:cubicBezTo>
                <a:cubicBezTo>
                  <a:pt x="474" y="425"/>
                  <a:pt x="474" y="425"/>
                  <a:pt x="474" y="425"/>
                </a:cubicBezTo>
                <a:cubicBezTo>
                  <a:pt x="474" y="426"/>
                  <a:pt x="474" y="427"/>
                  <a:pt x="474" y="427"/>
                </a:cubicBezTo>
                <a:cubicBezTo>
                  <a:pt x="493" y="446"/>
                  <a:pt x="493" y="446"/>
                  <a:pt x="493" y="446"/>
                </a:cubicBezTo>
                <a:cubicBezTo>
                  <a:pt x="524" y="427"/>
                  <a:pt x="524" y="427"/>
                  <a:pt x="524" y="427"/>
                </a:cubicBezTo>
                <a:cubicBezTo>
                  <a:pt x="524" y="427"/>
                  <a:pt x="525" y="426"/>
                  <a:pt x="526" y="425"/>
                </a:cubicBezTo>
                <a:cubicBezTo>
                  <a:pt x="534" y="401"/>
                  <a:pt x="534" y="401"/>
                  <a:pt x="534" y="401"/>
                </a:cubicBezTo>
                <a:cubicBezTo>
                  <a:pt x="534" y="400"/>
                  <a:pt x="535" y="399"/>
                  <a:pt x="536" y="399"/>
                </a:cubicBezTo>
                <a:cubicBezTo>
                  <a:pt x="554" y="399"/>
                  <a:pt x="554" y="399"/>
                  <a:pt x="554" y="399"/>
                </a:cubicBezTo>
                <a:cubicBezTo>
                  <a:pt x="556" y="399"/>
                  <a:pt x="556" y="400"/>
                  <a:pt x="556" y="401"/>
                </a:cubicBezTo>
                <a:lnTo>
                  <a:pt x="547" y="4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lvl="0"/>
            <a:endParaRPr lang="en-US" dirty="0"/>
          </a:p>
        </p:txBody>
      </p:sp>
    </p:spTree>
    <p:extLst>
      <p:ext uri="{BB962C8B-B14F-4D97-AF65-F5344CB8AC3E}">
        <p14:creationId xmlns:p14="http://schemas.microsoft.com/office/powerpoint/2010/main" val="170611966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19334863"/>
      </p:ext>
    </p:extLst>
  </p:cSld>
  <p:clrMapOvr>
    <a:masterClrMapping/>
  </p:clrMapOvr>
  <p:transition>
    <p:fad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49723722"/>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9752331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78327651"/>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16152"/>
            <a:ext cx="11887199" cy="2131353"/>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5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60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56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9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165985277"/>
      </p:ext>
    </p:extLst>
  </p:cSld>
  <p:clrMapOvr>
    <a:masterClrMapping/>
  </p:clrMapOvr>
  <p:transition>
    <p:fade/>
  </p:transition>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218475846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Walkin">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stretch>
            <a:fillRect/>
          </a:stretch>
        </p:blipFill>
        <p:spPr>
          <a:xfrm>
            <a:off x="1006214" y="2582095"/>
            <a:ext cx="11173324" cy="4000518"/>
          </a:xfrm>
          <a:prstGeom prst="rect">
            <a:avLst/>
          </a:prstGeom>
        </p:spPr>
      </p:pic>
      <p:pic>
        <p:nvPicPr>
          <p:cNvPr id="3" name="Picture 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bwMode="invGray">
          <a:xfrm>
            <a:off x="10163552" y="479426"/>
            <a:ext cx="1827522" cy="391481"/>
          </a:xfrm>
          <a:prstGeom prst="rect">
            <a:avLst/>
          </a:prstGeom>
        </p:spPr>
      </p:pic>
      <p:pic>
        <p:nvPicPr>
          <p:cNvPr id="8" name="Picture 7"/>
          <p:cNvPicPr>
            <a:picLocks noChangeAspect="1"/>
          </p:cNvPicPr>
          <p:nvPr userDrawn="1"/>
        </p:nvPicPr>
        <p:blipFill>
          <a:blip r:embed="rId4"/>
          <a:stretch>
            <a:fillRect/>
          </a:stretch>
        </p:blipFill>
        <p:spPr>
          <a:xfrm>
            <a:off x="457201" y="479425"/>
            <a:ext cx="11368399" cy="6035675"/>
          </a:xfrm>
          <a:prstGeom prst="rect">
            <a:avLst/>
          </a:prstGeom>
        </p:spPr>
      </p:pic>
      <p:sp>
        <p:nvSpPr>
          <p:cNvPr id="7" name="Rectangle 6"/>
          <p:cNvSpPr/>
          <p:nvPr userDrawn="1"/>
        </p:nvSpPr>
        <p:spPr>
          <a:xfrm>
            <a:off x="473302" y="2132240"/>
            <a:ext cx="7116536" cy="533636"/>
          </a:xfrm>
          <a:prstGeom prst="rect">
            <a:avLst/>
          </a:prstGeom>
        </p:spPr>
        <p:txBody>
          <a:bodyPr wrap="square" lIns="347422" rIns="91427">
            <a:spAutoFit/>
          </a:bodyPr>
          <a:lstStyle/>
          <a:p>
            <a:pPr defTabSz="932563"/>
            <a:r>
              <a:rPr lang="en-US" sz="2800" dirty="0">
                <a:gradFill>
                  <a:gsLst>
                    <a:gs pos="0">
                      <a:srgbClr val="007233"/>
                    </a:gs>
                    <a:gs pos="100000">
                      <a:srgbClr val="007233"/>
                    </a:gs>
                  </a:gsLst>
                  <a:lin ang="5400000" scaled="0"/>
                </a:gradFill>
                <a:ea typeface="Calibri" panose="020F0502020204030204" pitchFamily="34" charset="0"/>
                <a:cs typeface="Times New Roman" panose="02020603050405020304" pitchFamily="18" charset="0"/>
              </a:rPr>
              <a:t>Anaheim, CA  |  February 2-5, 2014</a:t>
            </a:r>
          </a:p>
        </p:txBody>
      </p:sp>
      <p:sp>
        <p:nvSpPr>
          <p:cNvPr id="9" name="Freeform 5"/>
          <p:cNvSpPr>
            <a:spLocks noEditPoints="1"/>
          </p:cNvSpPr>
          <p:nvPr userDrawn="1"/>
        </p:nvSpPr>
        <p:spPr bwMode="auto">
          <a:xfrm>
            <a:off x="457201" y="6245261"/>
            <a:ext cx="1463404" cy="269840"/>
          </a:xfrm>
          <a:custGeom>
            <a:avLst/>
            <a:gdLst>
              <a:gd name="T0" fmla="*/ 1326 w 2637"/>
              <a:gd name="T1" fmla="*/ 170 h 485"/>
              <a:gd name="T2" fmla="*/ 590 w 2637"/>
              <a:gd name="T3" fmla="*/ 0 h 485"/>
              <a:gd name="T4" fmla="*/ 699 w 2637"/>
              <a:gd name="T5" fmla="*/ 274 h 485"/>
              <a:gd name="T6" fmla="*/ 0 w 2637"/>
              <a:gd name="T7" fmla="*/ 40 h 485"/>
              <a:gd name="T8" fmla="*/ 2631 w 2637"/>
              <a:gd name="T9" fmla="*/ 412 h 485"/>
              <a:gd name="T10" fmla="*/ 2612 w 2637"/>
              <a:gd name="T11" fmla="*/ 434 h 485"/>
              <a:gd name="T12" fmla="*/ 2514 w 2637"/>
              <a:gd name="T13" fmla="*/ 485 h 485"/>
              <a:gd name="T14" fmla="*/ 2597 w 2637"/>
              <a:gd name="T15" fmla="*/ 454 h 485"/>
              <a:gd name="T16" fmla="*/ 2539 w 2637"/>
              <a:gd name="T17" fmla="*/ 412 h 485"/>
              <a:gd name="T18" fmla="*/ 2492 w 2637"/>
              <a:gd name="T19" fmla="*/ 413 h 485"/>
              <a:gd name="T20" fmla="*/ 2440 w 2637"/>
              <a:gd name="T21" fmla="*/ 399 h 485"/>
              <a:gd name="T22" fmla="*/ 2402 w 2637"/>
              <a:gd name="T23" fmla="*/ 480 h 485"/>
              <a:gd name="T24" fmla="*/ 2321 w 2637"/>
              <a:gd name="T25" fmla="*/ 483 h 485"/>
              <a:gd name="T26" fmla="*/ 2422 w 2637"/>
              <a:gd name="T27" fmla="*/ 415 h 485"/>
              <a:gd name="T28" fmla="*/ 2392 w 2637"/>
              <a:gd name="T29" fmla="*/ 433 h 485"/>
              <a:gd name="T30" fmla="*/ 2226 w 2637"/>
              <a:gd name="T31" fmla="*/ 435 h 485"/>
              <a:gd name="T32" fmla="*/ 2225 w 2637"/>
              <a:gd name="T33" fmla="*/ 472 h 485"/>
              <a:gd name="T34" fmla="*/ 2209 w 2637"/>
              <a:gd name="T35" fmla="*/ 415 h 485"/>
              <a:gd name="T36" fmla="*/ 2187 w 2637"/>
              <a:gd name="T37" fmla="*/ 437 h 485"/>
              <a:gd name="T38" fmla="*/ 2104 w 2637"/>
              <a:gd name="T39" fmla="*/ 399 h 485"/>
              <a:gd name="T40" fmla="*/ 2119 w 2637"/>
              <a:gd name="T41" fmla="*/ 414 h 485"/>
              <a:gd name="T42" fmla="*/ 2076 w 2637"/>
              <a:gd name="T43" fmla="*/ 406 h 485"/>
              <a:gd name="T44" fmla="*/ 1968 w 2637"/>
              <a:gd name="T45" fmla="*/ 483 h 485"/>
              <a:gd name="T46" fmla="*/ 1977 w 2637"/>
              <a:gd name="T47" fmla="*/ 406 h 485"/>
              <a:gd name="T48" fmla="*/ 2063 w 2637"/>
              <a:gd name="T49" fmla="*/ 399 h 485"/>
              <a:gd name="T50" fmla="*/ 1889 w 2637"/>
              <a:gd name="T51" fmla="*/ 421 h 485"/>
              <a:gd name="T52" fmla="*/ 1881 w 2637"/>
              <a:gd name="T53" fmla="*/ 471 h 485"/>
              <a:gd name="T54" fmla="*/ 1850 w 2637"/>
              <a:gd name="T55" fmla="*/ 465 h 485"/>
              <a:gd name="T56" fmla="*/ 1773 w 2637"/>
              <a:gd name="T57" fmla="*/ 413 h 485"/>
              <a:gd name="T58" fmla="*/ 1686 w 2637"/>
              <a:gd name="T59" fmla="*/ 401 h 485"/>
              <a:gd name="T60" fmla="*/ 1606 w 2637"/>
              <a:gd name="T61" fmla="*/ 419 h 485"/>
              <a:gd name="T62" fmla="*/ 1645 w 2637"/>
              <a:gd name="T63" fmla="*/ 485 h 485"/>
              <a:gd name="T64" fmla="*/ 1674 w 2637"/>
              <a:gd name="T65" fmla="*/ 399 h 485"/>
              <a:gd name="T66" fmla="*/ 1489 w 2637"/>
              <a:gd name="T67" fmla="*/ 435 h 485"/>
              <a:gd name="T68" fmla="*/ 1488 w 2637"/>
              <a:gd name="T69" fmla="*/ 472 h 485"/>
              <a:gd name="T70" fmla="*/ 1472 w 2637"/>
              <a:gd name="T71" fmla="*/ 415 h 485"/>
              <a:gd name="T72" fmla="*/ 1410 w 2637"/>
              <a:gd name="T73" fmla="*/ 484 h 485"/>
              <a:gd name="T74" fmla="*/ 1411 w 2637"/>
              <a:gd name="T75" fmla="*/ 461 h 485"/>
              <a:gd name="T76" fmla="*/ 1332 w 2637"/>
              <a:gd name="T77" fmla="*/ 484 h 485"/>
              <a:gd name="T78" fmla="*/ 1289 w 2637"/>
              <a:gd name="T79" fmla="*/ 399 h 485"/>
              <a:gd name="T80" fmla="*/ 1298 w 2637"/>
              <a:gd name="T81" fmla="*/ 413 h 485"/>
              <a:gd name="T82" fmla="*/ 1327 w 2637"/>
              <a:gd name="T83" fmla="*/ 466 h 485"/>
              <a:gd name="T84" fmla="*/ 1227 w 2637"/>
              <a:gd name="T85" fmla="*/ 480 h 485"/>
              <a:gd name="T86" fmla="*/ 1146 w 2637"/>
              <a:gd name="T87" fmla="*/ 483 h 485"/>
              <a:gd name="T88" fmla="*/ 1246 w 2637"/>
              <a:gd name="T89" fmla="*/ 415 h 485"/>
              <a:gd name="T90" fmla="*/ 1217 w 2637"/>
              <a:gd name="T91" fmla="*/ 433 h 485"/>
              <a:gd name="T92" fmla="*/ 1031 w 2637"/>
              <a:gd name="T93" fmla="*/ 483 h 485"/>
              <a:gd name="T94" fmla="*/ 1131 w 2637"/>
              <a:gd name="T95" fmla="*/ 415 h 485"/>
              <a:gd name="T96" fmla="*/ 1100 w 2637"/>
              <a:gd name="T97" fmla="*/ 433 h 485"/>
              <a:gd name="T98" fmla="*/ 892 w 2637"/>
              <a:gd name="T99" fmla="*/ 480 h 485"/>
              <a:gd name="T100" fmla="*/ 811 w 2637"/>
              <a:gd name="T101" fmla="*/ 483 h 485"/>
              <a:gd name="T102" fmla="*/ 911 w 2637"/>
              <a:gd name="T103" fmla="*/ 415 h 485"/>
              <a:gd name="T104" fmla="*/ 882 w 2637"/>
              <a:gd name="T105" fmla="*/ 433 h 485"/>
              <a:gd name="T106" fmla="*/ 679 w 2637"/>
              <a:gd name="T107" fmla="*/ 483 h 485"/>
              <a:gd name="T108" fmla="*/ 700 w 2637"/>
              <a:gd name="T109" fmla="*/ 471 h 485"/>
              <a:gd name="T110" fmla="*/ 793 w 2637"/>
              <a:gd name="T111" fmla="*/ 401 h 485"/>
              <a:gd name="T112" fmla="*/ 547 w 2637"/>
              <a:gd name="T113" fmla="*/ 472 h 485"/>
              <a:gd name="T114" fmla="*/ 666 w 2637"/>
              <a:gd name="T115" fmla="*/ 415 h 485"/>
              <a:gd name="T116" fmla="*/ 572 w 2637"/>
              <a:gd name="T117" fmla="*/ 466 h 485"/>
              <a:gd name="T118" fmla="*/ 547 w 2637"/>
              <a:gd name="T119" fmla="*/ 428 h 485"/>
              <a:gd name="T120" fmla="*/ 451 w 2637"/>
              <a:gd name="T121" fmla="*/ 428 h 485"/>
              <a:gd name="T122" fmla="*/ 526 w 2637"/>
              <a:gd name="T123" fmla="*/ 425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37" h="485">
                <a:moveTo>
                  <a:pt x="1135" y="1"/>
                </a:moveTo>
                <a:cubicBezTo>
                  <a:pt x="1694" y="1"/>
                  <a:pt x="1694" y="1"/>
                  <a:pt x="1694" y="1"/>
                </a:cubicBezTo>
                <a:cubicBezTo>
                  <a:pt x="1681" y="40"/>
                  <a:pt x="1681" y="40"/>
                  <a:pt x="1681" y="40"/>
                </a:cubicBezTo>
                <a:cubicBezTo>
                  <a:pt x="1297" y="40"/>
                  <a:pt x="1297" y="40"/>
                  <a:pt x="1297" y="40"/>
                </a:cubicBezTo>
                <a:cubicBezTo>
                  <a:pt x="1233" y="235"/>
                  <a:pt x="1233" y="235"/>
                  <a:pt x="1233" y="235"/>
                </a:cubicBezTo>
                <a:cubicBezTo>
                  <a:pt x="1440" y="235"/>
                  <a:pt x="1440" y="235"/>
                  <a:pt x="1440" y="235"/>
                </a:cubicBezTo>
                <a:cubicBezTo>
                  <a:pt x="1454" y="192"/>
                  <a:pt x="1454" y="192"/>
                  <a:pt x="1454" y="192"/>
                </a:cubicBezTo>
                <a:cubicBezTo>
                  <a:pt x="1438" y="170"/>
                  <a:pt x="1438" y="170"/>
                  <a:pt x="1438" y="170"/>
                </a:cubicBezTo>
                <a:cubicBezTo>
                  <a:pt x="1326" y="170"/>
                  <a:pt x="1326" y="170"/>
                  <a:pt x="1326" y="170"/>
                </a:cubicBezTo>
                <a:cubicBezTo>
                  <a:pt x="1339" y="130"/>
                  <a:pt x="1339" y="130"/>
                  <a:pt x="1339" y="130"/>
                </a:cubicBezTo>
                <a:cubicBezTo>
                  <a:pt x="1629" y="130"/>
                  <a:pt x="1629" y="130"/>
                  <a:pt x="1629" y="130"/>
                </a:cubicBezTo>
                <a:cubicBezTo>
                  <a:pt x="1644" y="153"/>
                  <a:pt x="1644" y="153"/>
                  <a:pt x="1644" y="153"/>
                </a:cubicBezTo>
                <a:cubicBezTo>
                  <a:pt x="1605" y="274"/>
                  <a:pt x="1605" y="274"/>
                  <a:pt x="1605" y="274"/>
                </a:cubicBezTo>
                <a:cubicBezTo>
                  <a:pt x="1046" y="274"/>
                  <a:pt x="1046" y="274"/>
                  <a:pt x="1046" y="274"/>
                </a:cubicBezTo>
                <a:cubicBezTo>
                  <a:pt x="1030" y="251"/>
                  <a:pt x="1030" y="251"/>
                  <a:pt x="1030" y="251"/>
                </a:cubicBezTo>
                <a:cubicBezTo>
                  <a:pt x="1104" y="23"/>
                  <a:pt x="1104" y="23"/>
                  <a:pt x="1104" y="23"/>
                </a:cubicBezTo>
                <a:lnTo>
                  <a:pt x="1135" y="1"/>
                </a:lnTo>
                <a:close/>
                <a:moveTo>
                  <a:pt x="590" y="0"/>
                </a:moveTo>
                <a:cubicBezTo>
                  <a:pt x="578" y="40"/>
                  <a:pt x="578" y="40"/>
                  <a:pt x="578" y="40"/>
                </a:cubicBezTo>
                <a:cubicBezTo>
                  <a:pt x="846" y="40"/>
                  <a:pt x="846" y="40"/>
                  <a:pt x="846" y="40"/>
                </a:cubicBezTo>
                <a:cubicBezTo>
                  <a:pt x="862" y="62"/>
                  <a:pt x="862" y="62"/>
                  <a:pt x="862" y="62"/>
                </a:cubicBezTo>
                <a:cubicBezTo>
                  <a:pt x="847" y="107"/>
                  <a:pt x="847" y="107"/>
                  <a:pt x="847" y="107"/>
                </a:cubicBezTo>
                <a:cubicBezTo>
                  <a:pt x="816" y="130"/>
                  <a:pt x="816" y="130"/>
                  <a:pt x="816" y="130"/>
                </a:cubicBezTo>
                <a:cubicBezTo>
                  <a:pt x="548" y="130"/>
                  <a:pt x="548" y="130"/>
                  <a:pt x="548" y="130"/>
                </a:cubicBezTo>
                <a:cubicBezTo>
                  <a:pt x="509" y="251"/>
                  <a:pt x="509" y="251"/>
                  <a:pt x="509" y="251"/>
                </a:cubicBezTo>
                <a:cubicBezTo>
                  <a:pt x="524" y="274"/>
                  <a:pt x="524" y="274"/>
                  <a:pt x="524" y="274"/>
                </a:cubicBezTo>
                <a:cubicBezTo>
                  <a:pt x="699" y="274"/>
                  <a:pt x="699" y="274"/>
                  <a:pt x="699" y="274"/>
                </a:cubicBezTo>
                <a:cubicBezTo>
                  <a:pt x="733" y="170"/>
                  <a:pt x="733" y="170"/>
                  <a:pt x="733" y="170"/>
                </a:cubicBezTo>
                <a:cubicBezTo>
                  <a:pt x="998" y="170"/>
                  <a:pt x="998" y="170"/>
                  <a:pt x="998" y="170"/>
                </a:cubicBezTo>
                <a:cubicBezTo>
                  <a:pt x="1029" y="146"/>
                  <a:pt x="1029" y="146"/>
                  <a:pt x="1029" y="146"/>
                </a:cubicBezTo>
                <a:cubicBezTo>
                  <a:pt x="1069" y="23"/>
                  <a:pt x="1069" y="23"/>
                  <a:pt x="1069" y="23"/>
                </a:cubicBezTo>
                <a:cubicBezTo>
                  <a:pt x="1053" y="0"/>
                  <a:pt x="1053" y="0"/>
                  <a:pt x="1053" y="0"/>
                </a:cubicBezTo>
                <a:lnTo>
                  <a:pt x="590" y="0"/>
                </a:lnTo>
                <a:close/>
                <a:moveTo>
                  <a:pt x="555" y="1"/>
                </a:moveTo>
                <a:cubicBezTo>
                  <a:pt x="13" y="0"/>
                  <a:pt x="13" y="0"/>
                  <a:pt x="13" y="0"/>
                </a:cubicBezTo>
                <a:cubicBezTo>
                  <a:pt x="0" y="40"/>
                  <a:pt x="0" y="40"/>
                  <a:pt x="0" y="40"/>
                </a:cubicBezTo>
                <a:cubicBezTo>
                  <a:pt x="222" y="40"/>
                  <a:pt x="222" y="40"/>
                  <a:pt x="222" y="40"/>
                </a:cubicBezTo>
                <a:cubicBezTo>
                  <a:pt x="154" y="251"/>
                  <a:pt x="154" y="251"/>
                  <a:pt x="154" y="251"/>
                </a:cubicBezTo>
                <a:cubicBezTo>
                  <a:pt x="169" y="274"/>
                  <a:pt x="169" y="274"/>
                  <a:pt x="169" y="274"/>
                </a:cubicBezTo>
                <a:cubicBezTo>
                  <a:pt x="345" y="274"/>
                  <a:pt x="345" y="274"/>
                  <a:pt x="345" y="274"/>
                </a:cubicBezTo>
                <a:cubicBezTo>
                  <a:pt x="421" y="40"/>
                  <a:pt x="421" y="40"/>
                  <a:pt x="421" y="40"/>
                </a:cubicBezTo>
                <a:cubicBezTo>
                  <a:pt x="542" y="40"/>
                  <a:pt x="542" y="40"/>
                  <a:pt x="542" y="40"/>
                </a:cubicBezTo>
                <a:lnTo>
                  <a:pt x="555" y="1"/>
                </a:lnTo>
                <a:close/>
                <a:moveTo>
                  <a:pt x="2634" y="410"/>
                </a:moveTo>
                <a:cubicBezTo>
                  <a:pt x="2633" y="411"/>
                  <a:pt x="2633" y="412"/>
                  <a:pt x="2631" y="412"/>
                </a:cubicBezTo>
                <a:cubicBezTo>
                  <a:pt x="2570" y="412"/>
                  <a:pt x="2570" y="412"/>
                  <a:pt x="2570" y="412"/>
                </a:cubicBezTo>
                <a:cubicBezTo>
                  <a:pt x="2569" y="412"/>
                  <a:pt x="2567" y="412"/>
                  <a:pt x="2566" y="413"/>
                </a:cubicBezTo>
                <a:cubicBezTo>
                  <a:pt x="2561" y="417"/>
                  <a:pt x="2561" y="417"/>
                  <a:pt x="2561" y="417"/>
                </a:cubicBezTo>
                <a:cubicBezTo>
                  <a:pt x="2560" y="418"/>
                  <a:pt x="2559" y="419"/>
                  <a:pt x="2559" y="420"/>
                </a:cubicBezTo>
                <a:cubicBezTo>
                  <a:pt x="2556" y="427"/>
                  <a:pt x="2556" y="427"/>
                  <a:pt x="2556" y="427"/>
                </a:cubicBezTo>
                <a:cubicBezTo>
                  <a:pt x="2556" y="428"/>
                  <a:pt x="2556" y="428"/>
                  <a:pt x="2557" y="429"/>
                </a:cubicBezTo>
                <a:cubicBezTo>
                  <a:pt x="2560" y="434"/>
                  <a:pt x="2560" y="434"/>
                  <a:pt x="2560" y="434"/>
                </a:cubicBezTo>
                <a:cubicBezTo>
                  <a:pt x="2560" y="434"/>
                  <a:pt x="2561" y="434"/>
                  <a:pt x="2561" y="434"/>
                </a:cubicBezTo>
                <a:cubicBezTo>
                  <a:pt x="2612" y="434"/>
                  <a:pt x="2612" y="434"/>
                  <a:pt x="2612" y="434"/>
                </a:cubicBezTo>
                <a:cubicBezTo>
                  <a:pt x="2614" y="434"/>
                  <a:pt x="2615" y="435"/>
                  <a:pt x="2616" y="436"/>
                </a:cubicBezTo>
                <a:cubicBezTo>
                  <a:pt x="2622" y="446"/>
                  <a:pt x="2622" y="446"/>
                  <a:pt x="2622" y="446"/>
                </a:cubicBezTo>
                <a:cubicBezTo>
                  <a:pt x="2623" y="447"/>
                  <a:pt x="2623" y="448"/>
                  <a:pt x="2622" y="450"/>
                </a:cubicBezTo>
                <a:cubicBezTo>
                  <a:pt x="2616" y="469"/>
                  <a:pt x="2616" y="469"/>
                  <a:pt x="2616" y="469"/>
                </a:cubicBezTo>
                <a:cubicBezTo>
                  <a:pt x="2615" y="470"/>
                  <a:pt x="2614" y="471"/>
                  <a:pt x="2613" y="472"/>
                </a:cubicBezTo>
                <a:cubicBezTo>
                  <a:pt x="2598" y="483"/>
                  <a:pt x="2598" y="483"/>
                  <a:pt x="2598" y="483"/>
                </a:cubicBezTo>
                <a:cubicBezTo>
                  <a:pt x="2597" y="484"/>
                  <a:pt x="2596" y="485"/>
                  <a:pt x="2595" y="485"/>
                </a:cubicBezTo>
                <a:cubicBezTo>
                  <a:pt x="2594" y="485"/>
                  <a:pt x="2594" y="485"/>
                  <a:pt x="2593" y="485"/>
                </a:cubicBezTo>
                <a:cubicBezTo>
                  <a:pt x="2514" y="485"/>
                  <a:pt x="2514" y="485"/>
                  <a:pt x="2514" y="485"/>
                </a:cubicBezTo>
                <a:cubicBezTo>
                  <a:pt x="2513" y="485"/>
                  <a:pt x="2512" y="485"/>
                  <a:pt x="2513" y="483"/>
                </a:cubicBezTo>
                <a:cubicBezTo>
                  <a:pt x="2516" y="474"/>
                  <a:pt x="2516" y="474"/>
                  <a:pt x="2516" y="474"/>
                </a:cubicBezTo>
                <a:cubicBezTo>
                  <a:pt x="2516" y="473"/>
                  <a:pt x="2517" y="472"/>
                  <a:pt x="2518" y="472"/>
                </a:cubicBezTo>
                <a:cubicBezTo>
                  <a:pt x="2584" y="472"/>
                  <a:pt x="2584" y="472"/>
                  <a:pt x="2584" y="472"/>
                </a:cubicBezTo>
                <a:cubicBezTo>
                  <a:pt x="2585" y="472"/>
                  <a:pt x="2586" y="472"/>
                  <a:pt x="2587" y="471"/>
                </a:cubicBezTo>
                <a:cubicBezTo>
                  <a:pt x="2592" y="467"/>
                  <a:pt x="2592" y="467"/>
                  <a:pt x="2592" y="467"/>
                </a:cubicBezTo>
                <a:cubicBezTo>
                  <a:pt x="2593" y="466"/>
                  <a:pt x="2594" y="466"/>
                  <a:pt x="2594" y="465"/>
                </a:cubicBezTo>
                <a:cubicBezTo>
                  <a:pt x="2597" y="455"/>
                  <a:pt x="2597" y="455"/>
                  <a:pt x="2597" y="455"/>
                </a:cubicBezTo>
                <a:cubicBezTo>
                  <a:pt x="2597" y="455"/>
                  <a:pt x="2597" y="454"/>
                  <a:pt x="2597" y="454"/>
                </a:cubicBezTo>
                <a:cubicBezTo>
                  <a:pt x="2594" y="449"/>
                  <a:pt x="2594" y="449"/>
                  <a:pt x="2594" y="449"/>
                </a:cubicBezTo>
                <a:cubicBezTo>
                  <a:pt x="2593" y="449"/>
                  <a:pt x="2592" y="448"/>
                  <a:pt x="2591" y="448"/>
                </a:cubicBezTo>
                <a:cubicBezTo>
                  <a:pt x="2539" y="448"/>
                  <a:pt x="2539" y="448"/>
                  <a:pt x="2539" y="448"/>
                </a:cubicBezTo>
                <a:cubicBezTo>
                  <a:pt x="2538" y="448"/>
                  <a:pt x="2538" y="448"/>
                  <a:pt x="2537" y="447"/>
                </a:cubicBezTo>
                <a:cubicBezTo>
                  <a:pt x="2531" y="437"/>
                  <a:pt x="2531" y="437"/>
                  <a:pt x="2531" y="437"/>
                </a:cubicBezTo>
                <a:cubicBezTo>
                  <a:pt x="2531" y="436"/>
                  <a:pt x="2531" y="436"/>
                  <a:pt x="2531" y="435"/>
                </a:cubicBezTo>
                <a:cubicBezTo>
                  <a:pt x="2530" y="435"/>
                  <a:pt x="2531" y="434"/>
                  <a:pt x="2531" y="433"/>
                </a:cubicBezTo>
                <a:cubicBezTo>
                  <a:pt x="2537" y="414"/>
                  <a:pt x="2537" y="414"/>
                  <a:pt x="2537" y="414"/>
                </a:cubicBezTo>
                <a:cubicBezTo>
                  <a:pt x="2538" y="413"/>
                  <a:pt x="2538" y="413"/>
                  <a:pt x="2539" y="412"/>
                </a:cubicBezTo>
                <a:cubicBezTo>
                  <a:pt x="2539" y="412"/>
                  <a:pt x="2540" y="411"/>
                  <a:pt x="2541" y="410"/>
                </a:cubicBezTo>
                <a:cubicBezTo>
                  <a:pt x="2555" y="400"/>
                  <a:pt x="2555" y="400"/>
                  <a:pt x="2555" y="400"/>
                </a:cubicBezTo>
                <a:cubicBezTo>
                  <a:pt x="2556" y="399"/>
                  <a:pt x="2558" y="399"/>
                  <a:pt x="2559" y="399"/>
                </a:cubicBezTo>
                <a:cubicBezTo>
                  <a:pt x="2636" y="399"/>
                  <a:pt x="2636" y="399"/>
                  <a:pt x="2636" y="399"/>
                </a:cubicBezTo>
                <a:cubicBezTo>
                  <a:pt x="2637" y="399"/>
                  <a:pt x="2637" y="400"/>
                  <a:pt x="2637" y="401"/>
                </a:cubicBezTo>
                <a:lnTo>
                  <a:pt x="2634" y="410"/>
                </a:lnTo>
                <a:close/>
                <a:moveTo>
                  <a:pt x="2527" y="411"/>
                </a:moveTo>
                <a:cubicBezTo>
                  <a:pt x="2527" y="412"/>
                  <a:pt x="2526" y="413"/>
                  <a:pt x="2525" y="413"/>
                </a:cubicBezTo>
                <a:cubicBezTo>
                  <a:pt x="2492" y="413"/>
                  <a:pt x="2492" y="413"/>
                  <a:pt x="2492" y="413"/>
                </a:cubicBezTo>
                <a:cubicBezTo>
                  <a:pt x="2469" y="483"/>
                  <a:pt x="2469" y="483"/>
                  <a:pt x="2469" y="483"/>
                </a:cubicBezTo>
                <a:cubicBezTo>
                  <a:pt x="2468" y="485"/>
                  <a:pt x="2467" y="485"/>
                  <a:pt x="2466" y="485"/>
                </a:cubicBezTo>
                <a:cubicBezTo>
                  <a:pt x="2446" y="485"/>
                  <a:pt x="2446" y="485"/>
                  <a:pt x="2446" y="485"/>
                </a:cubicBezTo>
                <a:cubicBezTo>
                  <a:pt x="2445" y="485"/>
                  <a:pt x="2444" y="485"/>
                  <a:pt x="2445" y="483"/>
                </a:cubicBezTo>
                <a:cubicBezTo>
                  <a:pt x="2468" y="413"/>
                  <a:pt x="2468" y="413"/>
                  <a:pt x="2468" y="413"/>
                </a:cubicBezTo>
                <a:cubicBezTo>
                  <a:pt x="2436" y="413"/>
                  <a:pt x="2436" y="413"/>
                  <a:pt x="2436" y="413"/>
                </a:cubicBezTo>
                <a:cubicBezTo>
                  <a:pt x="2434" y="413"/>
                  <a:pt x="2434" y="412"/>
                  <a:pt x="2434" y="411"/>
                </a:cubicBezTo>
                <a:cubicBezTo>
                  <a:pt x="2438" y="401"/>
                  <a:pt x="2438" y="401"/>
                  <a:pt x="2438" y="401"/>
                </a:cubicBezTo>
                <a:cubicBezTo>
                  <a:pt x="2438" y="400"/>
                  <a:pt x="2439" y="399"/>
                  <a:pt x="2440" y="399"/>
                </a:cubicBezTo>
                <a:cubicBezTo>
                  <a:pt x="2529" y="399"/>
                  <a:pt x="2529" y="399"/>
                  <a:pt x="2529" y="399"/>
                </a:cubicBezTo>
                <a:cubicBezTo>
                  <a:pt x="2531" y="399"/>
                  <a:pt x="2531" y="400"/>
                  <a:pt x="2531" y="401"/>
                </a:cubicBezTo>
                <a:lnTo>
                  <a:pt x="2527" y="411"/>
                </a:lnTo>
                <a:close/>
                <a:moveTo>
                  <a:pt x="2422" y="415"/>
                </a:moveTo>
                <a:cubicBezTo>
                  <a:pt x="2415" y="435"/>
                  <a:pt x="2415" y="435"/>
                  <a:pt x="2415" y="435"/>
                </a:cubicBezTo>
                <a:cubicBezTo>
                  <a:pt x="2415" y="436"/>
                  <a:pt x="2414" y="438"/>
                  <a:pt x="2412" y="439"/>
                </a:cubicBezTo>
                <a:cubicBezTo>
                  <a:pt x="2398" y="449"/>
                  <a:pt x="2398" y="449"/>
                  <a:pt x="2398" y="449"/>
                </a:cubicBezTo>
                <a:cubicBezTo>
                  <a:pt x="2402" y="478"/>
                  <a:pt x="2402" y="478"/>
                  <a:pt x="2402" y="478"/>
                </a:cubicBezTo>
                <a:cubicBezTo>
                  <a:pt x="2402" y="479"/>
                  <a:pt x="2403" y="479"/>
                  <a:pt x="2402" y="480"/>
                </a:cubicBezTo>
                <a:cubicBezTo>
                  <a:pt x="2402" y="480"/>
                  <a:pt x="2402" y="481"/>
                  <a:pt x="2402" y="482"/>
                </a:cubicBezTo>
                <a:cubicBezTo>
                  <a:pt x="2402" y="483"/>
                  <a:pt x="2402" y="483"/>
                  <a:pt x="2402" y="483"/>
                </a:cubicBezTo>
                <a:cubicBezTo>
                  <a:pt x="2401" y="484"/>
                  <a:pt x="2401" y="484"/>
                  <a:pt x="2401" y="485"/>
                </a:cubicBezTo>
                <a:cubicBezTo>
                  <a:pt x="2400" y="485"/>
                  <a:pt x="2400" y="485"/>
                  <a:pt x="2399" y="485"/>
                </a:cubicBezTo>
                <a:cubicBezTo>
                  <a:pt x="2380" y="485"/>
                  <a:pt x="2380" y="485"/>
                  <a:pt x="2380" y="485"/>
                </a:cubicBezTo>
                <a:cubicBezTo>
                  <a:pt x="2379" y="485"/>
                  <a:pt x="2379" y="485"/>
                  <a:pt x="2378" y="484"/>
                </a:cubicBezTo>
                <a:cubicBezTo>
                  <a:pt x="2376" y="454"/>
                  <a:pt x="2376" y="454"/>
                  <a:pt x="2376" y="454"/>
                </a:cubicBezTo>
                <a:cubicBezTo>
                  <a:pt x="2331" y="454"/>
                  <a:pt x="2331" y="454"/>
                  <a:pt x="2331" y="454"/>
                </a:cubicBezTo>
                <a:cubicBezTo>
                  <a:pt x="2321" y="483"/>
                  <a:pt x="2321" y="483"/>
                  <a:pt x="2321" y="483"/>
                </a:cubicBezTo>
                <a:cubicBezTo>
                  <a:pt x="2321" y="485"/>
                  <a:pt x="2320" y="485"/>
                  <a:pt x="2319" y="485"/>
                </a:cubicBezTo>
                <a:cubicBezTo>
                  <a:pt x="2299" y="485"/>
                  <a:pt x="2299" y="485"/>
                  <a:pt x="2299" y="485"/>
                </a:cubicBezTo>
                <a:cubicBezTo>
                  <a:pt x="2298" y="485"/>
                  <a:pt x="2297" y="485"/>
                  <a:pt x="2298" y="483"/>
                </a:cubicBezTo>
                <a:cubicBezTo>
                  <a:pt x="2325" y="402"/>
                  <a:pt x="2325" y="402"/>
                  <a:pt x="2325" y="402"/>
                </a:cubicBezTo>
                <a:cubicBezTo>
                  <a:pt x="2326" y="400"/>
                  <a:pt x="2327" y="399"/>
                  <a:pt x="2330" y="399"/>
                </a:cubicBezTo>
                <a:cubicBezTo>
                  <a:pt x="2410" y="399"/>
                  <a:pt x="2410" y="399"/>
                  <a:pt x="2410" y="399"/>
                </a:cubicBezTo>
                <a:cubicBezTo>
                  <a:pt x="2412" y="399"/>
                  <a:pt x="2413" y="399"/>
                  <a:pt x="2414" y="400"/>
                </a:cubicBezTo>
                <a:cubicBezTo>
                  <a:pt x="2422" y="412"/>
                  <a:pt x="2422" y="412"/>
                  <a:pt x="2422" y="412"/>
                </a:cubicBezTo>
                <a:cubicBezTo>
                  <a:pt x="2422" y="413"/>
                  <a:pt x="2422" y="413"/>
                  <a:pt x="2422" y="415"/>
                </a:cubicBezTo>
                <a:close/>
                <a:moveTo>
                  <a:pt x="2396" y="418"/>
                </a:moveTo>
                <a:cubicBezTo>
                  <a:pt x="2392" y="413"/>
                  <a:pt x="2392" y="413"/>
                  <a:pt x="2392" y="413"/>
                </a:cubicBezTo>
                <a:cubicBezTo>
                  <a:pt x="2392" y="412"/>
                  <a:pt x="2391" y="412"/>
                  <a:pt x="2391" y="412"/>
                </a:cubicBezTo>
                <a:cubicBezTo>
                  <a:pt x="2347" y="412"/>
                  <a:pt x="2347" y="412"/>
                  <a:pt x="2347" y="412"/>
                </a:cubicBezTo>
                <a:cubicBezTo>
                  <a:pt x="2346" y="412"/>
                  <a:pt x="2345" y="413"/>
                  <a:pt x="2344" y="414"/>
                </a:cubicBezTo>
                <a:cubicBezTo>
                  <a:pt x="2335" y="441"/>
                  <a:pt x="2335" y="441"/>
                  <a:pt x="2335" y="441"/>
                </a:cubicBezTo>
                <a:cubicBezTo>
                  <a:pt x="2381" y="441"/>
                  <a:pt x="2381" y="441"/>
                  <a:pt x="2381" y="441"/>
                </a:cubicBezTo>
                <a:cubicBezTo>
                  <a:pt x="2391" y="434"/>
                  <a:pt x="2391" y="434"/>
                  <a:pt x="2391" y="434"/>
                </a:cubicBezTo>
                <a:cubicBezTo>
                  <a:pt x="2392" y="434"/>
                  <a:pt x="2392" y="433"/>
                  <a:pt x="2392" y="433"/>
                </a:cubicBezTo>
                <a:cubicBezTo>
                  <a:pt x="2396" y="420"/>
                  <a:pt x="2396" y="420"/>
                  <a:pt x="2396" y="420"/>
                </a:cubicBezTo>
                <a:cubicBezTo>
                  <a:pt x="2397" y="420"/>
                  <a:pt x="2397" y="419"/>
                  <a:pt x="2396" y="418"/>
                </a:cubicBezTo>
                <a:close/>
                <a:moveTo>
                  <a:pt x="2301" y="410"/>
                </a:moveTo>
                <a:cubicBezTo>
                  <a:pt x="2301" y="411"/>
                  <a:pt x="2300" y="412"/>
                  <a:pt x="2299" y="412"/>
                </a:cubicBezTo>
                <a:cubicBezTo>
                  <a:pt x="2243" y="412"/>
                  <a:pt x="2243" y="412"/>
                  <a:pt x="2243" y="412"/>
                </a:cubicBezTo>
                <a:cubicBezTo>
                  <a:pt x="2242" y="412"/>
                  <a:pt x="2241" y="412"/>
                  <a:pt x="2240" y="413"/>
                </a:cubicBezTo>
                <a:cubicBezTo>
                  <a:pt x="2233" y="418"/>
                  <a:pt x="2233" y="418"/>
                  <a:pt x="2233" y="418"/>
                </a:cubicBezTo>
                <a:cubicBezTo>
                  <a:pt x="2232" y="419"/>
                  <a:pt x="2231" y="420"/>
                  <a:pt x="2231" y="421"/>
                </a:cubicBezTo>
                <a:cubicBezTo>
                  <a:pt x="2226" y="435"/>
                  <a:pt x="2226" y="435"/>
                  <a:pt x="2226" y="435"/>
                </a:cubicBezTo>
                <a:cubicBezTo>
                  <a:pt x="2290" y="435"/>
                  <a:pt x="2290" y="435"/>
                  <a:pt x="2290" y="435"/>
                </a:cubicBezTo>
                <a:cubicBezTo>
                  <a:pt x="2292" y="435"/>
                  <a:pt x="2292" y="435"/>
                  <a:pt x="2292" y="437"/>
                </a:cubicBezTo>
                <a:cubicBezTo>
                  <a:pt x="2289" y="445"/>
                  <a:pt x="2289" y="445"/>
                  <a:pt x="2289" y="445"/>
                </a:cubicBezTo>
                <a:cubicBezTo>
                  <a:pt x="2288" y="447"/>
                  <a:pt x="2287" y="447"/>
                  <a:pt x="2286" y="447"/>
                </a:cubicBezTo>
                <a:cubicBezTo>
                  <a:pt x="2222" y="447"/>
                  <a:pt x="2222" y="447"/>
                  <a:pt x="2222" y="447"/>
                </a:cubicBezTo>
                <a:cubicBezTo>
                  <a:pt x="2217" y="462"/>
                  <a:pt x="2217" y="462"/>
                  <a:pt x="2217" y="462"/>
                </a:cubicBezTo>
                <a:cubicBezTo>
                  <a:pt x="2217" y="462"/>
                  <a:pt x="2217" y="463"/>
                  <a:pt x="2218" y="464"/>
                </a:cubicBezTo>
                <a:cubicBezTo>
                  <a:pt x="2223" y="471"/>
                  <a:pt x="2223" y="471"/>
                  <a:pt x="2223" y="471"/>
                </a:cubicBezTo>
                <a:cubicBezTo>
                  <a:pt x="2223" y="472"/>
                  <a:pt x="2224" y="472"/>
                  <a:pt x="2225" y="472"/>
                </a:cubicBezTo>
                <a:cubicBezTo>
                  <a:pt x="2279" y="472"/>
                  <a:pt x="2279" y="472"/>
                  <a:pt x="2279" y="472"/>
                </a:cubicBezTo>
                <a:cubicBezTo>
                  <a:pt x="2280" y="472"/>
                  <a:pt x="2281" y="473"/>
                  <a:pt x="2280" y="474"/>
                </a:cubicBezTo>
                <a:cubicBezTo>
                  <a:pt x="2277" y="483"/>
                  <a:pt x="2277" y="483"/>
                  <a:pt x="2277" y="483"/>
                </a:cubicBezTo>
                <a:cubicBezTo>
                  <a:pt x="2277" y="485"/>
                  <a:pt x="2276" y="485"/>
                  <a:pt x="2274" y="485"/>
                </a:cubicBezTo>
                <a:cubicBezTo>
                  <a:pt x="2207" y="485"/>
                  <a:pt x="2207" y="485"/>
                  <a:pt x="2207" y="485"/>
                </a:cubicBezTo>
                <a:cubicBezTo>
                  <a:pt x="2206" y="485"/>
                  <a:pt x="2205" y="485"/>
                  <a:pt x="2204" y="484"/>
                </a:cubicBezTo>
                <a:cubicBezTo>
                  <a:pt x="2192" y="468"/>
                  <a:pt x="2192" y="468"/>
                  <a:pt x="2192" y="468"/>
                </a:cubicBezTo>
                <a:cubicBezTo>
                  <a:pt x="2192" y="467"/>
                  <a:pt x="2192" y="467"/>
                  <a:pt x="2192" y="465"/>
                </a:cubicBezTo>
                <a:cubicBezTo>
                  <a:pt x="2209" y="415"/>
                  <a:pt x="2209" y="415"/>
                  <a:pt x="2209" y="415"/>
                </a:cubicBezTo>
                <a:cubicBezTo>
                  <a:pt x="2210" y="414"/>
                  <a:pt x="2210" y="413"/>
                  <a:pt x="2211" y="412"/>
                </a:cubicBezTo>
                <a:cubicBezTo>
                  <a:pt x="2227" y="400"/>
                  <a:pt x="2227" y="400"/>
                  <a:pt x="2227" y="400"/>
                </a:cubicBezTo>
                <a:cubicBezTo>
                  <a:pt x="2229" y="399"/>
                  <a:pt x="2230" y="399"/>
                  <a:pt x="2231" y="399"/>
                </a:cubicBezTo>
                <a:cubicBezTo>
                  <a:pt x="2303" y="399"/>
                  <a:pt x="2303" y="399"/>
                  <a:pt x="2303" y="399"/>
                </a:cubicBezTo>
                <a:cubicBezTo>
                  <a:pt x="2305" y="399"/>
                  <a:pt x="2305" y="400"/>
                  <a:pt x="2305" y="401"/>
                </a:cubicBezTo>
                <a:lnTo>
                  <a:pt x="2301" y="410"/>
                </a:lnTo>
                <a:close/>
                <a:moveTo>
                  <a:pt x="2196" y="415"/>
                </a:moveTo>
                <a:cubicBezTo>
                  <a:pt x="2189" y="434"/>
                  <a:pt x="2189" y="434"/>
                  <a:pt x="2189" y="434"/>
                </a:cubicBezTo>
                <a:cubicBezTo>
                  <a:pt x="2189" y="435"/>
                  <a:pt x="2188" y="436"/>
                  <a:pt x="2187" y="437"/>
                </a:cubicBezTo>
                <a:cubicBezTo>
                  <a:pt x="2166" y="452"/>
                  <a:pt x="2166" y="452"/>
                  <a:pt x="2166" y="452"/>
                </a:cubicBezTo>
                <a:cubicBezTo>
                  <a:pt x="2165" y="453"/>
                  <a:pt x="2163" y="454"/>
                  <a:pt x="2161" y="454"/>
                </a:cubicBezTo>
                <a:cubicBezTo>
                  <a:pt x="2105" y="454"/>
                  <a:pt x="2105" y="454"/>
                  <a:pt x="2105" y="454"/>
                </a:cubicBezTo>
                <a:cubicBezTo>
                  <a:pt x="2095" y="483"/>
                  <a:pt x="2095" y="483"/>
                  <a:pt x="2095" y="483"/>
                </a:cubicBezTo>
                <a:cubicBezTo>
                  <a:pt x="2095" y="485"/>
                  <a:pt x="2094" y="485"/>
                  <a:pt x="2093" y="485"/>
                </a:cubicBezTo>
                <a:cubicBezTo>
                  <a:pt x="2073" y="485"/>
                  <a:pt x="2073" y="485"/>
                  <a:pt x="2073" y="485"/>
                </a:cubicBezTo>
                <a:cubicBezTo>
                  <a:pt x="2072" y="485"/>
                  <a:pt x="2071" y="485"/>
                  <a:pt x="2072" y="483"/>
                </a:cubicBezTo>
                <a:cubicBezTo>
                  <a:pt x="2099" y="402"/>
                  <a:pt x="2099" y="402"/>
                  <a:pt x="2099" y="402"/>
                </a:cubicBezTo>
                <a:cubicBezTo>
                  <a:pt x="2100" y="400"/>
                  <a:pt x="2101" y="399"/>
                  <a:pt x="2104" y="399"/>
                </a:cubicBezTo>
                <a:cubicBezTo>
                  <a:pt x="2184" y="399"/>
                  <a:pt x="2184" y="399"/>
                  <a:pt x="2184" y="399"/>
                </a:cubicBezTo>
                <a:cubicBezTo>
                  <a:pt x="2186" y="399"/>
                  <a:pt x="2187" y="399"/>
                  <a:pt x="2187" y="400"/>
                </a:cubicBezTo>
                <a:cubicBezTo>
                  <a:pt x="2196" y="412"/>
                  <a:pt x="2196" y="412"/>
                  <a:pt x="2196" y="412"/>
                </a:cubicBezTo>
                <a:cubicBezTo>
                  <a:pt x="2196" y="413"/>
                  <a:pt x="2196" y="414"/>
                  <a:pt x="2196" y="415"/>
                </a:cubicBezTo>
                <a:close/>
                <a:moveTo>
                  <a:pt x="2170" y="418"/>
                </a:moveTo>
                <a:cubicBezTo>
                  <a:pt x="2166" y="413"/>
                  <a:pt x="2166" y="413"/>
                  <a:pt x="2166" y="413"/>
                </a:cubicBezTo>
                <a:cubicBezTo>
                  <a:pt x="2166" y="412"/>
                  <a:pt x="2165" y="412"/>
                  <a:pt x="2164" y="412"/>
                </a:cubicBezTo>
                <a:cubicBezTo>
                  <a:pt x="2121" y="412"/>
                  <a:pt x="2121" y="412"/>
                  <a:pt x="2121" y="412"/>
                </a:cubicBezTo>
                <a:cubicBezTo>
                  <a:pt x="2120" y="412"/>
                  <a:pt x="2119" y="413"/>
                  <a:pt x="2119" y="414"/>
                </a:cubicBezTo>
                <a:cubicBezTo>
                  <a:pt x="2109" y="441"/>
                  <a:pt x="2109" y="441"/>
                  <a:pt x="2109" y="441"/>
                </a:cubicBezTo>
                <a:cubicBezTo>
                  <a:pt x="2152" y="441"/>
                  <a:pt x="2152" y="441"/>
                  <a:pt x="2152" y="441"/>
                </a:cubicBezTo>
                <a:cubicBezTo>
                  <a:pt x="2153" y="441"/>
                  <a:pt x="2154" y="441"/>
                  <a:pt x="2156" y="440"/>
                </a:cubicBezTo>
                <a:cubicBezTo>
                  <a:pt x="2165" y="433"/>
                  <a:pt x="2165" y="433"/>
                  <a:pt x="2165" y="433"/>
                </a:cubicBezTo>
                <a:cubicBezTo>
                  <a:pt x="2166" y="432"/>
                  <a:pt x="2167" y="432"/>
                  <a:pt x="2167" y="430"/>
                </a:cubicBezTo>
                <a:cubicBezTo>
                  <a:pt x="2170" y="421"/>
                  <a:pt x="2170" y="421"/>
                  <a:pt x="2170" y="421"/>
                </a:cubicBezTo>
                <a:cubicBezTo>
                  <a:pt x="2171" y="420"/>
                  <a:pt x="2170" y="419"/>
                  <a:pt x="2170" y="418"/>
                </a:cubicBezTo>
                <a:close/>
                <a:moveTo>
                  <a:pt x="2077" y="404"/>
                </a:moveTo>
                <a:cubicBezTo>
                  <a:pt x="2077" y="405"/>
                  <a:pt x="2077" y="405"/>
                  <a:pt x="2076" y="406"/>
                </a:cubicBezTo>
                <a:cubicBezTo>
                  <a:pt x="2029" y="440"/>
                  <a:pt x="2029" y="440"/>
                  <a:pt x="2029" y="440"/>
                </a:cubicBezTo>
                <a:cubicBezTo>
                  <a:pt x="2053" y="478"/>
                  <a:pt x="2053" y="478"/>
                  <a:pt x="2053" y="478"/>
                </a:cubicBezTo>
                <a:cubicBezTo>
                  <a:pt x="2054" y="479"/>
                  <a:pt x="2054" y="480"/>
                  <a:pt x="2053" y="480"/>
                </a:cubicBezTo>
                <a:cubicBezTo>
                  <a:pt x="2052" y="483"/>
                  <a:pt x="2052" y="483"/>
                  <a:pt x="2052" y="483"/>
                </a:cubicBezTo>
                <a:cubicBezTo>
                  <a:pt x="2052" y="485"/>
                  <a:pt x="2051" y="485"/>
                  <a:pt x="2050" y="485"/>
                </a:cubicBezTo>
                <a:cubicBezTo>
                  <a:pt x="2029" y="485"/>
                  <a:pt x="2029" y="485"/>
                  <a:pt x="2029" y="485"/>
                </a:cubicBezTo>
                <a:cubicBezTo>
                  <a:pt x="2027" y="485"/>
                  <a:pt x="2026" y="485"/>
                  <a:pt x="2025" y="484"/>
                </a:cubicBezTo>
                <a:cubicBezTo>
                  <a:pt x="2007" y="453"/>
                  <a:pt x="2007" y="453"/>
                  <a:pt x="2007" y="453"/>
                </a:cubicBezTo>
                <a:cubicBezTo>
                  <a:pt x="1968" y="483"/>
                  <a:pt x="1968" y="483"/>
                  <a:pt x="1968" y="483"/>
                </a:cubicBezTo>
                <a:cubicBezTo>
                  <a:pt x="1967" y="484"/>
                  <a:pt x="1967" y="484"/>
                  <a:pt x="1966" y="485"/>
                </a:cubicBezTo>
                <a:cubicBezTo>
                  <a:pt x="1965" y="485"/>
                  <a:pt x="1965" y="485"/>
                  <a:pt x="1964" y="485"/>
                </a:cubicBezTo>
                <a:cubicBezTo>
                  <a:pt x="1949" y="485"/>
                  <a:pt x="1949" y="485"/>
                  <a:pt x="1949" y="485"/>
                </a:cubicBezTo>
                <a:cubicBezTo>
                  <a:pt x="1948" y="485"/>
                  <a:pt x="1947" y="485"/>
                  <a:pt x="1947" y="485"/>
                </a:cubicBezTo>
                <a:cubicBezTo>
                  <a:pt x="1947" y="485"/>
                  <a:pt x="1947" y="484"/>
                  <a:pt x="1947" y="483"/>
                </a:cubicBezTo>
                <a:cubicBezTo>
                  <a:pt x="1948" y="480"/>
                  <a:pt x="1948" y="480"/>
                  <a:pt x="1948" y="480"/>
                </a:cubicBezTo>
                <a:cubicBezTo>
                  <a:pt x="1949" y="479"/>
                  <a:pt x="1949" y="478"/>
                  <a:pt x="1950" y="478"/>
                </a:cubicBezTo>
                <a:cubicBezTo>
                  <a:pt x="2000" y="442"/>
                  <a:pt x="2000" y="442"/>
                  <a:pt x="2000" y="442"/>
                </a:cubicBezTo>
                <a:cubicBezTo>
                  <a:pt x="1977" y="406"/>
                  <a:pt x="1977" y="406"/>
                  <a:pt x="1977" y="406"/>
                </a:cubicBezTo>
                <a:cubicBezTo>
                  <a:pt x="1977" y="405"/>
                  <a:pt x="1977" y="405"/>
                  <a:pt x="1977" y="404"/>
                </a:cubicBezTo>
                <a:cubicBezTo>
                  <a:pt x="1978" y="401"/>
                  <a:pt x="1978" y="401"/>
                  <a:pt x="1978" y="401"/>
                </a:cubicBezTo>
                <a:cubicBezTo>
                  <a:pt x="1978" y="400"/>
                  <a:pt x="1979" y="399"/>
                  <a:pt x="1981" y="399"/>
                </a:cubicBezTo>
                <a:cubicBezTo>
                  <a:pt x="2001" y="399"/>
                  <a:pt x="2001" y="399"/>
                  <a:pt x="2001" y="399"/>
                </a:cubicBezTo>
                <a:cubicBezTo>
                  <a:pt x="2002" y="399"/>
                  <a:pt x="2003" y="399"/>
                  <a:pt x="2004" y="399"/>
                </a:cubicBezTo>
                <a:cubicBezTo>
                  <a:pt x="2004" y="400"/>
                  <a:pt x="2005" y="400"/>
                  <a:pt x="2005" y="401"/>
                </a:cubicBezTo>
                <a:cubicBezTo>
                  <a:pt x="2022" y="428"/>
                  <a:pt x="2022" y="428"/>
                  <a:pt x="2022" y="428"/>
                </a:cubicBezTo>
                <a:cubicBezTo>
                  <a:pt x="2059" y="400"/>
                  <a:pt x="2059" y="400"/>
                  <a:pt x="2059" y="400"/>
                </a:cubicBezTo>
                <a:cubicBezTo>
                  <a:pt x="2060" y="399"/>
                  <a:pt x="2062" y="399"/>
                  <a:pt x="2063" y="399"/>
                </a:cubicBezTo>
                <a:cubicBezTo>
                  <a:pt x="2077" y="399"/>
                  <a:pt x="2077" y="399"/>
                  <a:pt x="2077" y="399"/>
                </a:cubicBezTo>
                <a:cubicBezTo>
                  <a:pt x="2078" y="399"/>
                  <a:pt x="2079" y="399"/>
                  <a:pt x="2078" y="401"/>
                </a:cubicBezTo>
                <a:lnTo>
                  <a:pt x="2077" y="404"/>
                </a:lnTo>
                <a:close/>
                <a:moveTo>
                  <a:pt x="1959" y="410"/>
                </a:moveTo>
                <a:cubicBezTo>
                  <a:pt x="1959" y="411"/>
                  <a:pt x="1958" y="412"/>
                  <a:pt x="1957" y="412"/>
                </a:cubicBezTo>
                <a:cubicBezTo>
                  <a:pt x="1900" y="412"/>
                  <a:pt x="1900" y="412"/>
                  <a:pt x="1900" y="412"/>
                </a:cubicBezTo>
                <a:cubicBezTo>
                  <a:pt x="1900" y="412"/>
                  <a:pt x="1899" y="412"/>
                  <a:pt x="1898" y="413"/>
                </a:cubicBezTo>
                <a:cubicBezTo>
                  <a:pt x="1891" y="418"/>
                  <a:pt x="1891" y="418"/>
                  <a:pt x="1891" y="418"/>
                </a:cubicBezTo>
                <a:cubicBezTo>
                  <a:pt x="1890" y="419"/>
                  <a:pt x="1889" y="420"/>
                  <a:pt x="1889" y="421"/>
                </a:cubicBezTo>
                <a:cubicBezTo>
                  <a:pt x="1884" y="435"/>
                  <a:pt x="1884" y="435"/>
                  <a:pt x="1884" y="435"/>
                </a:cubicBezTo>
                <a:cubicBezTo>
                  <a:pt x="1948" y="435"/>
                  <a:pt x="1948" y="435"/>
                  <a:pt x="1948" y="435"/>
                </a:cubicBezTo>
                <a:cubicBezTo>
                  <a:pt x="1950" y="435"/>
                  <a:pt x="1950" y="435"/>
                  <a:pt x="1950" y="437"/>
                </a:cubicBezTo>
                <a:cubicBezTo>
                  <a:pt x="1947" y="445"/>
                  <a:pt x="1947" y="445"/>
                  <a:pt x="1947" y="445"/>
                </a:cubicBezTo>
                <a:cubicBezTo>
                  <a:pt x="1946" y="447"/>
                  <a:pt x="1945" y="447"/>
                  <a:pt x="1944" y="447"/>
                </a:cubicBezTo>
                <a:cubicBezTo>
                  <a:pt x="1880" y="447"/>
                  <a:pt x="1880" y="447"/>
                  <a:pt x="1880" y="447"/>
                </a:cubicBezTo>
                <a:cubicBezTo>
                  <a:pt x="1875" y="462"/>
                  <a:pt x="1875" y="462"/>
                  <a:pt x="1875" y="462"/>
                </a:cubicBezTo>
                <a:cubicBezTo>
                  <a:pt x="1875" y="462"/>
                  <a:pt x="1875" y="463"/>
                  <a:pt x="1875" y="464"/>
                </a:cubicBezTo>
                <a:cubicBezTo>
                  <a:pt x="1881" y="471"/>
                  <a:pt x="1881" y="471"/>
                  <a:pt x="1881" y="471"/>
                </a:cubicBezTo>
                <a:cubicBezTo>
                  <a:pt x="1881" y="472"/>
                  <a:pt x="1882" y="472"/>
                  <a:pt x="1883" y="472"/>
                </a:cubicBezTo>
                <a:cubicBezTo>
                  <a:pt x="1937" y="472"/>
                  <a:pt x="1937" y="472"/>
                  <a:pt x="1937" y="472"/>
                </a:cubicBezTo>
                <a:cubicBezTo>
                  <a:pt x="1938" y="472"/>
                  <a:pt x="1938" y="473"/>
                  <a:pt x="1938" y="474"/>
                </a:cubicBezTo>
                <a:cubicBezTo>
                  <a:pt x="1935" y="483"/>
                  <a:pt x="1935" y="483"/>
                  <a:pt x="1935" y="483"/>
                </a:cubicBezTo>
                <a:cubicBezTo>
                  <a:pt x="1934" y="485"/>
                  <a:pt x="1934" y="485"/>
                  <a:pt x="1932" y="485"/>
                </a:cubicBezTo>
                <a:cubicBezTo>
                  <a:pt x="1865" y="485"/>
                  <a:pt x="1865" y="485"/>
                  <a:pt x="1865" y="485"/>
                </a:cubicBezTo>
                <a:cubicBezTo>
                  <a:pt x="1864" y="485"/>
                  <a:pt x="1862" y="485"/>
                  <a:pt x="1862" y="484"/>
                </a:cubicBezTo>
                <a:cubicBezTo>
                  <a:pt x="1850" y="468"/>
                  <a:pt x="1850" y="468"/>
                  <a:pt x="1850" y="468"/>
                </a:cubicBezTo>
                <a:cubicBezTo>
                  <a:pt x="1850" y="467"/>
                  <a:pt x="1850" y="467"/>
                  <a:pt x="1850" y="465"/>
                </a:cubicBezTo>
                <a:cubicBezTo>
                  <a:pt x="1867" y="415"/>
                  <a:pt x="1867" y="415"/>
                  <a:pt x="1867" y="415"/>
                </a:cubicBezTo>
                <a:cubicBezTo>
                  <a:pt x="1867" y="414"/>
                  <a:pt x="1868" y="413"/>
                  <a:pt x="1869" y="412"/>
                </a:cubicBezTo>
                <a:cubicBezTo>
                  <a:pt x="1885" y="400"/>
                  <a:pt x="1885" y="400"/>
                  <a:pt x="1885" y="400"/>
                </a:cubicBezTo>
                <a:cubicBezTo>
                  <a:pt x="1886" y="399"/>
                  <a:pt x="1888" y="399"/>
                  <a:pt x="1889" y="399"/>
                </a:cubicBezTo>
                <a:cubicBezTo>
                  <a:pt x="1961" y="399"/>
                  <a:pt x="1961" y="399"/>
                  <a:pt x="1961" y="399"/>
                </a:cubicBezTo>
                <a:cubicBezTo>
                  <a:pt x="1962" y="399"/>
                  <a:pt x="1963" y="400"/>
                  <a:pt x="1962" y="401"/>
                </a:cubicBezTo>
                <a:lnTo>
                  <a:pt x="1959" y="410"/>
                </a:lnTo>
                <a:close/>
                <a:moveTo>
                  <a:pt x="1776" y="411"/>
                </a:moveTo>
                <a:cubicBezTo>
                  <a:pt x="1776" y="412"/>
                  <a:pt x="1775" y="413"/>
                  <a:pt x="1773" y="413"/>
                </a:cubicBezTo>
                <a:cubicBezTo>
                  <a:pt x="1741" y="413"/>
                  <a:pt x="1741" y="413"/>
                  <a:pt x="1741" y="413"/>
                </a:cubicBezTo>
                <a:cubicBezTo>
                  <a:pt x="1717" y="483"/>
                  <a:pt x="1717" y="483"/>
                  <a:pt x="1717" y="483"/>
                </a:cubicBezTo>
                <a:cubicBezTo>
                  <a:pt x="1717" y="485"/>
                  <a:pt x="1716" y="485"/>
                  <a:pt x="1715" y="485"/>
                </a:cubicBezTo>
                <a:cubicBezTo>
                  <a:pt x="1695" y="485"/>
                  <a:pt x="1695" y="485"/>
                  <a:pt x="1695" y="485"/>
                </a:cubicBezTo>
                <a:cubicBezTo>
                  <a:pt x="1693" y="485"/>
                  <a:pt x="1693" y="485"/>
                  <a:pt x="1693" y="483"/>
                </a:cubicBezTo>
                <a:cubicBezTo>
                  <a:pt x="1717" y="413"/>
                  <a:pt x="1717" y="413"/>
                  <a:pt x="1717" y="413"/>
                </a:cubicBezTo>
                <a:cubicBezTo>
                  <a:pt x="1684" y="413"/>
                  <a:pt x="1684" y="413"/>
                  <a:pt x="1684" y="413"/>
                </a:cubicBezTo>
                <a:cubicBezTo>
                  <a:pt x="1683" y="413"/>
                  <a:pt x="1683" y="412"/>
                  <a:pt x="1683" y="411"/>
                </a:cubicBezTo>
                <a:cubicBezTo>
                  <a:pt x="1686" y="401"/>
                  <a:pt x="1686" y="401"/>
                  <a:pt x="1686" y="401"/>
                </a:cubicBezTo>
                <a:cubicBezTo>
                  <a:pt x="1687" y="400"/>
                  <a:pt x="1688" y="399"/>
                  <a:pt x="1689" y="399"/>
                </a:cubicBezTo>
                <a:cubicBezTo>
                  <a:pt x="1778" y="399"/>
                  <a:pt x="1778" y="399"/>
                  <a:pt x="1778" y="399"/>
                </a:cubicBezTo>
                <a:cubicBezTo>
                  <a:pt x="1779" y="399"/>
                  <a:pt x="1780" y="400"/>
                  <a:pt x="1779" y="401"/>
                </a:cubicBezTo>
                <a:lnTo>
                  <a:pt x="1776" y="411"/>
                </a:lnTo>
                <a:close/>
                <a:moveTo>
                  <a:pt x="1673" y="410"/>
                </a:moveTo>
                <a:cubicBezTo>
                  <a:pt x="1672" y="411"/>
                  <a:pt x="1671" y="412"/>
                  <a:pt x="1670" y="412"/>
                </a:cubicBezTo>
                <a:cubicBezTo>
                  <a:pt x="1616" y="412"/>
                  <a:pt x="1616" y="412"/>
                  <a:pt x="1616" y="412"/>
                </a:cubicBezTo>
                <a:cubicBezTo>
                  <a:pt x="1615" y="412"/>
                  <a:pt x="1615" y="412"/>
                  <a:pt x="1614" y="413"/>
                </a:cubicBezTo>
                <a:cubicBezTo>
                  <a:pt x="1606" y="419"/>
                  <a:pt x="1606" y="419"/>
                  <a:pt x="1606" y="419"/>
                </a:cubicBezTo>
                <a:cubicBezTo>
                  <a:pt x="1605" y="419"/>
                  <a:pt x="1605" y="420"/>
                  <a:pt x="1605" y="420"/>
                </a:cubicBezTo>
                <a:cubicBezTo>
                  <a:pt x="1591" y="462"/>
                  <a:pt x="1591" y="462"/>
                  <a:pt x="1591" y="462"/>
                </a:cubicBezTo>
                <a:cubicBezTo>
                  <a:pt x="1590" y="463"/>
                  <a:pt x="1590" y="463"/>
                  <a:pt x="1591" y="464"/>
                </a:cubicBezTo>
                <a:cubicBezTo>
                  <a:pt x="1596" y="471"/>
                  <a:pt x="1596" y="471"/>
                  <a:pt x="1596" y="471"/>
                </a:cubicBezTo>
                <a:cubicBezTo>
                  <a:pt x="1597" y="472"/>
                  <a:pt x="1597" y="472"/>
                  <a:pt x="1598" y="472"/>
                </a:cubicBezTo>
                <a:cubicBezTo>
                  <a:pt x="1650" y="472"/>
                  <a:pt x="1650" y="472"/>
                  <a:pt x="1650" y="472"/>
                </a:cubicBezTo>
                <a:cubicBezTo>
                  <a:pt x="1651" y="472"/>
                  <a:pt x="1652" y="473"/>
                  <a:pt x="1651" y="474"/>
                </a:cubicBezTo>
                <a:cubicBezTo>
                  <a:pt x="1648" y="483"/>
                  <a:pt x="1648" y="483"/>
                  <a:pt x="1648" y="483"/>
                </a:cubicBezTo>
                <a:cubicBezTo>
                  <a:pt x="1648" y="485"/>
                  <a:pt x="1647" y="485"/>
                  <a:pt x="1645" y="485"/>
                </a:cubicBezTo>
                <a:cubicBezTo>
                  <a:pt x="1580" y="485"/>
                  <a:pt x="1580" y="485"/>
                  <a:pt x="1580" y="485"/>
                </a:cubicBezTo>
                <a:cubicBezTo>
                  <a:pt x="1579" y="485"/>
                  <a:pt x="1578" y="485"/>
                  <a:pt x="1577" y="484"/>
                </a:cubicBezTo>
                <a:cubicBezTo>
                  <a:pt x="1566" y="468"/>
                  <a:pt x="1566" y="468"/>
                  <a:pt x="1566" y="468"/>
                </a:cubicBezTo>
                <a:cubicBezTo>
                  <a:pt x="1565" y="467"/>
                  <a:pt x="1565" y="467"/>
                  <a:pt x="1566" y="465"/>
                </a:cubicBezTo>
                <a:cubicBezTo>
                  <a:pt x="1583" y="415"/>
                  <a:pt x="1583" y="415"/>
                  <a:pt x="1583" y="415"/>
                </a:cubicBezTo>
                <a:cubicBezTo>
                  <a:pt x="1583" y="414"/>
                  <a:pt x="1584" y="413"/>
                  <a:pt x="1585" y="412"/>
                </a:cubicBezTo>
                <a:cubicBezTo>
                  <a:pt x="1601" y="400"/>
                  <a:pt x="1601" y="400"/>
                  <a:pt x="1601" y="400"/>
                </a:cubicBezTo>
                <a:cubicBezTo>
                  <a:pt x="1602" y="399"/>
                  <a:pt x="1603" y="399"/>
                  <a:pt x="1605" y="399"/>
                </a:cubicBezTo>
                <a:cubicBezTo>
                  <a:pt x="1674" y="399"/>
                  <a:pt x="1674" y="399"/>
                  <a:pt x="1674" y="399"/>
                </a:cubicBezTo>
                <a:cubicBezTo>
                  <a:pt x="1676" y="399"/>
                  <a:pt x="1676" y="400"/>
                  <a:pt x="1676" y="401"/>
                </a:cubicBezTo>
                <a:lnTo>
                  <a:pt x="1673" y="410"/>
                </a:lnTo>
                <a:close/>
                <a:moveTo>
                  <a:pt x="1564" y="410"/>
                </a:moveTo>
                <a:cubicBezTo>
                  <a:pt x="1564" y="411"/>
                  <a:pt x="1563" y="412"/>
                  <a:pt x="1562" y="412"/>
                </a:cubicBezTo>
                <a:cubicBezTo>
                  <a:pt x="1505" y="412"/>
                  <a:pt x="1505" y="412"/>
                  <a:pt x="1505" y="412"/>
                </a:cubicBezTo>
                <a:cubicBezTo>
                  <a:pt x="1505" y="412"/>
                  <a:pt x="1504" y="412"/>
                  <a:pt x="1503" y="413"/>
                </a:cubicBezTo>
                <a:cubicBezTo>
                  <a:pt x="1495" y="418"/>
                  <a:pt x="1495" y="418"/>
                  <a:pt x="1495" y="418"/>
                </a:cubicBezTo>
                <a:cubicBezTo>
                  <a:pt x="1495" y="419"/>
                  <a:pt x="1494" y="420"/>
                  <a:pt x="1494" y="421"/>
                </a:cubicBezTo>
                <a:cubicBezTo>
                  <a:pt x="1489" y="435"/>
                  <a:pt x="1489" y="435"/>
                  <a:pt x="1489" y="435"/>
                </a:cubicBezTo>
                <a:cubicBezTo>
                  <a:pt x="1553" y="435"/>
                  <a:pt x="1553" y="435"/>
                  <a:pt x="1553" y="435"/>
                </a:cubicBezTo>
                <a:cubicBezTo>
                  <a:pt x="1555" y="435"/>
                  <a:pt x="1555" y="435"/>
                  <a:pt x="1555" y="437"/>
                </a:cubicBezTo>
                <a:cubicBezTo>
                  <a:pt x="1552" y="445"/>
                  <a:pt x="1552" y="445"/>
                  <a:pt x="1552" y="445"/>
                </a:cubicBezTo>
                <a:cubicBezTo>
                  <a:pt x="1551" y="447"/>
                  <a:pt x="1550" y="447"/>
                  <a:pt x="1549" y="447"/>
                </a:cubicBezTo>
                <a:cubicBezTo>
                  <a:pt x="1485" y="447"/>
                  <a:pt x="1485" y="447"/>
                  <a:pt x="1485" y="447"/>
                </a:cubicBezTo>
                <a:cubicBezTo>
                  <a:pt x="1480" y="462"/>
                  <a:pt x="1480" y="462"/>
                  <a:pt x="1480" y="462"/>
                </a:cubicBezTo>
                <a:cubicBezTo>
                  <a:pt x="1480" y="462"/>
                  <a:pt x="1480" y="463"/>
                  <a:pt x="1480" y="464"/>
                </a:cubicBezTo>
                <a:cubicBezTo>
                  <a:pt x="1486" y="471"/>
                  <a:pt x="1486" y="471"/>
                  <a:pt x="1486" y="471"/>
                </a:cubicBezTo>
                <a:cubicBezTo>
                  <a:pt x="1486" y="472"/>
                  <a:pt x="1487" y="472"/>
                  <a:pt x="1488" y="472"/>
                </a:cubicBezTo>
                <a:cubicBezTo>
                  <a:pt x="1542" y="472"/>
                  <a:pt x="1542" y="472"/>
                  <a:pt x="1542" y="472"/>
                </a:cubicBezTo>
                <a:cubicBezTo>
                  <a:pt x="1543" y="472"/>
                  <a:pt x="1543" y="473"/>
                  <a:pt x="1543" y="474"/>
                </a:cubicBezTo>
                <a:cubicBezTo>
                  <a:pt x="1540" y="483"/>
                  <a:pt x="1540" y="483"/>
                  <a:pt x="1540" y="483"/>
                </a:cubicBezTo>
                <a:cubicBezTo>
                  <a:pt x="1539" y="485"/>
                  <a:pt x="1539" y="485"/>
                  <a:pt x="1537" y="485"/>
                </a:cubicBezTo>
                <a:cubicBezTo>
                  <a:pt x="1470" y="485"/>
                  <a:pt x="1470" y="485"/>
                  <a:pt x="1470" y="485"/>
                </a:cubicBezTo>
                <a:cubicBezTo>
                  <a:pt x="1469" y="485"/>
                  <a:pt x="1467" y="485"/>
                  <a:pt x="1467" y="484"/>
                </a:cubicBezTo>
                <a:cubicBezTo>
                  <a:pt x="1455" y="468"/>
                  <a:pt x="1455" y="468"/>
                  <a:pt x="1455" y="468"/>
                </a:cubicBezTo>
                <a:cubicBezTo>
                  <a:pt x="1455" y="467"/>
                  <a:pt x="1455" y="467"/>
                  <a:pt x="1455" y="465"/>
                </a:cubicBezTo>
                <a:cubicBezTo>
                  <a:pt x="1472" y="415"/>
                  <a:pt x="1472" y="415"/>
                  <a:pt x="1472" y="415"/>
                </a:cubicBezTo>
                <a:cubicBezTo>
                  <a:pt x="1472" y="414"/>
                  <a:pt x="1473" y="413"/>
                  <a:pt x="1474" y="412"/>
                </a:cubicBezTo>
                <a:cubicBezTo>
                  <a:pt x="1490" y="400"/>
                  <a:pt x="1490" y="400"/>
                  <a:pt x="1490" y="400"/>
                </a:cubicBezTo>
                <a:cubicBezTo>
                  <a:pt x="1491" y="399"/>
                  <a:pt x="1493" y="399"/>
                  <a:pt x="1494" y="399"/>
                </a:cubicBezTo>
                <a:cubicBezTo>
                  <a:pt x="1566" y="399"/>
                  <a:pt x="1566" y="399"/>
                  <a:pt x="1566" y="399"/>
                </a:cubicBezTo>
                <a:cubicBezTo>
                  <a:pt x="1567" y="399"/>
                  <a:pt x="1568" y="400"/>
                  <a:pt x="1567" y="401"/>
                </a:cubicBezTo>
                <a:lnTo>
                  <a:pt x="1564" y="410"/>
                </a:lnTo>
                <a:close/>
                <a:moveTo>
                  <a:pt x="1434" y="465"/>
                </a:moveTo>
                <a:cubicBezTo>
                  <a:pt x="1433" y="467"/>
                  <a:pt x="1433" y="467"/>
                  <a:pt x="1432" y="468"/>
                </a:cubicBezTo>
                <a:cubicBezTo>
                  <a:pt x="1410" y="484"/>
                  <a:pt x="1410" y="484"/>
                  <a:pt x="1410" y="484"/>
                </a:cubicBezTo>
                <a:cubicBezTo>
                  <a:pt x="1408" y="485"/>
                  <a:pt x="1407" y="485"/>
                  <a:pt x="1406" y="485"/>
                </a:cubicBezTo>
                <a:cubicBezTo>
                  <a:pt x="1359" y="485"/>
                  <a:pt x="1359" y="485"/>
                  <a:pt x="1359" y="485"/>
                </a:cubicBezTo>
                <a:cubicBezTo>
                  <a:pt x="1357" y="485"/>
                  <a:pt x="1357" y="485"/>
                  <a:pt x="1357" y="483"/>
                </a:cubicBezTo>
                <a:cubicBezTo>
                  <a:pt x="1361" y="473"/>
                  <a:pt x="1361" y="473"/>
                  <a:pt x="1361" y="473"/>
                </a:cubicBezTo>
                <a:cubicBezTo>
                  <a:pt x="1361" y="472"/>
                  <a:pt x="1362" y="471"/>
                  <a:pt x="1363" y="471"/>
                </a:cubicBezTo>
                <a:cubicBezTo>
                  <a:pt x="1397" y="471"/>
                  <a:pt x="1397" y="471"/>
                  <a:pt x="1397" y="471"/>
                </a:cubicBezTo>
                <a:cubicBezTo>
                  <a:pt x="1398" y="471"/>
                  <a:pt x="1399" y="471"/>
                  <a:pt x="1399" y="470"/>
                </a:cubicBezTo>
                <a:cubicBezTo>
                  <a:pt x="1410" y="463"/>
                  <a:pt x="1410" y="463"/>
                  <a:pt x="1410" y="463"/>
                </a:cubicBezTo>
                <a:cubicBezTo>
                  <a:pt x="1410" y="463"/>
                  <a:pt x="1411" y="462"/>
                  <a:pt x="1411" y="461"/>
                </a:cubicBezTo>
                <a:cubicBezTo>
                  <a:pt x="1431" y="401"/>
                  <a:pt x="1431" y="401"/>
                  <a:pt x="1431" y="401"/>
                </a:cubicBezTo>
                <a:cubicBezTo>
                  <a:pt x="1432" y="400"/>
                  <a:pt x="1433" y="399"/>
                  <a:pt x="1434" y="399"/>
                </a:cubicBezTo>
                <a:cubicBezTo>
                  <a:pt x="1454" y="399"/>
                  <a:pt x="1454" y="399"/>
                  <a:pt x="1454" y="399"/>
                </a:cubicBezTo>
                <a:cubicBezTo>
                  <a:pt x="1455" y="399"/>
                  <a:pt x="1456" y="400"/>
                  <a:pt x="1455" y="401"/>
                </a:cubicBezTo>
                <a:lnTo>
                  <a:pt x="1434" y="465"/>
                </a:lnTo>
                <a:close/>
                <a:moveTo>
                  <a:pt x="1369" y="415"/>
                </a:moveTo>
                <a:cubicBezTo>
                  <a:pt x="1350" y="469"/>
                  <a:pt x="1350" y="469"/>
                  <a:pt x="1350" y="469"/>
                </a:cubicBezTo>
                <a:cubicBezTo>
                  <a:pt x="1350" y="470"/>
                  <a:pt x="1349" y="472"/>
                  <a:pt x="1348" y="472"/>
                </a:cubicBezTo>
                <a:cubicBezTo>
                  <a:pt x="1332" y="484"/>
                  <a:pt x="1332" y="484"/>
                  <a:pt x="1332" y="484"/>
                </a:cubicBezTo>
                <a:cubicBezTo>
                  <a:pt x="1331" y="485"/>
                  <a:pt x="1330" y="485"/>
                  <a:pt x="1329" y="485"/>
                </a:cubicBezTo>
                <a:cubicBezTo>
                  <a:pt x="1260" y="485"/>
                  <a:pt x="1260" y="485"/>
                  <a:pt x="1260" y="485"/>
                </a:cubicBezTo>
                <a:cubicBezTo>
                  <a:pt x="1259" y="485"/>
                  <a:pt x="1258" y="485"/>
                  <a:pt x="1258" y="484"/>
                </a:cubicBezTo>
                <a:cubicBezTo>
                  <a:pt x="1250" y="472"/>
                  <a:pt x="1250" y="472"/>
                  <a:pt x="1250" y="472"/>
                </a:cubicBezTo>
                <a:cubicBezTo>
                  <a:pt x="1249" y="472"/>
                  <a:pt x="1249" y="470"/>
                  <a:pt x="1249" y="469"/>
                </a:cubicBezTo>
                <a:cubicBezTo>
                  <a:pt x="1267" y="415"/>
                  <a:pt x="1267" y="415"/>
                  <a:pt x="1267" y="415"/>
                </a:cubicBezTo>
                <a:cubicBezTo>
                  <a:pt x="1268" y="414"/>
                  <a:pt x="1269" y="413"/>
                  <a:pt x="1270" y="412"/>
                </a:cubicBezTo>
                <a:cubicBezTo>
                  <a:pt x="1286" y="400"/>
                  <a:pt x="1286" y="400"/>
                  <a:pt x="1286" y="400"/>
                </a:cubicBezTo>
                <a:cubicBezTo>
                  <a:pt x="1287" y="399"/>
                  <a:pt x="1288" y="399"/>
                  <a:pt x="1289" y="399"/>
                </a:cubicBezTo>
                <a:cubicBezTo>
                  <a:pt x="1357" y="399"/>
                  <a:pt x="1357" y="399"/>
                  <a:pt x="1357" y="399"/>
                </a:cubicBezTo>
                <a:cubicBezTo>
                  <a:pt x="1359" y="399"/>
                  <a:pt x="1360" y="399"/>
                  <a:pt x="1360" y="400"/>
                </a:cubicBezTo>
                <a:cubicBezTo>
                  <a:pt x="1368" y="412"/>
                  <a:pt x="1368" y="412"/>
                  <a:pt x="1368" y="412"/>
                </a:cubicBezTo>
                <a:cubicBezTo>
                  <a:pt x="1369" y="413"/>
                  <a:pt x="1369" y="414"/>
                  <a:pt x="1369" y="415"/>
                </a:cubicBezTo>
                <a:close/>
                <a:moveTo>
                  <a:pt x="1343" y="419"/>
                </a:moveTo>
                <a:cubicBezTo>
                  <a:pt x="1339" y="413"/>
                  <a:pt x="1339" y="413"/>
                  <a:pt x="1339" y="413"/>
                </a:cubicBezTo>
                <a:cubicBezTo>
                  <a:pt x="1339" y="412"/>
                  <a:pt x="1338" y="412"/>
                  <a:pt x="1337" y="412"/>
                </a:cubicBezTo>
                <a:cubicBezTo>
                  <a:pt x="1301" y="412"/>
                  <a:pt x="1301" y="412"/>
                  <a:pt x="1301" y="412"/>
                </a:cubicBezTo>
                <a:cubicBezTo>
                  <a:pt x="1300" y="412"/>
                  <a:pt x="1299" y="412"/>
                  <a:pt x="1298" y="413"/>
                </a:cubicBezTo>
                <a:cubicBezTo>
                  <a:pt x="1291" y="419"/>
                  <a:pt x="1291" y="419"/>
                  <a:pt x="1291" y="419"/>
                </a:cubicBezTo>
                <a:cubicBezTo>
                  <a:pt x="1290" y="419"/>
                  <a:pt x="1289" y="420"/>
                  <a:pt x="1289" y="421"/>
                </a:cubicBezTo>
                <a:cubicBezTo>
                  <a:pt x="1275" y="463"/>
                  <a:pt x="1275" y="463"/>
                  <a:pt x="1275" y="463"/>
                </a:cubicBezTo>
                <a:cubicBezTo>
                  <a:pt x="1274" y="464"/>
                  <a:pt x="1275" y="465"/>
                  <a:pt x="1275" y="466"/>
                </a:cubicBezTo>
                <a:cubicBezTo>
                  <a:pt x="1279" y="471"/>
                  <a:pt x="1279" y="471"/>
                  <a:pt x="1279" y="471"/>
                </a:cubicBezTo>
                <a:cubicBezTo>
                  <a:pt x="1279" y="472"/>
                  <a:pt x="1280" y="472"/>
                  <a:pt x="1281" y="472"/>
                </a:cubicBezTo>
                <a:cubicBezTo>
                  <a:pt x="1317" y="472"/>
                  <a:pt x="1317" y="472"/>
                  <a:pt x="1317" y="472"/>
                </a:cubicBezTo>
                <a:cubicBezTo>
                  <a:pt x="1318" y="472"/>
                  <a:pt x="1319" y="472"/>
                  <a:pt x="1320" y="471"/>
                </a:cubicBezTo>
                <a:cubicBezTo>
                  <a:pt x="1327" y="466"/>
                  <a:pt x="1327" y="466"/>
                  <a:pt x="1327" y="466"/>
                </a:cubicBezTo>
                <a:cubicBezTo>
                  <a:pt x="1328" y="465"/>
                  <a:pt x="1329" y="464"/>
                  <a:pt x="1329" y="463"/>
                </a:cubicBezTo>
                <a:cubicBezTo>
                  <a:pt x="1343" y="421"/>
                  <a:pt x="1343" y="421"/>
                  <a:pt x="1343" y="421"/>
                </a:cubicBezTo>
                <a:cubicBezTo>
                  <a:pt x="1343" y="420"/>
                  <a:pt x="1343" y="419"/>
                  <a:pt x="1343" y="419"/>
                </a:cubicBezTo>
                <a:close/>
                <a:moveTo>
                  <a:pt x="1246" y="415"/>
                </a:moveTo>
                <a:cubicBezTo>
                  <a:pt x="1240" y="435"/>
                  <a:pt x="1240" y="435"/>
                  <a:pt x="1240" y="435"/>
                </a:cubicBezTo>
                <a:cubicBezTo>
                  <a:pt x="1239" y="436"/>
                  <a:pt x="1238" y="438"/>
                  <a:pt x="1237" y="439"/>
                </a:cubicBezTo>
                <a:cubicBezTo>
                  <a:pt x="1223" y="449"/>
                  <a:pt x="1223" y="449"/>
                  <a:pt x="1223" y="449"/>
                </a:cubicBezTo>
                <a:cubicBezTo>
                  <a:pt x="1227" y="478"/>
                  <a:pt x="1227" y="478"/>
                  <a:pt x="1227" y="478"/>
                </a:cubicBezTo>
                <a:cubicBezTo>
                  <a:pt x="1227" y="479"/>
                  <a:pt x="1227" y="479"/>
                  <a:pt x="1227" y="480"/>
                </a:cubicBezTo>
                <a:cubicBezTo>
                  <a:pt x="1227" y="480"/>
                  <a:pt x="1227" y="481"/>
                  <a:pt x="1227" y="482"/>
                </a:cubicBezTo>
                <a:cubicBezTo>
                  <a:pt x="1226" y="483"/>
                  <a:pt x="1226" y="483"/>
                  <a:pt x="1226" y="483"/>
                </a:cubicBezTo>
                <a:cubicBezTo>
                  <a:pt x="1226" y="484"/>
                  <a:pt x="1226" y="484"/>
                  <a:pt x="1225" y="485"/>
                </a:cubicBezTo>
                <a:cubicBezTo>
                  <a:pt x="1225" y="485"/>
                  <a:pt x="1224" y="485"/>
                  <a:pt x="1223" y="485"/>
                </a:cubicBezTo>
                <a:cubicBezTo>
                  <a:pt x="1204" y="485"/>
                  <a:pt x="1204" y="485"/>
                  <a:pt x="1204" y="485"/>
                </a:cubicBezTo>
                <a:cubicBezTo>
                  <a:pt x="1204" y="485"/>
                  <a:pt x="1203" y="485"/>
                  <a:pt x="1203" y="484"/>
                </a:cubicBezTo>
                <a:cubicBezTo>
                  <a:pt x="1200" y="454"/>
                  <a:pt x="1200" y="454"/>
                  <a:pt x="1200" y="454"/>
                </a:cubicBezTo>
                <a:cubicBezTo>
                  <a:pt x="1156" y="454"/>
                  <a:pt x="1156" y="454"/>
                  <a:pt x="1156" y="454"/>
                </a:cubicBezTo>
                <a:cubicBezTo>
                  <a:pt x="1146" y="483"/>
                  <a:pt x="1146" y="483"/>
                  <a:pt x="1146" y="483"/>
                </a:cubicBezTo>
                <a:cubicBezTo>
                  <a:pt x="1145" y="485"/>
                  <a:pt x="1145" y="485"/>
                  <a:pt x="1143" y="485"/>
                </a:cubicBezTo>
                <a:cubicBezTo>
                  <a:pt x="1124" y="485"/>
                  <a:pt x="1124" y="485"/>
                  <a:pt x="1124" y="485"/>
                </a:cubicBezTo>
                <a:cubicBezTo>
                  <a:pt x="1122" y="485"/>
                  <a:pt x="1122" y="485"/>
                  <a:pt x="1122" y="483"/>
                </a:cubicBezTo>
                <a:cubicBezTo>
                  <a:pt x="1149" y="402"/>
                  <a:pt x="1149" y="402"/>
                  <a:pt x="1149" y="402"/>
                </a:cubicBezTo>
                <a:cubicBezTo>
                  <a:pt x="1150" y="400"/>
                  <a:pt x="1152" y="399"/>
                  <a:pt x="1154" y="399"/>
                </a:cubicBezTo>
                <a:cubicBezTo>
                  <a:pt x="1235" y="399"/>
                  <a:pt x="1235" y="399"/>
                  <a:pt x="1235" y="399"/>
                </a:cubicBezTo>
                <a:cubicBezTo>
                  <a:pt x="1236" y="399"/>
                  <a:pt x="1237" y="399"/>
                  <a:pt x="1238" y="400"/>
                </a:cubicBezTo>
                <a:cubicBezTo>
                  <a:pt x="1246" y="412"/>
                  <a:pt x="1246" y="412"/>
                  <a:pt x="1246" y="412"/>
                </a:cubicBezTo>
                <a:cubicBezTo>
                  <a:pt x="1247" y="413"/>
                  <a:pt x="1247" y="413"/>
                  <a:pt x="1246" y="415"/>
                </a:cubicBezTo>
                <a:close/>
                <a:moveTo>
                  <a:pt x="1221" y="418"/>
                </a:moveTo>
                <a:cubicBezTo>
                  <a:pt x="1217" y="413"/>
                  <a:pt x="1217" y="413"/>
                  <a:pt x="1217" y="413"/>
                </a:cubicBezTo>
                <a:cubicBezTo>
                  <a:pt x="1217" y="412"/>
                  <a:pt x="1216" y="412"/>
                  <a:pt x="1215" y="412"/>
                </a:cubicBezTo>
                <a:cubicBezTo>
                  <a:pt x="1172" y="412"/>
                  <a:pt x="1172" y="412"/>
                  <a:pt x="1172" y="412"/>
                </a:cubicBezTo>
                <a:cubicBezTo>
                  <a:pt x="1170" y="412"/>
                  <a:pt x="1169" y="413"/>
                  <a:pt x="1169" y="414"/>
                </a:cubicBezTo>
                <a:cubicBezTo>
                  <a:pt x="1160" y="441"/>
                  <a:pt x="1160" y="441"/>
                  <a:pt x="1160" y="441"/>
                </a:cubicBezTo>
                <a:cubicBezTo>
                  <a:pt x="1205" y="441"/>
                  <a:pt x="1205" y="441"/>
                  <a:pt x="1205" y="441"/>
                </a:cubicBezTo>
                <a:cubicBezTo>
                  <a:pt x="1215" y="434"/>
                  <a:pt x="1215" y="434"/>
                  <a:pt x="1215" y="434"/>
                </a:cubicBezTo>
                <a:cubicBezTo>
                  <a:pt x="1216" y="434"/>
                  <a:pt x="1217" y="433"/>
                  <a:pt x="1217" y="433"/>
                </a:cubicBezTo>
                <a:cubicBezTo>
                  <a:pt x="1221" y="420"/>
                  <a:pt x="1221" y="420"/>
                  <a:pt x="1221" y="420"/>
                </a:cubicBezTo>
                <a:cubicBezTo>
                  <a:pt x="1221" y="420"/>
                  <a:pt x="1221" y="419"/>
                  <a:pt x="1221" y="418"/>
                </a:cubicBezTo>
                <a:close/>
                <a:moveTo>
                  <a:pt x="1131" y="415"/>
                </a:moveTo>
                <a:cubicBezTo>
                  <a:pt x="1124" y="434"/>
                  <a:pt x="1124" y="434"/>
                  <a:pt x="1124" y="434"/>
                </a:cubicBezTo>
                <a:cubicBezTo>
                  <a:pt x="1124" y="435"/>
                  <a:pt x="1123" y="436"/>
                  <a:pt x="1122" y="437"/>
                </a:cubicBezTo>
                <a:cubicBezTo>
                  <a:pt x="1102" y="452"/>
                  <a:pt x="1102" y="452"/>
                  <a:pt x="1102" y="452"/>
                </a:cubicBezTo>
                <a:cubicBezTo>
                  <a:pt x="1100" y="453"/>
                  <a:pt x="1098" y="454"/>
                  <a:pt x="1096" y="454"/>
                </a:cubicBezTo>
                <a:cubicBezTo>
                  <a:pt x="1040" y="454"/>
                  <a:pt x="1040" y="454"/>
                  <a:pt x="1040" y="454"/>
                </a:cubicBezTo>
                <a:cubicBezTo>
                  <a:pt x="1031" y="483"/>
                  <a:pt x="1031" y="483"/>
                  <a:pt x="1031" y="483"/>
                </a:cubicBezTo>
                <a:cubicBezTo>
                  <a:pt x="1030" y="485"/>
                  <a:pt x="1029" y="485"/>
                  <a:pt x="1028" y="485"/>
                </a:cubicBezTo>
                <a:cubicBezTo>
                  <a:pt x="1008" y="485"/>
                  <a:pt x="1008" y="485"/>
                  <a:pt x="1008" y="485"/>
                </a:cubicBezTo>
                <a:cubicBezTo>
                  <a:pt x="1007" y="485"/>
                  <a:pt x="1007" y="485"/>
                  <a:pt x="1007" y="483"/>
                </a:cubicBezTo>
                <a:cubicBezTo>
                  <a:pt x="1034" y="402"/>
                  <a:pt x="1034" y="402"/>
                  <a:pt x="1034" y="402"/>
                </a:cubicBezTo>
                <a:cubicBezTo>
                  <a:pt x="1035" y="400"/>
                  <a:pt x="1036" y="399"/>
                  <a:pt x="1039" y="399"/>
                </a:cubicBezTo>
                <a:cubicBezTo>
                  <a:pt x="1119" y="399"/>
                  <a:pt x="1119" y="399"/>
                  <a:pt x="1119" y="399"/>
                </a:cubicBezTo>
                <a:cubicBezTo>
                  <a:pt x="1121" y="399"/>
                  <a:pt x="1122" y="399"/>
                  <a:pt x="1123" y="400"/>
                </a:cubicBezTo>
                <a:cubicBezTo>
                  <a:pt x="1131" y="412"/>
                  <a:pt x="1131" y="412"/>
                  <a:pt x="1131" y="412"/>
                </a:cubicBezTo>
                <a:cubicBezTo>
                  <a:pt x="1131" y="413"/>
                  <a:pt x="1131" y="414"/>
                  <a:pt x="1131" y="415"/>
                </a:cubicBezTo>
                <a:close/>
                <a:moveTo>
                  <a:pt x="1105" y="418"/>
                </a:moveTo>
                <a:cubicBezTo>
                  <a:pt x="1101" y="413"/>
                  <a:pt x="1101" y="413"/>
                  <a:pt x="1101" y="413"/>
                </a:cubicBezTo>
                <a:cubicBezTo>
                  <a:pt x="1101" y="412"/>
                  <a:pt x="1100" y="412"/>
                  <a:pt x="1099" y="412"/>
                </a:cubicBezTo>
                <a:cubicBezTo>
                  <a:pt x="1056" y="412"/>
                  <a:pt x="1056" y="412"/>
                  <a:pt x="1056" y="412"/>
                </a:cubicBezTo>
                <a:cubicBezTo>
                  <a:pt x="1055" y="412"/>
                  <a:pt x="1054" y="413"/>
                  <a:pt x="1054" y="414"/>
                </a:cubicBezTo>
                <a:cubicBezTo>
                  <a:pt x="1045" y="441"/>
                  <a:pt x="1045" y="441"/>
                  <a:pt x="1045" y="441"/>
                </a:cubicBezTo>
                <a:cubicBezTo>
                  <a:pt x="1087" y="441"/>
                  <a:pt x="1087" y="441"/>
                  <a:pt x="1087" y="441"/>
                </a:cubicBezTo>
                <a:cubicBezTo>
                  <a:pt x="1088" y="441"/>
                  <a:pt x="1090" y="441"/>
                  <a:pt x="1091" y="440"/>
                </a:cubicBezTo>
                <a:cubicBezTo>
                  <a:pt x="1100" y="433"/>
                  <a:pt x="1100" y="433"/>
                  <a:pt x="1100" y="433"/>
                </a:cubicBezTo>
                <a:cubicBezTo>
                  <a:pt x="1101" y="432"/>
                  <a:pt x="1102" y="432"/>
                  <a:pt x="1102" y="430"/>
                </a:cubicBezTo>
                <a:cubicBezTo>
                  <a:pt x="1105" y="421"/>
                  <a:pt x="1105" y="421"/>
                  <a:pt x="1105" y="421"/>
                </a:cubicBezTo>
                <a:cubicBezTo>
                  <a:pt x="1106" y="420"/>
                  <a:pt x="1106" y="419"/>
                  <a:pt x="1105" y="418"/>
                </a:cubicBezTo>
                <a:close/>
                <a:moveTo>
                  <a:pt x="911" y="415"/>
                </a:moveTo>
                <a:cubicBezTo>
                  <a:pt x="905" y="435"/>
                  <a:pt x="905" y="435"/>
                  <a:pt x="905" y="435"/>
                </a:cubicBezTo>
                <a:cubicBezTo>
                  <a:pt x="904" y="436"/>
                  <a:pt x="903" y="438"/>
                  <a:pt x="902" y="439"/>
                </a:cubicBezTo>
                <a:cubicBezTo>
                  <a:pt x="888" y="449"/>
                  <a:pt x="888" y="449"/>
                  <a:pt x="888" y="449"/>
                </a:cubicBezTo>
                <a:cubicBezTo>
                  <a:pt x="892" y="478"/>
                  <a:pt x="892" y="478"/>
                  <a:pt x="892" y="478"/>
                </a:cubicBezTo>
                <a:cubicBezTo>
                  <a:pt x="892" y="479"/>
                  <a:pt x="892" y="479"/>
                  <a:pt x="892" y="480"/>
                </a:cubicBezTo>
                <a:cubicBezTo>
                  <a:pt x="892" y="480"/>
                  <a:pt x="892" y="481"/>
                  <a:pt x="892" y="482"/>
                </a:cubicBezTo>
                <a:cubicBezTo>
                  <a:pt x="891" y="483"/>
                  <a:pt x="891" y="483"/>
                  <a:pt x="891" y="483"/>
                </a:cubicBezTo>
                <a:cubicBezTo>
                  <a:pt x="891" y="484"/>
                  <a:pt x="891" y="484"/>
                  <a:pt x="890" y="485"/>
                </a:cubicBezTo>
                <a:cubicBezTo>
                  <a:pt x="890" y="485"/>
                  <a:pt x="889" y="485"/>
                  <a:pt x="888" y="485"/>
                </a:cubicBezTo>
                <a:cubicBezTo>
                  <a:pt x="869" y="485"/>
                  <a:pt x="869" y="485"/>
                  <a:pt x="869" y="485"/>
                </a:cubicBezTo>
                <a:cubicBezTo>
                  <a:pt x="869" y="485"/>
                  <a:pt x="868" y="485"/>
                  <a:pt x="868" y="484"/>
                </a:cubicBezTo>
                <a:cubicBezTo>
                  <a:pt x="865" y="454"/>
                  <a:pt x="865" y="454"/>
                  <a:pt x="865" y="454"/>
                </a:cubicBezTo>
                <a:cubicBezTo>
                  <a:pt x="821" y="454"/>
                  <a:pt x="821" y="454"/>
                  <a:pt x="821" y="454"/>
                </a:cubicBezTo>
                <a:cubicBezTo>
                  <a:pt x="811" y="483"/>
                  <a:pt x="811" y="483"/>
                  <a:pt x="811" y="483"/>
                </a:cubicBezTo>
                <a:cubicBezTo>
                  <a:pt x="810" y="485"/>
                  <a:pt x="810" y="485"/>
                  <a:pt x="808" y="485"/>
                </a:cubicBezTo>
                <a:cubicBezTo>
                  <a:pt x="789" y="485"/>
                  <a:pt x="789" y="485"/>
                  <a:pt x="789" y="485"/>
                </a:cubicBezTo>
                <a:cubicBezTo>
                  <a:pt x="787" y="485"/>
                  <a:pt x="787" y="485"/>
                  <a:pt x="787" y="483"/>
                </a:cubicBezTo>
                <a:cubicBezTo>
                  <a:pt x="814" y="402"/>
                  <a:pt x="814" y="402"/>
                  <a:pt x="814" y="402"/>
                </a:cubicBezTo>
                <a:cubicBezTo>
                  <a:pt x="815" y="400"/>
                  <a:pt x="817" y="399"/>
                  <a:pt x="819" y="399"/>
                </a:cubicBezTo>
                <a:cubicBezTo>
                  <a:pt x="900" y="399"/>
                  <a:pt x="900" y="399"/>
                  <a:pt x="900" y="399"/>
                </a:cubicBezTo>
                <a:cubicBezTo>
                  <a:pt x="901" y="399"/>
                  <a:pt x="902" y="399"/>
                  <a:pt x="903" y="400"/>
                </a:cubicBezTo>
                <a:cubicBezTo>
                  <a:pt x="911" y="412"/>
                  <a:pt x="911" y="412"/>
                  <a:pt x="911" y="412"/>
                </a:cubicBezTo>
                <a:cubicBezTo>
                  <a:pt x="912" y="413"/>
                  <a:pt x="912" y="413"/>
                  <a:pt x="911" y="415"/>
                </a:cubicBezTo>
                <a:close/>
                <a:moveTo>
                  <a:pt x="886" y="418"/>
                </a:moveTo>
                <a:cubicBezTo>
                  <a:pt x="882" y="413"/>
                  <a:pt x="882" y="413"/>
                  <a:pt x="882" y="413"/>
                </a:cubicBezTo>
                <a:cubicBezTo>
                  <a:pt x="881" y="412"/>
                  <a:pt x="881" y="412"/>
                  <a:pt x="880" y="412"/>
                </a:cubicBezTo>
                <a:cubicBezTo>
                  <a:pt x="837" y="412"/>
                  <a:pt x="837" y="412"/>
                  <a:pt x="837" y="412"/>
                </a:cubicBezTo>
                <a:cubicBezTo>
                  <a:pt x="835" y="412"/>
                  <a:pt x="834" y="413"/>
                  <a:pt x="834" y="414"/>
                </a:cubicBezTo>
                <a:cubicBezTo>
                  <a:pt x="825" y="441"/>
                  <a:pt x="825" y="441"/>
                  <a:pt x="825" y="441"/>
                </a:cubicBezTo>
                <a:cubicBezTo>
                  <a:pt x="870" y="441"/>
                  <a:pt x="870" y="441"/>
                  <a:pt x="870" y="441"/>
                </a:cubicBezTo>
                <a:cubicBezTo>
                  <a:pt x="880" y="434"/>
                  <a:pt x="880" y="434"/>
                  <a:pt x="880" y="434"/>
                </a:cubicBezTo>
                <a:cubicBezTo>
                  <a:pt x="881" y="434"/>
                  <a:pt x="882" y="433"/>
                  <a:pt x="882" y="433"/>
                </a:cubicBezTo>
                <a:cubicBezTo>
                  <a:pt x="886" y="420"/>
                  <a:pt x="886" y="420"/>
                  <a:pt x="886" y="420"/>
                </a:cubicBezTo>
                <a:cubicBezTo>
                  <a:pt x="886" y="420"/>
                  <a:pt x="886" y="419"/>
                  <a:pt x="886" y="418"/>
                </a:cubicBezTo>
                <a:close/>
                <a:moveTo>
                  <a:pt x="770" y="468"/>
                </a:moveTo>
                <a:cubicBezTo>
                  <a:pt x="770" y="469"/>
                  <a:pt x="769" y="470"/>
                  <a:pt x="768" y="470"/>
                </a:cubicBezTo>
                <a:cubicBezTo>
                  <a:pt x="751" y="483"/>
                  <a:pt x="751" y="483"/>
                  <a:pt x="751" y="483"/>
                </a:cubicBezTo>
                <a:cubicBezTo>
                  <a:pt x="750" y="484"/>
                  <a:pt x="749" y="485"/>
                  <a:pt x="748" y="485"/>
                </a:cubicBezTo>
                <a:cubicBezTo>
                  <a:pt x="747" y="485"/>
                  <a:pt x="746" y="485"/>
                  <a:pt x="745" y="485"/>
                </a:cubicBezTo>
                <a:cubicBezTo>
                  <a:pt x="683" y="485"/>
                  <a:pt x="683" y="485"/>
                  <a:pt x="683" y="485"/>
                </a:cubicBezTo>
                <a:cubicBezTo>
                  <a:pt x="681" y="485"/>
                  <a:pt x="680" y="485"/>
                  <a:pt x="679" y="483"/>
                </a:cubicBezTo>
                <a:cubicBezTo>
                  <a:pt x="670" y="470"/>
                  <a:pt x="670" y="470"/>
                  <a:pt x="670" y="470"/>
                </a:cubicBezTo>
                <a:cubicBezTo>
                  <a:pt x="669" y="470"/>
                  <a:pt x="669" y="469"/>
                  <a:pt x="669" y="468"/>
                </a:cubicBezTo>
                <a:cubicBezTo>
                  <a:pt x="692" y="401"/>
                  <a:pt x="692" y="401"/>
                  <a:pt x="692" y="401"/>
                </a:cubicBezTo>
                <a:cubicBezTo>
                  <a:pt x="692" y="400"/>
                  <a:pt x="693" y="399"/>
                  <a:pt x="695" y="399"/>
                </a:cubicBezTo>
                <a:cubicBezTo>
                  <a:pt x="714" y="399"/>
                  <a:pt x="714" y="399"/>
                  <a:pt x="714" y="399"/>
                </a:cubicBezTo>
                <a:cubicBezTo>
                  <a:pt x="716" y="399"/>
                  <a:pt x="716" y="400"/>
                  <a:pt x="716" y="401"/>
                </a:cubicBezTo>
                <a:cubicBezTo>
                  <a:pt x="695" y="463"/>
                  <a:pt x="695" y="463"/>
                  <a:pt x="695" y="463"/>
                </a:cubicBezTo>
                <a:cubicBezTo>
                  <a:pt x="695" y="464"/>
                  <a:pt x="695" y="464"/>
                  <a:pt x="695" y="465"/>
                </a:cubicBezTo>
                <a:cubicBezTo>
                  <a:pt x="700" y="471"/>
                  <a:pt x="700" y="471"/>
                  <a:pt x="700" y="471"/>
                </a:cubicBezTo>
                <a:cubicBezTo>
                  <a:pt x="700" y="472"/>
                  <a:pt x="701" y="472"/>
                  <a:pt x="701" y="472"/>
                </a:cubicBezTo>
                <a:cubicBezTo>
                  <a:pt x="736" y="472"/>
                  <a:pt x="736" y="472"/>
                  <a:pt x="736" y="472"/>
                </a:cubicBezTo>
                <a:cubicBezTo>
                  <a:pt x="737" y="472"/>
                  <a:pt x="737" y="472"/>
                  <a:pt x="738" y="471"/>
                </a:cubicBezTo>
                <a:cubicBezTo>
                  <a:pt x="747" y="465"/>
                  <a:pt x="747" y="465"/>
                  <a:pt x="747" y="465"/>
                </a:cubicBezTo>
                <a:cubicBezTo>
                  <a:pt x="748" y="464"/>
                  <a:pt x="748" y="464"/>
                  <a:pt x="749" y="463"/>
                </a:cubicBezTo>
                <a:cubicBezTo>
                  <a:pt x="770" y="401"/>
                  <a:pt x="770" y="401"/>
                  <a:pt x="770" y="401"/>
                </a:cubicBezTo>
                <a:cubicBezTo>
                  <a:pt x="770" y="400"/>
                  <a:pt x="771" y="399"/>
                  <a:pt x="772" y="399"/>
                </a:cubicBezTo>
                <a:cubicBezTo>
                  <a:pt x="792" y="399"/>
                  <a:pt x="792" y="399"/>
                  <a:pt x="792" y="399"/>
                </a:cubicBezTo>
                <a:cubicBezTo>
                  <a:pt x="793" y="399"/>
                  <a:pt x="793" y="400"/>
                  <a:pt x="793" y="401"/>
                </a:cubicBezTo>
                <a:lnTo>
                  <a:pt x="770" y="468"/>
                </a:lnTo>
                <a:close/>
                <a:moveTo>
                  <a:pt x="666" y="415"/>
                </a:moveTo>
                <a:cubicBezTo>
                  <a:pt x="648" y="469"/>
                  <a:pt x="648" y="469"/>
                  <a:pt x="648" y="469"/>
                </a:cubicBezTo>
                <a:cubicBezTo>
                  <a:pt x="647" y="470"/>
                  <a:pt x="647" y="472"/>
                  <a:pt x="645" y="472"/>
                </a:cubicBezTo>
                <a:cubicBezTo>
                  <a:pt x="629" y="484"/>
                  <a:pt x="629" y="484"/>
                  <a:pt x="629" y="484"/>
                </a:cubicBezTo>
                <a:cubicBezTo>
                  <a:pt x="628" y="485"/>
                  <a:pt x="627" y="485"/>
                  <a:pt x="626" y="485"/>
                </a:cubicBezTo>
                <a:cubicBezTo>
                  <a:pt x="558" y="485"/>
                  <a:pt x="558" y="485"/>
                  <a:pt x="558" y="485"/>
                </a:cubicBezTo>
                <a:cubicBezTo>
                  <a:pt x="556" y="485"/>
                  <a:pt x="556" y="485"/>
                  <a:pt x="555" y="484"/>
                </a:cubicBezTo>
                <a:cubicBezTo>
                  <a:pt x="547" y="472"/>
                  <a:pt x="547" y="472"/>
                  <a:pt x="547" y="472"/>
                </a:cubicBezTo>
                <a:cubicBezTo>
                  <a:pt x="546" y="472"/>
                  <a:pt x="546" y="470"/>
                  <a:pt x="547" y="469"/>
                </a:cubicBezTo>
                <a:cubicBezTo>
                  <a:pt x="565" y="415"/>
                  <a:pt x="565" y="415"/>
                  <a:pt x="565" y="415"/>
                </a:cubicBezTo>
                <a:cubicBezTo>
                  <a:pt x="565" y="414"/>
                  <a:pt x="566" y="413"/>
                  <a:pt x="567" y="412"/>
                </a:cubicBezTo>
                <a:cubicBezTo>
                  <a:pt x="583" y="400"/>
                  <a:pt x="583" y="400"/>
                  <a:pt x="583" y="400"/>
                </a:cubicBezTo>
                <a:cubicBezTo>
                  <a:pt x="584" y="399"/>
                  <a:pt x="585" y="399"/>
                  <a:pt x="587" y="399"/>
                </a:cubicBezTo>
                <a:cubicBezTo>
                  <a:pt x="655" y="399"/>
                  <a:pt x="655" y="399"/>
                  <a:pt x="655" y="399"/>
                </a:cubicBezTo>
                <a:cubicBezTo>
                  <a:pt x="656" y="399"/>
                  <a:pt x="657" y="399"/>
                  <a:pt x="657" y="400"/>
                </a:cubicBezTo>
                <a:cubicBezTo>
                  <a:pt x="666" y="412"/>
                  <a:pt x="666" y="412"/>
                  <a:pt x="666" y="412"/>
                </a:cubicBezTo>
                <a:cubicBezTo>
                  <a:pt x="666" y="413"/>
                  <a:pt x="666" y="414"/>
                  <a:pt x="666" y="415"/>
                </a:cubicBezTo>
                <a:close/>
                <a:moveTo>
                  <a:pt x="640" y="419"/>
                </a:moveTo>
                <a:cubicBezTo>
                  <a:pt x="637" y="413"/>
                  <a:pt x="637" y="413"/>
                  <a:pt x="637" y="413"/>
                </a:cubicBezTo>
                <a:cubicBezTo>
                  <a:pt x="636" y="412"/>
                  <a:pt x="635" y="412"/>
                  <a:pt x="635" y="412"/>
                </a:cubicBezTo>
                <a:cubicBezTo>
                  <a:pt x="598" y="412"/>
                  <a:pt x="598" y="412"/>
                  <a:pt x="598" y="412"/>
                </a:cubicBezTo>
                <a:cubicBezTo>
                  <a:pt x="597" y="412"/>
                  <a:pt x="596" y="412"/>
                  <a:pt x="595" y="413"/>
                </a:cubicBezTo>
                <a:cubicBezTo>
                  <a:pt x="588" y="419"/>
                  <a:pt x="588" y="419"/>
                  <a:pt x="588" y="419"/>
                </a:cubicBezTo>
                <a:cubicBezTo>
                  <a:pt x="587" y="419"/>
                  <a:pt x="587" y="420"/>
                  <a:pt x="586" y="421"/>
                </a:cubicBezTo>
                <a:cubicBezTo>
                  <a:pt x="572" y="463"/>
                  <a:pt x="572" y="463"/>
                  <a:pt x="572" y="463"/>
                </a:cubicBezTo>
                <a:cubicBezTo>
                  <a:pt x="572" y="464"/>
                  <a:pt x="572" y="465"/>
                  <a:pt x="572" y="466"/>
                </a:cubicBezTo>
                <a:cubicBezTo>
                  <a:pt x="576" y="471"/>
                  <a:pt x="576" y="471"/>
                  <a:pt x="576" y="471"/>
                </a:cubicBezTo>
                <a:cubicBezTo>
                  <a:pt x="576" y="472"/>
                  <a:pt x="577" y="472"/>
                  <a:pt x="578" y="472"/>
                </a:cubicBezTo>
                <a:cubicBezTo>
                  <a:pt x="614" y="472"/>
                  <a:pt x="614" y="472"/>
                  <a:pt x="614" y="472"/>
                </a:cubicBezTo>
                <a:cubicBezTo>
                  <a:pt x="615" y="472"/>
                  <a:pt x="616" y="472"/>
                  <a:pt x="617" y="471"/>
                </a:cubicBezTo>
                <a:cubicBezTo>
                  <a:pt x="625" y="466"/>
                  <a:pt x="625" y="466"/>
                  <a:pt x="625" y="466"/>
                </a:cubicBezTo>
                <a:cubicBezTo>
                  <a:pt x="625" y="465"/>
                  <a:pt x="626" y="464"/>
                  <a:pt x="626" y="463"/>
                </a:cubicBezTo>
                <a:cubicBezTo>
                  <a:pt x="640" y="421"/>
                  <a:pt x="640" y="421"/>
                  <a:pt x="640" y="421"/>
                </a:cubicBezTo>
                <a:cubicBezTo>
                  <a:pt x="641" y="420"/>
                  <a:pt x="641" y="419"/>
                  <a:pt x="640" y="419"/>
                </a:cubicBezTo>
                <a:close/>
                <a:moveTo>
                  <a:pt x="547" y="428"/>
                </a:moveTo>
                <a:cubicBezTo>
                  <a:pt x="546" y="429"/>
                  <a:pt x="546" y="429"/>
                  <a:pt x="545" y="430"/>
                </a:cubicBezTo>
                <a:cubicBezTo>
                  <a:pt x="501" y="456"/>
                  <a:pt x="501" y="456"/>
                  <a:pt x="501" y="456"/>
                </a:cubicBezTo>
                <a:cubicBezTo>
                  <a:pt x="492" y="483"/>
                  <a:pt x="492" y="483"/>
                  <a:pt x="492" y="483"/>
                </a:cubicBezTo>
                <a:cubicBezTo>
                  <a:pt x="492" y="485"/>
                  <a:pt x="491" y="485"/>
                  <a:pt x="489" y="485"/>
                </a:cubicBezTo>
                <a:cubicBezTo>
                  <a:pt x="470" y="485"/>
                  <a:pt x="470" y="485"/>
                  <a:pt x="470" y="485"/>
                </a:cubicBezTo>
                <a:cubicBezTo>
                  <a:pt x="468" y="485"/>
                  <a:pt x="468" y="485"/>
                  <a:pt x="468" y="483"/>
                </a:cubicBezTo>
                <a:cubicBezTo>
                  <a:pt x="477" y="456"/>
                  <a:pt x="477" y="456"/>
                  <a:pt x="477" y="456"/>
                </a:cubicBezTo>
                <a:cubicBezTo>
                  <a:pt x="451" y="430"/>
                  <a:pt x="451" y="430"/>
                  <a:pt x="451" y="430"/>
                </a:cubicBezTo>
                <a:cubicBezTo>
                  <a:pt x="451" y="429"/>
                  <a:pt x="450" y="429"/>
                  <a:pt x="451" y="428"/>
                </a:cubicBezTo>
                <a:cubicBezTo>
                  <a:pt x="460" y="401"/>
                  <a:pt x="460" y="401"/>
                  <a:pt x="460" y="401"/>
                </a:cubicBezTo>
                <a:cubicBezTo>
                  <a:pt x="460" y="400"/>
                  <a:pt x="461" y="399"/>
                  <a:pt x="462" y="399"/>
                </a:cubicBezTo>
                <a:cubicBezTo>
                  <a:pt x="481" y="399"/>
                  <a:pt x="481" y="399"/>
                  <a:pt x="481" y="399"/>
                </a:cubicBezTo>
                <a:cubicBezTo>
                  <a:pt x="482" y="399"/>
                  <a:pt x="483" y="400"/>
                  <a:pt x="482" y="401"/>
                </a:cubicBezTo>
                <a:cubicBezTo>
                  <a:pt x="474" y="425"/>
                  <a:pt x="474" y="425"/>
                  <a:pt x="474" y="425"/>
                </a:cubicBezTo>
                <a:cubicBezTo>
                  <a:pt x="474" y="426"/>
                  <a:pt x="474" y="427"/>
                  <a:pt x="474" y="427"/>
                </a:cubicBezTo>
                <a:cubicBezTo>
                  <a:pt x="493" y="446"/>
                  <a:pt x="493" y="446"/>
                  <a:pt x="493" y="446"/>
                </a:cubicBezTo>
                <a:cubicBezTo>
                  <a:pt x="524" y="427"/>
                  <a:pt x="524" y="427"/>
                  <a:pt x="524" y="427"/>
                </a:cubicBezTo>
                <a:cubicBezTo>
                  <a:pt x="524" y="427"/>
                  <a:pt x="525" y="426"/>
                  <a:pt x="526" y="425"/>
                </a:cubicBezTo>
                <a:cubicBezTo>
                  <a:pt x="534" y="401"/>
                  <a:pt x="534" y="401"/>
                  <a:pt x="534" y="401"/>
                </a:cubicBezTo>
                <a:cubicBezTo>
                  <a:pt x="534" y="400"/>
                  <a:pt x="535" y="399"/>
                  <a:pt x="536" y="399"/>
                </a:cubicBezTo>
                <a:cubicBezTo>
                  <a:pt x="554" y="399"/>
                  <a:pt x="554" y="399"/>
                  <a:pt x="554" y="399"/>
                </a:cubicBezTo>
                <a:cubicBezTo>
                  <a:pt x="556" y="399"/>
                  <a:pt x="556" y="400"/>
                  <a:pt x="556" y="401"/>
                </a:cubicBezTo>
                <a:lnTo>
                  <a:pt x="547" y="428"/>
                </a:lnTo>
                <a:close/>
              </a:path>
            </a:pathLst>
          </a:custGeom>
          <a:solidFill>
            <a:srgbClr val="777777"/>
          </a:solidFill>
          <a:ln>
            <a:noFill/>
          </a:ln>
        </p:spPr>
        <p:txBody>
          <a:bodyPr vert="horz" wrap="square" lIns="91427" tIns="45713" rIns="91427" bIns="45713" numCol="1" anchor="t" anchorCtr="0" compatLnSpc="1">
            <a:prstTxWarp prst="textNoShape">
              <a:avLst/>
            </a:prstTxWarp>
          </a:bodyPr>
          <a:lstStyle/>
          <a:p>
            <a:pPr defTabSz="932563"/>
            <a:endParaRPr lang="en-US" dirty="0">
              <a:solidFill>
                <a:srgbClr val="282828"/>
              </a:solidFill>
            </a:endParaRPr>
          </a:p>
        </p:txBody>
      </p:sp>
    </p:spTree>
    <p:extLst>
      <p:ext uri="{BB962C8B-B14F-4D97-AF65-F5344CB8AC3E}">
        <p14:creationId xmlns:p14="http://schemas.microsoft.com/office/powerpoint/2010/main" val="2895304875"/>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4294967295" orient="horz" pos="302">
          <p15:clr>
            <a:srgbClr val="C35EA4"/>
          </p15:clr>
        </p15:guide>
        <p15:guide id="4294967295" pos="288">
          <p15:clr>
            <a:srgbClr val="C35EA4"/>
          </p15:clr>
        </p15:guide>
        <p15:guide id="4294967295" pos="7546">
          <p15:clr>
            <a:srgbClr val="C35EA4"/>
          </p15:clr>
        </p15:guide>
        <p15:guide id="4294967295" orient="horz" pos="4104">
          <p15:clr>
            <a:srgbClr val="C35EA4"/>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le Slide 1">
    <p:bg>
      <p:bgRef idx="1001">
        <a:schemeClr val="bg2"/>
      </p:bgRef>
    </p:bg>
    <p:spTree>
      <p:nvGrpSpPr>
        <p:cNvPr id="1" name=""/>
        <p:cNvGrpSpPr/>
        <p:nvPr/>
      </p:nvGrpSpPr>
      <p:grpSpPr>
        <a:xfrm>
          <a:off x="0" y="0"/>
          <a:ext cx="0" cy="0"/>
          <a:chOff x="0" y="0"/>
          <a:chExt cx="0" cy="0"/>
        </a:xfrm>
      </p:grpSpPr>
      <p:sp>
        <p:nvSpPr>
          <p:cNvPr id="5" name="Text Placeholder 4"/>
          <p:cNvSpPr>
            <a:spLocks noGrp="1"/>
          </p:cNvSpPr>
          <p:nvPr>
            <p:ph type="body" sz="quarter" idx="12" hasCustomPrompt="1"/>
          </p:nvPr>
        </p:nvSpPr>
        <p:spPr>
          <a:xfrm>
            <a:off x="276540" y="3954458"/>
            <a:ext cx="6399213" cy="1830388"/>
          </a:xfrm>
          <a:noFill/>
        </p:spPr>
        <p:txBody>
          <a:bodyPr lIns="182880" tIns="146304" rIns="182880" bIns="146304">
            <a:noAutofit/>
          </a:bodyPr>
          <a:lstStyle>
            <a:lvl1pPr marL="0" indent="0">
              <a:spcBef>
                <a:spcPts val="0"/>
              </a:spcBef>
              <a:buNone/>
              <a:defRPr sz="3599" spc="0" baseline="0">
                <a:gradFill>
                  <a:gsLst>
                    <a:gs pos="0">
                      <a:schemeClr val="tx1"/>
                    </a:gs>
                    <a:gs pos="100000">
                      <a:schemeClr val="tx1"/>
                    </a:gs>
                  </a:gsLst>
                  <a:lin ang="5400000" scaled="0"/>
                </a:gradFill>
                <a:latin typeface="+mj-lt"/>
              </a:defRPr>
            </a:lvl1pPr>
          </a:lstStyle>
          <a:p>
            <a:pPr lvl="0"/>
            <a:r>
              <a:rPr lang="en-US" dirty="0" smtClean="0"/>
              <a:t>Speaker Name</a:t>
            </a:r>
          </a:p>
        </p:txBody>
      </p:sp>
      <p:sp>
        <p:nvSpPr>
          <p:cNvPr id="9" name="Title 1"/>
          <p:cNvSpPr>
            <a:spLocks noGrp="1"/>
          </p:cNvSpPr>
          <p:nvPr>
            <p:ph type="title" hasCustomPrompt="1"/>
          </p:nvPr>
        </p:nvSpPr>
        <p:spPr>
          <a:xfrm>
            <a:off x="274703" y="2125677"/>
            <a:ext cx="10058336" cy="1828800"/>
          </a:xfrm>
          <a:noFill/>
        </p:spPr>
        <p:txBody>
          <a:bodyPr lIns="146304" tIns="91440" rIns="146304" bIns="91440" anchor="t" anchorCtr="0"/>
          <a:lstStyle>
            <a:lvl1pPr>
              <a:defRPr sz="5999" spc="-100" baseline="0">
                <a:gradFill>
                  <a:gsLst>
                    <a:gs pos="3333">
                      <a:schemeClr val="tx1"/>
                    </a:gs>
                    <a:gs pos="39000">
                      <a:schemeClr val="tx1"/>
                    </a:gs>
                  </a:gsLst>
                  <a:lin ang="5400000" scaled="0"/>
                </a:gradFill>
              </a:defRPr>
            </a:lvl1pPr>
          </a:lstStyle>
          <a:p>
            <a:r>
              <a:rPr lang="en-US" dirty="0" smtClean="0"/>
              <a:t>Presentation title</a:t>
            </a:r>
            <a:endParaRPr lang="en-US" dirty="0"/>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bwMode="invGray">
          <a:xfrm>
            <a:off x="458839" y="481460"/>
            <a:ext cx="1841945" cy="393192"/>
          </a:xfrm>
          <a:prstGeom prst="rect">
            <a:avLst/>
          </a:prstGeom>
        </p:spPr>
      </p:pic>
      <p:sp>
        <p:nvSpPr>
          <p:cNvPr id="10" name="Freeform 9"/>
          <p:cNvSpPr>
            <a:spLocks noEditPoints="1"/>
          </p:cNvSpPr>
          <p:nvPr userDrawn="1"/>
        </p:nvSpPr>
        <p:spPr bwMode="auto">
          <a:xfrm>
            <a:off x="10698749" y="6031429"/>
            <a:ext cx="1280527" cy="483672"/>
          </a:xfrm>
          <a:custGeom>
            <a:avLst/>
            <a:gdLst>
              <a:gd name="T0" fmla="*/ 78 w 582"/>
              <a:gd name="T1" fmla="*/ 103 h 218"/>
              <a:gd name="T2" fmla="*/ 63 w 582"/>
              <a:gd name="T3" fmla="*/ 112 h 218"/>
              <a:gd name="T4" fmla="*/ 63 w 582"/>
              <a:gd name="T5" fmla="*/ 81 h 218"/>
              <a:gd name="T6" fmla="*/ 78 w 582"/>
              <a:gd name="T7" fmla="*/ 89 h 218"/>
              <a:gd name="T8" fmla="*/ 322 w 582"/>
              <a:gd name="T9" fmla="*/ 112 h 218"/>
              <a:gd name="T10" fmla="*/ 292 w 582"/>
              <a:gd name="T11" fmla="*/ 147 h 218"/>
              <a:gd name="T12" fmla="*/ 304 w 582"/>
              <a:gd name="T13" fmla="*/ 71 h 218"/>
              <a:gd name="T14" fmla="*/ 302 w 582"/>
              <a:gd name="T15" fmla="*/ 79 h 218"/>
              <a:gd name="T16" fmla="*/ 301 w 582"/>
              <a:gd name="T17" fmla="*/ 110 h 218"/>
              <a:gd name="T18" fmla="*/ 354 w 582"/>
              <a:gd name="T19" fmla="*/ 95 h 218"/>
              <a:gd name="T20" fmla="*/ 349 w 582"/>
              <a:gd name="T21" fmla="*/ 93 h 218"/>
              <a:gd name="T22" fmla="*/ 349 w 582"/>
              <a:gd name="T23" fmla="*/ 147 h 218"/>
              <a:gd name="T24" fmla="*/ 362 w 582"/>
              <a:gd name="T25" fmla="*/ 100 h 218"/>
              <a:gd name="T26" fmla="*/ 363 w 582"/>
              <a:gd name="T27" fmla="*/ 92 h 218"/>
              <a:gd name="T28" fmla="*/ 396 w 582"/>
              <a:gd name="T29" fmla="*/ 149 h 218"/>
              <a:gd name="T30" fmla="*/ 377 w 582"/>
              <a:gd name="T31" fmla="*/ 99 h 218"/>
              <a:gd name="T32" fmla="*/ 423 w 582"/>
              <a:gd name="T33" fmla="*/ 120 h 218"/>
              <a:gd name="T34" fmla="*/ 409 w 582"/>
              <a:gd name="T35" fmla="*/ 104 h 218"/>
              <a:gd name="T36" fmla="*/ 378 w 582"/>
              <a:gd name="T37" fmla="*/ 120 h 218"/>
              <a:gd name="T38" fmla="*/ 409 w 582"/>
              <a:gd name="T39" fmla="*/ 136 h 218"/>
              <a:gd name="T40" fmla="*/ 434 w 582"/>
              <a:gd name="T41" fmla="*/ 69 h 218"/>
              <a:gd name="T42" fmla="*/ 438 w 582"/>
              <a:gd name="T43" fmla="*/ 79 h 218"/>
              <a:gd name="T44" fmla="*/ 442 w 582"/>
              <a:gd name="T45" fmla="*/ 69 h 218"/>
              <a:gd name="T46" fmla="*/ 422 w 582"/>
              <a:gd name="T47" fmla="*/ 166 h 218"/>
              <a:gd name="T48" fmla="*/ 421 w 582"/>
              <a:gd name="T49" fmla="*/ 173 h 218"/>
              <a:gd name="T50" fmla="*/ 442 w 582"/>
              <a:gd name="T51" fmla="*/ 93 h 218"/>
              <a:gd name="T52" fmla="*/ 494 w 582"/>
              <a:gd name="T53" fmla="*/ 98 h 218"/>
              <a:gd name="T54" fmla="*/ 462 w 582"/>
              <a:gd name="T55" fmla="*/ 122 h 218"/>
              <a:gd name="T56" fmla="*/ 497 w 582"/>
              <a:gd name="T57" fmla="*/ 135 h 218"/>
              <a:gd name="T58" fmla="*/ 459 w 582"/>
              <a:gd name="T59" fmla="*/ 141 h 218"/>
              <a:gd name="T60" fmla="*/ 465 w 582"/>
              <a:gd name="T61" fmla="*/ 95 h 218"/>
              <a:gd name="T62" fmla="*/ 491 w 582"/>
              <a:gd name="T63" fmla="*/ 115 h 218"/>
              <a:gd name="T64" fmla="*/ 467 w 582"/>
              <a:gd name="T65" fmla="*/ 103 h 218"/>
              <a:gd name="T66" fmla="*/ 514 w 582"/>
              <a:gd name="T67" fmla="*/ 100 h 218"/>
              <a:gd name="T68" fmla="*/ 519 w 582"/>
              <a:gd name="T69" fmla="*/ 145 h 218"/>
              <a:gd name="T70" fmla="*/ 547 w 582"/>
              <a:gd name="T71" fmla="*/ 137 h 218"/>
              <a:gd name="T72" fmla="*/ 515 w 582"/>
              <a:gd name="T73" fmla="*/ 121 h 218"/>
              <a:gd name="T74" fmla="*/ 547 w 582"/>
              <a:gd name="T75" fmla="*/ 103 h 218"/>
              <a:gd name="T76" fmla="*/ 514 w 582"/>
              <a:gd name="T77" fmla="*/ 100 h 218"/>
              <a:gd name="T78" fmla="*/ 569 w 582"/>
              <a:gd name="T79" fmla="*/ 93 h 218"/>
              <a:gd name="T80" fmla="*/ 560 w 582"/>
              <a:gd name="T81" fmla="*/ 93 h 218"/>
              <a:gd name="T82" fmla="*/ 560 w 582"/>
              <a:gd name="T83" fmla="*/ 100 h 218"/>
              <a:gd name="T84" fmla="*/ 582 w 582"/>
              <a:gd name="T85" fmla="*/ 147 h 218"/>
              <a:gd name="T86" fmla="*/ 571 w 582"/>
              <a:gd name="T87" fmla="*/ 139 h 218"/>
              <a:gd name="T88" fmla="*/ 582 w 582"/>
              <a:gd name="T89" fmla="*/ 100 h 218"/>
              <a:gd name="T90" fmla="*/ 206 w 582"/>
              <a:gd name="T91" fmla="*/ 200 h 218"/>
              <a:gd name="T92" fmla="*/ 0 w 582"/>
              <a:gd name="T93" fmla="*/ 195 h 218"/>
              <a:gd name="T94" fmla="*/ 127 w 582"/>
              <a:gd name="T95" fmla="*/ 18 h 218"/>
              <a:gd name="T96" fmla="*/ 100 w 582"/>
              <a:gd name="T97" fmla="*/ 94 h 218"/>
              <a:gd name="T98" fmla="*/ 81 w 582"/>
              <a:gd name="T99" fmla="*/ 64 h 218"/>
              <a:gd name="T100" fmla="*/ 37 w 582"/>
              <a:gd name="T101" fmla="*/ 161 h 218"/>
              <a:gd name="T102" fmla="*/ 65 w 582"/>
              <a:gd name="T103" fmla="*/ 129 h 218"/>
              <a:gd name="T104" fmla="*/ 85 w 582"/>
              <a:gd name="T105" fmla="*/ 123 h 218"/>
              <a:gd name="T106" fmla="*/ 98 w 582"/>
              <a:gd name="T107" fmla="*/ 108 h 218"/>
              <a:gd name="T108" fmla="*/ 209 w 582"/>
              <a:gd name="T109" fmla="*/ 31 h 218"/>
              <a:gd name="T110" fmla="*/ 127 w 582"/>
              <a:gd name="T111" fmla="*/ 45 h 218"/>
              <a:gd name="T112" fmla="*/ 181 w 582"/>
              <a:gd name="T113" fmla="*/ 100 h 218"/>
              <a:gd name="T114" fmla="*/ 172 w 582"/>
              <a:gd name="T115" fmla="*/ 136 h 218"/>
              <a:gd name="T116" fmla="*/ 163 w 582"/>
              <a:gd name="T117" fmla="*/ 100 h 218"/>
              <a:gd name="T118" fmla="*/ 127 w 582"/>
              <a:gd name="T119" fmla="*/ 136 h 218"/>
              <a:gd name="T120" fmla="*/ 136 w 582"/>
              <a:gd name="T121" fmla="*/ 181 h 218"/>
              <a:gd name="T122" fmla="*/ 206 w 582"/>
              <a:gd name="T123" fmla="*/ 190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82" h="218">
                <a:moveTo>
                  <a:pt x="78" y="89"/>
                </a:moveTo>
                <a:cubicBezTo>
                  <a:pt x="78" y="91"/>
                  <a:pt x="79" y="93"/>
                  <a:pt x="79" y="96"/>
                </a:cubicBezTo>
                <a:cubicBezTo>
                  <a:pt x="79" y="98"/>
                  <a:pt x="78" y="101"/>
                  <a:pt x="78" y="103"/>
                </a:cubicBezTo>
                <a:cubicBezTo>
                  <a:pt x="77" y="105"/>
                  <a:pt x="76" y="106"/>
                  <a:pt x="75" y="108"/>
                </a:cubicBezTo>
                <a:cubicBezTo>
                  <a:pt x="73" y="109"/>
                  <a:pt x="72" y="110"/>
                  <a:pt x="70" y="111"/>
                </a:cubicBezTo>
                <a:cubicBezTo>
                  <a:pt x="68" y="111"/>
                  <a:pt x="66" y="111"/>
                  <a:pt x="63" y="112"/>
                </a:cubicBezTo>
                <a:cubicBezTo>
                  <a:pt x="56" y="112"/>
                  <a:pt x="56" y="112"/>
                  <a:pt x="56" y="112"/>
                </a:cubicBezTo>
                <a:cubicBezTo>
                  <a:pt x="56" y="81"/>
                  <a:pt x="56" y="81"/>
                  <a:pt x="56" y="81"/>
                </a:cubicBezTo>
                <a:cubicBezTo>
                  <a:pt x="63" y="81"/>
                  <a:pt x="63" y="81"/>
                  <a:pt x="63" y="81"/>
                </a:cubicBezTo>
                <a:cubicBezTo>
                  <a:pt x="66" y="80"/>
                  <a:pt x="68" y="81"/>
                  <a:pt x="70" y="81"/>
                </a:cubicBezTo>
                <a:cubicBezTo>
                  <a:pt x="72" y="82"/>
                  <a:pt x="73" y="83"/>
                  <a:pt x="75" y="84"/>
                </a:cubicBezTo>
                <a:cubicBezTo>
                  <a:pt x="76" y="85"/>
                  <a:pt x="77" y="87"/>
                  <a:pt x="78" y="89"/>
                </a:cubicBezTo>
                <a:close/>
                <a:moveTo>
                  <a:pt x="323" y="77"/>
                </a:moveTo>
                <a:cubicBezTo>
                  <a:pt x="327" y="81"/>
                  <a:pt x="330" y="87"/>
                  <a:pt x="330" y="94"/>
                </a:cubicBezTo>
                <a:cubicBezTo>
                  <a:pt x="330" y="101"/>
                  <a:pt x="327" y="107"/>
                  <a:pt x="322" y="112"/>
                </a:cubicBezTo>
                <a:cubicBezTo>
                  <a:pt x="317" y="116"/>
                  <a:pt x="310" y="118"/>
                  <a:pt x="302" y="118"/>
                </a:cubicBezTo>
                <a:cubicBezTo>
                  <a:pt x="292" y="118"/>
                  <a:pt x="292" y="118"/>
                  <a:pt x="292" y="118"/>
                </a:cubicBezTo>
                <a:cubicBezTo>
                  <a:pt x="292" y="147"/>
                  <a:pt x="292" y="147"/>
                  <a:pt x="292" y="147"/>
                </a:cubicBezTo>
                <a:cubicBezTo>
                  <a:pt x="283" y="147"/>
                  <a:pt x="283" y="147"/>
                  <a:pt x="283" y="147"/>
                </a:cubicBezTo>
                <a:cubicBezTo>
                  <a:pt x="283" y="71"/>
                  <a:pt x="283" y="71"/>
                  <a:pt x="283" y="71"/>
                </a:cubicBezTo>
                <a:cubicBezTo>
                  <a:pt x="304" y="71"/>
                  <a:pt x="304" y="71"/>
                  <a:pt x="304" y="71"/>
                </a:cubicBezTo>
                <a:cubicBezTo>
                  <a:pt x="312" y="71"/>
                  <a:pt x="318" y="73"/>
                  <a:pt x="323" y="77"/>
                </a:cubicBezTo>
                <a:close/>
                <a:moveTo>
                  <a:pt x="320" y="94"/>
                </a:moveTo>
                <a:cubicBezTo>
                  <a:pt x="320" y="84"/>
                  <a:pt x="314" y="79"/>
                  <a:pt x="302" y="79"/>
                </a:cubicBezTo>
                <a:cubicBezTo>
                  <a:pt x="292" y="79"/>
                  <a:pt x="292" y="79"/>
                  <a:pt x="292" y="79"/>
                </a:cubicBezTo>
                <a:cubicBezTo>
                  <a:pt x="292" y="110"/>
                  <a:pt x="292" y="110"/>
                  <a:pt x="292" y="110"/>
                </a:cubicBezTo>
                <a:cubicBezTo>
                  <a:pt x="301" y="110"/>
                  <a:pt x="301" y="110"/>
                  <a:pt x="301" y="110"/>
                </a:cubicBezTo>
                <a:cubicBezTo>
                  <a:pt x="307" y="110"/>
                  <a:pt x="312" y="109"/>
                  <a:pt x="315" y="106"/>
                </a:cubicBezTo>
                <a:cubicBezTo>
                  <a:pt x="319" y="103"/>
                  <a:pt x="320" y="99"/>
                  <a:pt x="320" y="94"/>
                </a:cubicBezTo>
                <a:close/>
                <a:moveTo>
                  <a:pt x="354" y="95"/>
                </a:moveTo>
                <a:cubicBezTo>
                  <a:pt x="352" y="97"/>
                  <a:pt x="350" y="100"/>
                  <a:pt x="349" y="104"/>
                </a:cubicBezTo>
                <a:cubicBezTo>
                  <a:pt x="349" y="104"/>
                  <a:pt x="349" y="104"/>
                  <a:pt x="349" y="104"/>
                </a:cubicBezTo>
                <a:cubicBezTo>
                  <a:pt x="349" y="93"/>
                  <a:pt x="349" y="93"/>
                  <a:pt x="349" y="93"/>
                </a:cubicBezTo>
                <a:cubicBezTo>
                  <a:pt x="340" y="93"/>
                  <a:pt x="340" y="93"/>
                  <a:pt x="340" y="93"/>
                </a:cubicBezTo>
                <a:cubicBezTo>
                  <a:pt x="340" y="147"/>
                  <a:pt x="340" y="147"/>
                  <a:pt x="340" y="147"/>
                </a:cubicBezTo>
                <a:cubicBezTo>
                  <a:pt x="349" y="147"/>
                  <a:pt x="349" y="147"/>
                  <a:pt x="349" y="147"/>
                </a:cubicBezTo>
                <a:cubicBezTo>
                  <a:pt x="349" y="120"/>
                  <a:pt x="349" y="120"/>
                  <a:pt x="349" y="120"/>
                </a:cubicBezTo>
                <a:cubicBezTo>
                  <a:pt x="349" y="114"/>
                  <a:pt x="350" y="109"/>
                  <a:pt x="352" y="105"/>
                </a:cubicBezTo>
                <a:cubicBezTo>
                  <a:pt x="355" y="102"/>
                  <a:pt x="358" y="100"/>
                  <a:pt x="362" y="100"/>
                </a:cubicBezTo>
                <a:cubicBezTo>
                  <a:pt x="364" y="100"/>
                  <a:pt x="367" y="101"/>
                  <a:pt x="368" y="102"/>
                </a:cubicBezTo>
                <a:cubicBezTo>
                  <a:pt x="368" y="93"/>
                  <a:pt x="368" y="93"/>
                  <a:pt x="368" y="93"/>
                </a:cubicBezTo>
                <a:cubicBezTo>
                  <a:pt x="367" y="92"/>
                  <a:pt x="365" y="92"/>
                  <a:pt x="363" y="92"/>
                </a:cubicBezTo>
                <a:cubicBezTo>
                  <a:pt x="360" y="92"/>
                  <a:pt x="357" y="93"/>
                  <a:pt x="354" y="95"/>
                </a:cubicBezTo>
                <a:close/>
                <a:moveTo>
                  <a:pt x="416" y="141"/>
                </a:moveTo>
                <a:cubicBezTo>
                  <a:pt x="411" y="146"/>
                  <a:pt x="404" y="149"/>
                  <a:pt x="396" y="149"/>
                </a:cubicBezTo>
                <a:cubicBezTo>
                  <a:pt x="388" y="149"/>
                  <a:pt x="381" y="146"/>
                  <a:pt x="376" y="141"/>
                </a:cubicBezTo>
                <a:cubicBezTo>
                  <a:pt x="372" y="136"/>
                  <a:pt x="369" y="129"/>
                  <a:pt x="369" y="121"/>
                </a:cubicBezTo>
                <a:cubicBezTo>
                  <a:pt x="369" y="112"/>
                  <a:pt x="372" y="105"/>
                  <a:pt x="377" y="99"/>
                </a:cubicBezTo>
                <a:cubicBezTo>
                  <a:pt x="382" y="94"/>
                  <a:pt x="388" y="92"/>
                  <a:pt x="397" y="92"/>
                </a:cubicBezTo>
                <a:cubicBezTo>
                  <a:pt x="405" y="92"/>
                  <a:pt x="411" y="94"/>
                  <a:pt x="416" y="99"/>
                </a:cubicBezTo>
                <a:cubicBezTo>
                  <a:pt x="421" y="104"/>
                  <a:pt x="423" y="111"/>
                  <a:pt x="423" y="120"/>
                </a:cubicBezTo>
                <a:cubicBezTo>
                  <a:pt x="423" y="129"/>
                  <a:pt x="420" y="136"/>
                  <a:pt x="416" y="141"/>
                </a:cubicBezTo>
                <a:close/>
                <a:moveTo>
                  <a:pt x="414" y="120"/>
                </a:moveTo>
                <a:cubicBezTo>
                  <a:pt x="414" y="113"/>
                  <a:pt x="412" y="108"/>
                  <a:pt x="409" y="104"/>
                </a:cubicBezTo>
                <a:cubicBezTo>
                  <a:pt x="406" y="101"/>
                  <a:pt x="402" y="99"/>
                  <a:pt x="396" y="99"/>
                </a:cubicBezTo>
                <a:cubicBezTo>
                  <a:pt x="391" y="99"/>
                  <a:pt x="386" y="101"/>
                  <a:pt x="383" y="105"/>
                </a:cubicBezTo>
                <a:cubicBezTo>
                  <a:pt x="380" y="108"/>
                  <a:pt x="378" y="114"/>
                  <a:pt x="378" y="120"/>
                </a:cubicBezTo>
                <a:cubicBezTo>
                  <a:pt x="378" y="127"/>
                  <a:pt x="380" y="132"/>
                  <a:pt x="383" y="136"/>
                </a:cubicBezTo>
                <a:cubicBezTo>
                  <a:pt x="386" y="139"/>
                  <a:pt x="391" y="141"/>
                  <a:pt x="396" y="141"/>
                </a:cubicBezTo>
                <a:cubicBezTo>
                  <a:pt x="402" y="141"/>
                  <a:pt x="406" y="139"/>
                  <a:pt x="409" y="136"/>
                </a:cubicBezTo>
                <a:cubicBezTo>
                  <a:pt x="412" y="132"/>
                  <a:pt x="414" y="127"/>
                  <a:pt x="414" y="120"/>
                </a:cubicBezTo>
                <a:close/>
                <a:moveTo>
                  <a:pt x="438" y="68"/>
                </a:moveTo>
                <a:cubicBezTo>
                  <a:pt x="436" y="68"/>
                  <a:pt x="435" y="68"/>
                  <a:pt x="434" y="69"/>
                </a:cubicBezTo>
                <a:cubicBezTo>
                  <a:pt x="433" y="70"/>
                  <a:pt x="432" y="72"/>
                  <a:pt x="432" y="73"/>
                </a:cubicBezTo>
                <a:cubicBezTo>
                  <a:pt x="432" y="75"/>
                  <a:pt x="433" y="76"/>
                  <a:pt x="434" y="77"/>
                </a:cubicBezTo>
                <a:cubicBezTo>
                  <a:pt x="435" y="78"/>
                  <a:pt x="436" y="79"/>
                  <a:pt x="438" y="79"/>
                </a:cubicBezTo>
                <a:cubicBezTo>
                  <a:pt x="440" y="79"/>
                  <a:pt x="441" y="78"/>
                  <a:pt x="442" y="77"/>
                </a:cubicBezTo>
                <a:cubicBezTo>
                  <a:pt x="443" y="76"/>
                  <a:pt x="444" y="75"/>
                  <a:pt x="444" y="73"/>
                </a:cubicBezTo>
                <a:cubicBezTo>
                  <a:pt x="444" y="72"/>
                  <a:pt x="443" y="70"/>
                  <a:pt x="442" y="69"/>
                </a:cubicBezTo>
                <a:cubicBezTo>
                  <a:pt x="441" y="68"/>
                  <a:pt x="440" y="68"/>
                  <a:pt x="438" y="68"/>
                </a:cubicBezTo>
                <a:close/>
                <a:moveTo>
                  <a:pt x="434" y="147"/>
                </a:moveTo>
                <a:cubicBezTo>
                  <a:pt x="434" y="159"/>
                  <a:pt x="430" y="166"/>
                  <a:pt x="422" y="166"/>
                </a:cubicBezTo>
                <a:cubicBezTo>
                  <a:pt x="419" y="166"/>
                  <a:pt x="417" y="165"/>
                  <a:pt x="414" y="163"/>
                </a:cubicBezTo>
                <a:cubicBezTo>
                  <a:pt x="414" y="171"/>
                  <a:pt x="414" y="171"/>
                  <a:pt x="414" y="171"/>
                </a:cubicBezTo>
                <a:cubicBezTo>
                  <a:pt x="416" y="172"/>
                  <a:pt x="419" y="173"/>
                  <a:pt x="421" y="173"/>
                </a:cubicBezTo>
                <a:cubicBezTo>
                  <a:pt x="428" y="173"/>
                  <a:pt x="433" y="171"/>
                  <a:pt x="437" y="166"/>
                </a:cubicBezTo>
                <a:cubicBezTo>
                  <a:pt x="440" y="161"/>
                  <a:pt x="442" y="154"/>
                  <a:pt x="442" y="145"/>
                </a:cubicBezTo>
                <a:cubicBezTo>
                  <a:pt x="442" y="93"/>
                  <a:pt x="442" y="93"/>
                  <a:pt x="442" y="93"/>
                </a:cubicBezTo>
                <a:cubicBezTo>
                  <a:pt x="434" y="93"/>
                  <a:pt x="434" y="93"/>
                  <a:pt x="434" y="93"/>
                </a:cubicBezTo>
                <a:lnTo>
                  <a:pt x="434" y="147"/>
                </a:lnTo>
                <a:close/>
                <a:moveTo>
                  <a:pt x="494" y="98"/>
                </a:moveTo>
                <a:cubicBezTo>
                  <a:pt x="498" y="103"/>
                  <a:pt x="500" y="109"/>
                  <a:pt x="500" y="118"/>
                </a:cubicBezTo>
                <a:cubicBezTo>
                  <a:pt x="500" y="122"/>
                  <a:pt x="500" y="122"/>
                  <a:pt x="500" y="122"/>
                </a:cubicBezTo>
                <a:cubicBezTo>
                  <a:pt x="462" y="122"/>
                  <a:pt x="462" y="122"/>
                  <a:pt x="462" y="122"/>
                </a:cubicBezTo>
                <a:cubicBezTo>
                  <a:pt x="462" y="128"/>
                  <a:pt x="464" y="133"/>
                  <a:pt x="467" y="136"/>
                </a:cubicBezTo>
                <a:cubicBezTo>
                  <a:pt x="470" y="140"/>
                  <a:pt x="474" y="141"/>
                  <a:pt x="480" y="141"/>
                </a:cubicBezTo>
                <a:cubicBezTo>
                  <a:pt x="486" y="141"/>
                  <a:pt x="491" y="139"/>
                  <a:pt x="497" y="135"/>
                </a:cubicBezTo>
                <a:cubicBezTo>
                  <a:pt x="497" y="143"/>
                  <a:pt x="497" y="143"/>
                  <a:pt x="497" y="143"/>
                </a:cubicBezTo>
                <a:cubicBezTo>
                  <a:pt x="492" y="147"/>
                  <a:pt x="485" y="149"/>
                  <a:pt x="478" y="149"/>
                </a:cubicBezTo>
                <a:cubicBezTo>
                  <a:pt x="470" y="149"/>
                  <a:pt x="464" y="146"/>
                  <a:pt x="459" y="141"/>
                </a:cubicBezTo>
                <a:cubicBezTo>
                  <a:pt x="455" y="136"/>
                  <a:pt x="453" y="129"/>
                  <a:pt x="453" y="120"/>
                </a:cubicBezTo>
                <a:cubicBezTo>
                  <a:pt x="453" y="115"/>
                  <a:pt x="454" y="110"/>
                  <a:pt x="456" y="106"/>
                </a:cubicBezTo>
                <a:cubicBezTo>
                  <a:pt x="458" y="101"/>
                  <a:pt x="461" y="98"/>
                  <a:pt x="465" y="95"/>
                </a:cubicBezTo>
                <a:cubicBezTo>
                  <a:pt x="469" y="93"/>
                  <a:pt x="473" y="92"/>
                  <a:pt x="478" y="92"/>
                </a:cubicBezTo>
                <a:cubicBezTo>
                  <a:pt x="485" y="92"/>
                  <a:pt x="490" y="94"/>
                  <a:pt x="494" y="98"/>
                </a:cubicBezTo>
                <a:close/>
                <a:moveTo>
                  <a:pt x="491" y="115"/>
                </a:moveTo>
                <a:cubicBezTo>
                  <a:pt x="491" y="110"/>
                  <a:pt x="490" y="106"/>
                  <a:pt x="488" y="103"/>
                </a:cubicBezTo>
                <a:cubicBezTo>
                  <a:pt x="485" y="100"/>
                  <a:pt x="482" y="99"/>
                  <a:pt x="478" y="99"/>
                </a:cubicBezTo>
                <a:cubicBezTo>
                  <a:pt x="474" y="99"/>
                  <a:pt x="470" y="100"/>
                  <a:pt x="467" y="103"/>
                </a:cubicBezTo>
                <a:cubicBezTo>
                  <a:pt x="465" y="106"/>
                  <a:pt x="463" y="110"/>
                  <a:pt x="462" y="115"/>
                </a:cubicBezTo>
                <a:lnTo>
                  <a:pt x="491" y="115"/>
                </a:lnTo>
                <a:close/>
                <a:moveTo>
                  <a:pt x="514" y="100"/>
                </a:moveTo>
                <a:cubicBezTo>
                  <a:pt x="509" y="105"/>
                  <a:pt x="506" y="112"/>
                  <a:pt x="506" y="121"/>
                </a:cubicBezTo>
                <a:cubicBezTo>
                  <a:pt x="506" y="127"/>
                  <a:pt x="507" y="131"/>
                  <a:pt x="509" y="136"/>
                </a:cubicBezTo>
                <a:cubicBezTo>
                  <a:pt x="512" y="140"/>
                  <a:pt x="515" y="143"/>
                  <a:pt x="519" y="145"/>
                </a:cubicBezTo>
                <a:cubicBezTo>
                  <a:pt x="523" y="148"/>
                  <a:pt x="527" y="149"/>
                  <a:pt x="532" y="149"/>
                </a:cubicBezTo>
                <a:cubicBezTo>
                  <a:pt x="538" y="149"/>
                  <a:pt x="543" y="147"/>
                  <a:pt x="547" y="145"/>
                </a:cubicBezTo>
                <a:cubicBezTo>
                  <a:pt x="547" y="137"/>
                  <a:pt x="547" y="137"/>
                  <a:pt x="547" y="137"/>
                </a:cubicBezTo>
                <a:cubicBezTo>
                  <a:pt x="543" y="140"/>
                  <a:pt x="538" y="141"/>
                  <a:pt x="533" y="141"/>
                </a:cubicBezTo>
                <a:cubicBezTo>
                  <a:pt x="528" y="141"/>
                  <a:pt x="523" y="139"/>
                  <a:pt x="520" y="136"/>
                </a:cubicBezTo>
                <a:cubicBezTo>
                  <a:pt x="517" y="132"/>
                  <a:pt x="515" y="127"/>
                  <a:pt x="515" y="121"/>
                </a:cubicBezTo>
                <a:cubicBezTo>
                  <a:pt x="515" y="114"/>
                  <a:pt x="517" y="109"/>
                  <a:pt x="520" y="105"/>
                </a:cubicBezTo>
                <a:cubicBezTo>
                  <a:pt x="524" y="101"/>
                  <a:pt x="528" y="99"/>
                  <a:pt x="534" y="99"/>
                </a:cubicBezTo>
                <a:cubicBezTo>
                  <a:pt x="539" y="99"/>
                  <a:pt x="543" y="100"/>
                  <a:pt x="547" y="103"/>
                </a:cubicBezTo>
                <a:cubicBezTo>
                  <a:pt x="547" y="94"/>
                  <a:pt x="547" y="94"/>
                  <a:pt x="547" y="94"/>
                </a:cubicBezTo>
                <a:cubicBezTo>
                  <a:pt x="543" y="92"/>
                  <a:pt x="539" y="92"/>
                  <a:pt x="534" y="92"/>
                </a:cubicBezTo>
                <a:cubicBezTo>
                  <a:pt x="526" y="92"/>
                  <a:pt x="519" y="94"/>
                  <a:pt x="514" y="100"/>
                </a:cubicBezTo>
                <a:close/>
                <a:moveTo>
                  <a:pt x="582" y="100"/>
                </a:moveTo>
                <a:cubicBezTo>
                  <a:pt x="582" y="93"/>
                  <a:pt x="582" y="93"/>
                  <a:pt x="582" y="93"/>
                </a:cubicBezTo>
                <a:cubicBezTo>
                  <a:pt x="569" y="93"/>
                  <a:pt x="569" y="93"/>
                  <a:pt x="569" y="93"/>
                </a:cubicBezTo>
                <a:cubicBezTo>
                  <a:pt x="569" y="77"/>
                  <a:pt x="569" y="77"/>
                  <a:pt x="569" y="77"/>
                </a:cubicBezTo>
                <a:cubicBezTo>
                  <a:pt x="560" y="80"/>
                  <a:pt x="560" y="80"/>
                  <a:pt x="560" y="80"/>
                </a:cubicBezTo>
                <a:cubicBezTo>
                  <a:pt x="560" y="93"/>
                  <a:pt x="560" y="93"/>
                  <a:pt x="560" y="93"/>
                </a:cubicBezTo>
                <a:cubicBezTo>
                  <a:pt x="551" y="93"/>
                  <a:pt x="551" y="93"/>
                  <a:pt x="551" y="93"/>
                </a:cubicBezTo>
                <a:cubicBezTo>
                  <a:pt x="551" y="100"/>
                  <a:pt x="551" y="100"/>
                  <a:pt x="551" y="100"/>
                </a:cubicBezTo>
                <a:cubicBezTo>
                  <a:pt x="560" y="100"/>
                  <a:pt x="560" y="100"/>
                  <a:pt x="560" y="100"/>
                </a:cubicBezTo>
                <a:cubicBezTo>
                  <a:pt x="560" y="133"/>
                  <a:pt x="560" y="133"/>
                  <a:pt x="560" y="133"/>
                </a:cubicBezTo>
                <a:cubicBezTo>
                  <a:pt x="560" y="143"/>
                  <a:pt x="565" y="149"/>
                  <a:pt x="574" y="149"/>
                </a:cubicBezTo>
                <a:cubicBezTo>
                  <a:pt x="578" y="149"/>
                  <a:pt x="580" y="148"/>
                  <a:pt x="582" y="147"/>
                </a:cubicBezTo>
                <a:cubicBezTo>
                  <a:pt x="582" y="139"/>
                  <a:pt x="582" y="139"/>
                  <a:pt x="582" y="139"/>
                </a:cubicBezTo>
                <a:cubicBezTo>
                  <a:pt x="581" y="141"/>
                  <a:pt x="579" y="141"/>
                  <a:pt x="577" y="141"/>
                </a:cubicBezTo>
                <a:cubicBezTo>
                  <a:pt x="574" y="141"/>
                  <a:pt x="572" y="140"/>
                  <a:pt x="571" y="139"/>
                </a:cubicBezTo>
                <a:cubicBezTo>
                  <a:pt x="569" y="137"/>
                  <a:pt x="569" y="135"/>
                  <a:pt x="569" y="131"/>
                </a:cubicBezTo>
                <a:cubicBezTo>
                  <a:pt x="569" y="100"/>
                  <a:pt x="569" y="100"/>
                  <a:pt x="569" y="100"/>
                </a:cubicBezTo>
                <a:lnTo>
                  <a:pt x="582" y="100"/>
                </a:lnTo>
                <a:close/>
                <a:moveTo>
                  <a:pt x="218" y="31"/>
                </a:moveTo>
                <a:cubicBezTo>
                  <a:pt x="218" y="187"/>
                  <a:pt x="218" y="187"/>
                  <a:pt x="218" y="187"/>
                </a:cubicBezTo>
                <a:cubicBezTo>
                  <a:pt x="218" y="194"/>
                  <a:pt x="212" y="200"/>
                  <a:pt x="206" y="200"/>
                </a:cubicBezTo>
                <a:cubicBezTo>
                  <a:pt x="127" y="200"/>
                  <a:pt x="127" y="200"/>
                  <a:pt x="127" y="200"/>
                </a:cubicBezTo>
                <a:cubicBezTo>
                  <a:pt x="127" y="218"/>
                  <a:pt x="127" y="218"/>
                  <a:pt x="127" y="218"/>
                </a:cubicBezTo>
                <a:cubicBezTo>
                  <a:pt x="0" y="195"/>
                  <a:pt x="0" y="195"/>
                  <a:pt x="0" y="195"/>
                </a:cubicBezTo>
                <a:cubicBezTo>
                  <a:pt x="0" y="22"/>
                  <a:pt x="0" y="22"/>
                  <a:pt x="0" y="22"/>
                </a:cubicBezTo>
                <a:cubicBezTo>
                  <a:pt x="127" y="0"/>
                  <a:pt x="127" y="0"/>
                  <a:pt x="127" y="0"/>
                </a:cubicBezTo>
                <a:cubicBezTo>
                  <a:pt x="127" y="18"/>
                  <a:pt x="127" y="18"/>
                  <a:pt x="127" y="18"/>
                </a:cubicBezTo>
                <a:cubicBezTo>
                  <a:pt x="206" y="18"/>
                  <a:pt x="206" y="18"/>
                  <a:pt x="206" y="18"/>
                </a:cubicBezTo>
                <a:cubicBezTo>
                  <a:pt x="212" y="18"/>
                  <a:pt x="218" y="24"/>
                  <a:pt x="218" y="31"/>
                </a:cubicBezTo>
                <a:close/>
                <a:moveTo>
                  <a:pt x="100" y="94"/>
                </a:moveTo>
                <a:cubicBezTo>
                  <a:pt x="100" y="89"/>
                  <a:pt x="99" y="84"/>
                  <a:pt x="98" y="80"/>
                </a:cubicBezTo>
                <a:cubicBezTo>
                  <a:pt x="96" y="76"/>
                  <a:pt x="94" y="73"/>
                  <a:pt x="91" y="70"/>
                </a:cubicBezTo>
                <a:cubicBezTo>
                  <a:pt x="89" y="67"/>
                  <a:pt x="85" y="66"/>
                  <a:pt x="81" y="64"/>
                </a:cubicBezTo>
                <a:cubicBezTo>
                  <a:pt x="77" y="63"/>
                  <a:pt x="72" y="63"/>
                  <a:pt x="66" y="63"/>
                </a:cubicBezTo>
                <a:cubicBezTo>
                  <a:pt x="37" y="65"/>
                  <a:pt x="37" y="65"/>
                  <a:pt x="37" y="65"/>
                </a:cubicBezTo>
                <a:cubicBezTo>
                  <a:pt x="37" y="161"/>
                  <a:pt x="37" y="161"/>
                  <a:pt x="37" y="161"/>
                </a:cubicBezTo>
                <a:cubicBezTo>
                  <a:pt x="56" y="162"/>
                  <a:pt x="56" y="162"/>
                  <a:pt x="56" y="162"/>
                </a:cubicBezTo>
                <a:cubicBezTo>
                  <a:pt x="56" y="128"/>
                  <a:pt x="56" y="128"/>
                  <a:pt x="56" y="128"/>
                </a:cubicBezTo>
                <a:cubicBezTo>
                  <a:pt x="65" y="129"/>
                  <a:pt x="65" y="129"/>
                  <a:pt x="65" y="129"/>
                </a:cubicBezTo>
                <a:cubicBezTo>
                  <a:pt x="67" y="129"/>
                  <a:pt x="70" y="128"/>
                  <a:pt x="72" y="128"/>
                </a:cubicBezTo>
                <a:cubicBezTo>
                  <a:pt x="75" y="128"/>
                  <a:pt x="77" y="127"/>
                  <a:pt x="79" y="126"/>
                </a:cubicBezTo>
                <a:cubicBezTo>
                  <a:pt x="81" y="126"/>
                  <a:pt x="83" y="125"/>
                  <a:pt x="85" y="123"/>
                </a:cubicBezTo>
                <a:cubicBezTo>
                  <a:pt x="87" y="122"/>
                  <a:pt x="89" y="121"/>
                  <a:pt x="91" y="119"/>
                </a:cubicBezTo>
                <a:cubicBezTo>
                  <a:pt x="92" y="117"/>
                  <a:pt x="94" y="116"/>
                  <a:pt x="95" y="114"/>
                </a:cubicBezTo>
                <a:cubicBezTo>
                  <a:pt x="96" y="112"/>
                  <a:pt x="97" y="110"/>
                  <a:pt x="98" y="108"/>
                </a:cubicBezTo>
                <a:cubicBezTo>
                  <a:pt x="99" y="106"/>
                  <a:pt x="99" y="104"/>
                  <a:pt x="100" y="102"/>
                </a:cubicBezTo>
                <a:cubicBezTo>
                  <a:pt x="100" y="99"/>
                  <a:pt x="100" y="97"/>
                  <a:pt x="100" y="94"/>
                </a:cubicBezTo>
                <a:close/>
                <a:moveTo>
                  <a:pt x="209" y="31"/>
                </a:moveTo>
                <a:cubicBezTo>
                  <a:pt x="209" y="29"/>
                  <a:pt x="207" y="27"/>
                  <a:pt x="206" y="27"/>
                </a:cubicBezTo>
                <a:cubicBezTo>
                  <a:pt x="127" y="27"/>
                  <a:pt x="127" y="27"/>
                  <a:pt x="127" y="27"/>
                </a:cubicBezTo>
                <a:cubicBezTo>
                  <a:pt x="127" y="45"/>
                  <a:pt x="127" y="45"/>
                  <a:pt x="127" y="45"/>
                </a:cubicBezTo>
                <a:cubicBezTo>
                  <a:pt x="147" y="45"/>
                  <a:pt x="172" y="45"/>
                  <a:pt x="173" y="45"/>
                </a:cubicBezTo>
                <a:cubicBezTo>
                  <a:pt x="178" y="45"/>
                  <a:pt x="181" y="48"/>
                  <a:pt x="181" y="54"/>
                </a:cubicBezTo>
                <a:cubicBezTo>
                  <a:pt x="181" y="54"/>
                  <a:pt x="181" y="99"/>
                  <a:pt x="181" y="100"/>
                </a:cubicBezTo>
                <a:cubicBezTo>
                  <a:pt x="190" y="100"/>
                  <a:pt x="190" y="100"/>
                  <a:pt x="190" y="100"/>
                </a:cubicBezTo>
                <a:cubicBezTo>
                  <a:pt x="200" y="106"/>
                  <a:pt x="200" y="106"/>
                  <a:pt x="200" y="106"/>
                </a:cubicBezTo>
                <a:cubicBezTo>
                  <a:pt x="172" y="136"/>
                  <a:pt x="172" y="136"/>
                  <a:pt x="172" y="136"/>
                </a:cubicBezTo>
                <a:cubicBezTo>
                  <a:pt x="146" y="106"/>
                  <a:pt x="146" y="106"/>
                  <a:pt x="146" y="106"/>
                </a:cubicBezTo>
                <a:cubicBezTo>
                  <a:pt x="154" y="100"/>
                  <a:pt x="154" y="100"/>
                  <a:pt x="154" y="100"/>
                </a:cubicBezTo>
                <a:cubicBezTo>
                  <a:pt x="163" y="100"/>
                  <a:pt x="163" y="100"/>
                  <a:pt x="163" y="100"/>
                </a:cubicBezTo>
                <a:cubicBezTo>
                  <a:pt x="163" y="99"/>
                  <a:pt x="163" y="63"/>
                  <a:pt x="163" y="63"/>
                </a:cubicBezTo>
                <a:cubicBezTo>
                  <a:pt x="127" y="63"/>
                  <a:pt x="127" y="63"/>
                  <a:pt x="127" y="63"/>
                </a:cubicBezTo>
                <a:cubicBezTo>
                  <a:pt x="127" y="136"/>
                  <a:pt x="127" y="136"/>
                  <a:pt x="127" y="136"/>
                </a:cubicBezTo>
                <a:cubicBezTo>
                  <a:pt x="136" y="127"/>
                  <a:pt x="136" y="127"/>
                  <a:pt x="136" y="127"/>
                </a:cubicBezTo>
                <a:cubicBezTo>
                  <a:pt x="163" y="154"/>
                  <a:pt x="163" y="154"/>
                  <a:pt x="163" y="154"/>
                </a:cubicBezTo>
                <a:cubicBezTo>
                  <a:pt x="136" y="181"/>
                  <a:pt x="136" y="181"/>
                  <a:pt x="136" y="181"/>
                </a:cubicBezTo>
                <a:cubicBezTo>
                  <a:pt x="127" y="172"/>
                  <a:pt x="127" y="172"/>
                  <a:pt x="127" y="172"/>
                </a:cubicBezTo>
                <a:cubicBezTo>
                  <a:pt x="127" y="190"/>
                  <a:pt x="127" y="190"/>
                  <a:pt x="127" y="190"/>
                </a:cubicBezTo>
                <a:cubicBezTo>
                  <a:pt x="206" y="190"/>
                  <a:pt x="206" y="190"/>
                  <a:pt x="206" y="190"/>
                </a:cubicBezTo>
                <a:cubicBezTo>
                  <a:pt x="207" y="190"/>
                  <a:pt x="209" y="189"/>
                  <a:pt x="209" y="187"/>
                </a:cubicBezTo>
                <a:lnTo>
                  <a:pt x="209" y="3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defTabSz="932563"/>
            <a:endParaRPr lang="en-US">
              <a:solidFill>
                <a:srgbClr val="FFFFFF"/>
              </a:solidFill>
            </a:endParaRPr>
          </a:p>
        </p:txBody>
      </p:sp>
      <p:sp>
        <p:nvSpPr>
          <p:cNvPr id="6" name="Freeform 5"/>
          <p:cNvSpPr>
            <a:spLocks noChangeAspect="1" noEditPoints="1"/>
          </p:cNvSpPr>
          <p:nvPr userDrawn="1"/>
        </p:nvSpPr>
        <p:spPr bwMode="auto">
          <a:xfrm>
            <a:off x="457200" y="6245328"/>
            <a:ext cx="1463040" cy="269773"/>
          </a:xfrm>
          <a:custGeom>
            <a:avLst/>
            <a:gdLst>
              <a:gd name="T0" fmla="*/ 1326 w 2637"/>
              <a:gd name="T1" fmla="*/ 170 h 485"/>
              <a:gd name="T2" fmla="*/ 590 w 2637"/>
              <a:gd name="T3" fmla="*/ 0 h 485"/>
              <a:gd name="T4" fmla="*/ 699 w 2637"/>
              <a:gd name="T5" fmla="*/ 274 h 485"/>
              <a:gd name="T6" fmla="*/ 0 w 2637"/>
              <a:gd name="T7" fmla="*/ 40 h 485"/>
              <a:gd name="T8" fmla="*/ 2631 w 2637"/>
              <a:gd name="T9" fmla="*/ 412 h 485"/>
              <a:gd name="T10" fmla="*/ 2612 w 2637"/>
              <a:gd name="T11" fmla="*/ 434 h 485"/>
              <a:gd name="T12" fmla="*/ 2514 w 2637"/>
              <a:gd name="T13" fmla="*/ 485 h 485"/>
              <a:gd name="T14" fmla="*/ 2597 w 2637"/>
              <a:gd name="T15" fmla="*/ 454 h 485"/>
              <a:gd name="T16" fmla="*/ 2539 w 2637"/>
              <a:gd name="T17" fmla="*/ 412 h 485"/>
              <a:gd name="T18" fmla="*/ 2492 w 2637"/>
              <a:gd name="T19" fmla="*/ 413 h 485"/>
              <a:gd name="T20" fmla="*/ 2440 w 2637"/>
              <a:gd name="T21" fmla="*/ 399 h 485"/>
              <a:gd name="T22" fmla="*/ 2402 w 2637"/>
              <a:gd name="T23" fmla="*/ 480 h 485"/>
              <a:gd name="T24" fmla="*/ 2321 w 2637"/>
              <a:gd name="T25" fmla="*/ 483 h 485"/>
              <a:gd name="T26" fmla="*/ 2422 w 2637"/>
              <a:gd name="T27" fmla="*/ 415 h 485"/>
              <a:gd name="T28" fmla="*/ 2392 w 2637"/>
              <a:gd name="T29" fmla="*/ 433 h 485"/>
              <a:gd name="T30" fmla="*/ 2226 w 2637"/>
              <a:gd name="T31" fmla="*/ 435 h 485"/>
              <a:gd name="T32" fmla="*/ 2225 w 2637"/>
              <a:gd name="T33" fmla="*/ 472 h 485"/>
              <a:gd name="T34" fmla="*/ 2209 w 2637"/>
              <a:gd name="T35" fmla="*/ 415 h 485"/>
              <a:gd name="T36" fmla="*/ 2187 w 2637"/>
              <a:gd name="T37" fmla="*/ 437 h 485"/>
              <a:gd name="T38" fmla="*/ 2104 w 2637"/>
              <a:gd name="T39" fmla="*/ 399 h 485"/>
              <a:gd name="T40" fmla="*/ 2119 w 2637"/>
              <a:gd name="T41" fmla="*/ 414 h 485"/>
              <a:gd name="T42" fmla="*/ 2076 w 2637"/>
              <a:gd name="T43" fmla="*/ 406 h 485"/>
              <a:gd name="T44" fmla="*/ 1968 w 2637"/>
              <a:gd name="T45" fmla="*/ 483 h 485"/>
              <a:gd name="T46" fmla="*/ 1977 w 2637"/>
              <a:gd name="T47" fmla="*/ 406 h 485"/>
              <a:gd name="T48" fmla="*/ 2063 w 2637"/>
              <a:gd name="T49" fmla="*/ 399 h 485"/>
              <a:gd name="T50" fmla="*/ 1889 w 2637"/>
              <a:gd name="T51" fmla="*/ 421 h 485"/>
              <a:gd name="T52" fmla="*/ 1881 w 2637"/>
              <a:gd name="T53" fmla="*/ 471 h 485"/>
              <a:gd name="T54" fmla="*/ 1850 w 2637"/>
              <a:gd name="T55" fmla="*/ 465 h 485"/>
              <a:gd name="T56" fmla="*/ 1773 w 2637"/>
              <a:gd name="T57" fmla="*/ 413 h 485"/>
              <a:gd name="T58" fmla="*/ 1686 w 2637"/>
              <a:gd name="T59" fmla="*/ 401 h 485"/>
              <a:gd name="T60" fmla="*/ 1606 w 2637"/>
              <a:gd name="T61" fmla="*/ 419 h 485"/>
              <a:gd name="T62" fmla="*/ 1645 w 2637"/>
              <a:gd name="T63" fmla="*/ 485 h 485"/>
              <a:gd name="T64" fmla="*/ 1674 w 2637"/>
              <a:gd name="T65" fmla="*/ 399 h 485"/>
              <a:gd name="T66" fmla="*/ 1489 w 2637"/>
              <a:gd name="T67" fmla="*/ 435 h 485"/>
              <a:gd name="T68" fmla="*/ 1488 w 2637"/>
              <a:gd name="T69" fmla="*/ 472 h 485"/>
              <a:gd name="T70" fmla="*/ 1472 w 2637"/>
              <a:gd name="T71" fmla="*/ 415 h 485"/>
              <a:gd name="T72" fmla="*/ 1410 w 2637"/>
              <a:gd name="T73" fmla="*/ 484 h 485"/>
              <a:gd name="T74" fmla="*/ 1411 w 2637"/>
              <a:gd name="T75" fmla="*/ 461 h 485"/>
              <a:gd name="T76" fmla="*/ 1332 w 2637"/>
              <a:gd name="T77" fmla="*/ 484 h 485"/>
              <a:gd name="T78" fmla="*/ 1289 w 2637"/>
              <a:gd name="T79" fmla="*/ 399 h 485"/>
              <a:gd name="T80" fmla="*/ 1298 w 2637"/>
              <a:gd name="T81" fmla="*/ 413 h 485"/>
              <a:gd name="T82" fmla="*/ 1327 w 2637"/>
              <a:gd name="T83" fmla="*/ 466 h 485"/>
              <a:gd name="T84" fmla="*/ 1227 w 2637"/>
              <a:gd name="T85" fmla="*/ 480 h 485"/>
              <a:gd name="T86" fmla="*/ 1146 w 2637"/>
              <a:gd name="T87" fmla="*/ 483 h 485"/>
              <a:gd name="T88" fmla="*/ 1246 w 2637"/>
              <a:gd name="T89" fmla="*/ 415 h 485"/>
              <a:gd name="T90" fmla="*/ 1217 w 2637"/>
              <a:gd name="T91" fmla="*/ 433 h 485"/>
              <a:gd name="T92" fmla="*/ 1031 w 2637"/>
              <a:gd name="T93" fmla="*/ 483 h 485"/>
              <a:gd name="T94" fmla="*/ 1131 w 2637"/>
              <a:gd name="T95" fmla="*/ 415 h 485"/>
              <a:gd name="T96" fmla="*/ 1100 w 2637"/>
              <a:gd name="T97" fmla="*/ 433 h 485"/>
              <a:gd name="T98" fmla="*/ 892 w 2637"/>
              <a:gd name="T99" fmla="*/ 480 h 485"/>
              <a:gd name="T100" fmla="*/ 811 w 2637"/>
              <a:gd name="T101" fmla="*/ 483 h 485"/>
              <a:gd name="T102" fmla="*/ 911 w 2637"/>
              <a:gd name="T103" fmla="*/ 415 h 485"/>
              <a:gd name="T104" fmla="*/ 882 w 2637"/>
              <a:gd name="T105" fmla="*/ 433 h 485"/>
              <a:gd name="T106" fmla="*/ 679 w 2637"/>
              <a:gd name="T107" fmla="*/ 483 h 485"/>
              <a:gd name="T108" fmla="*/ 700 w 2637"/>
              <a:gd name="T109" fmla="*/ 471 h 485"/>
              <a:gd name="T110" fmla="*/ 793 w 2637"/>
              <a:gd name="T111" fmla="*/ 401 h 485"/>
              <a:gd name="T112" fmla="*/ 547 w 2637"/>
              <a:gd name="T113" fmla="*/ 472 h 485"/>
              <a:gd name="T114" fmla="*/ 666 w 2637"/>
              <a:gd name="T115" fmla="*/ 415 h 485"/>
              <a:gd name="T116" fmla="*/ 572 w 2637"/>
              <a:gd name="T117" fmla="*/ 466 h 485"/>
              <a:gd name="T118" fmla="*/ 547 w 2637"/>
              <a:gd name="T119" fmla="*/ 428 h 485"/>
              <a:gd name="T120" fmla="*/ 451 w 2637"/>
              <a:gd name="T121" fmla="*/ 428 h 485"/>
              <a:gd name="T122" fmla="*/ 526 w 2637"/>
              <a:gd name="T123" fmla="*/ 425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37" h="485">
                <a:moveTo>
                  <a:pt x="1135" y="1"/>
                </a:moveTo>
                <a:cubicBezTo>
                  <a:pt x="1694" y="1"/>
                  <a:pt x="1694" y="1"/>
                  <a:pt x="1694" y="1"/>
                </a:cubicBezTo>
                <a:cubicBezTo>
                  <a:pt x="1681" y="40"/>
                  <a:pt x="1681" y="40"/>
                  <a:pt x="1681" y="40"/>
                </a:cubicBezTo>
                <a:cubicBezTo>
                  <a:pt x="1297" y="40"/>
                  <a:pt x="1297" y="40"/>
                  <a:pt x="1297" y="40"/>
                </a:cubicBezTo>
                <a:cubicBezTo>
                  <a:pt x="1233" y="235"/>
                  <a:pt x="1233" y="235"/>
                  <a:pt x="1233" y="235"/>
                </a:cubicBezTo>
                <a:cubicBezTo>
                  <a:pt x="1440" y="235"/>
                  <a:pt x="1440" y="235"/>
                  <a:pt x="1440" y="235"/>
                </a:cubicBezTo>
                <a:cubicBezTo>
                  <a:pt x="1454" y="192"/>
                  <a:pt x="1454" y="192"/>
                  <a:pt x="1454" y="192"/>
                </a:cubicBezTo>
                <a:cubicBezTo>
                  <a:pt x="1438" y="170"/>
                  <a:pt x="1438" y="170"/>
                  <a:pt x="1438" y="170"/>
                </a:cubicBezTo>
                <a:cubicBezTo>
                  <a:pt x="1326" y="170"/>
                  <a:pt x="1326" y="170"/>
                  <a:pt x="1326" y="170"/>
                </a:cubicBezTo>
                <a:cubicBezTo>
                  <a:pt x="1339" y="130"/>
                  <a:pt x="1339" y="130"/>
                  <a:pt x="1339" y="130"/>
                </a:cubicBezTo>
                <a:cubicBezTo>
                  <a:pt x="1629" y="130"/>
                  <a:pt x="1629" y="130"/>
                  <a:pt x="1629" y="130"/>
                </a:cubicBezTo>
                <a:cubicBezTo>
                  <a:pt x="1644" y="153"/>
                  <a:pt x="1644" y="153"/>
                  <a:pt x="1644" y="153"/>
                </a:cubicBezTo>
                <a:cubicBezTo>
                  <a:pt x="1605" y="274"/>
                  <a:pt x="1605" y="274"/>
                  <a:pt x="1605" y="274"/>
                </a:cubicBezTo>
                <a:cubicBezTo>
                  <a:pt x="1046" y="274"/>
                  <a:pt x="1046" y="274"/>
                  <a:pt x="1046" y="274"/>
                </a:cubicBezTo>
                <a:cubicBezTo>
                  <a:pt x="1030" y="251"/>
                  <a:pt x="1030" y="251"/>
                  <a:pt x="1030" y="251"/>
                </a:cubicBezTo>
                <a:cubicBezTo>
                  <a:pt x="1104" y="23"/>
                  <a:pt x="1104" y="23"/>
                  <a:pt x="1104" y="23"/>
                </a:cubicBezTo>
                <a:lnTo>
                  <a:pt x="1135" y="1"/>
                </a:lnTo>
                <a:close/>
                <a:moveTo>
                  <a:pt x="590" y="0"/>
                </a:moveTo>
                <a:cubicBezTo>
                  <a:pt x="578" y="40"/>
                  <a:pt x="578" y="40"/>
                  <a:pt x="578" y="40"/>
                </a:cubicBezTo>
                <a:cubicBezTo>
                  <a:pt x="846" y="40"/>
                  <a:pt x="846" y="40"/>
                  <a:pt x="846" y="40"/>
                </a:cubicBezTo>
                <a:cubicBezTo>
                  <a:pt x="862" y="62"/>
                  <a:pt x="862" y="62"/>
                  <a:pt x="862" y="62"/>
                </a:cubicBezTo>
                <a:cubicBezTo>
                  <a:pt x="847" y="107"/>
                  <a:pt x="847" y="107"/>
                  <a:pt x="847" y="107"/>
                </a:cubicBezTo>
                <a:cubicBezTo>
                  <a:pt x="816" y="130"/>
                  <a:pt x="816" y="130"/>
                  <a:pt x="816" y="130"/>
                </a:cubicBezTo>
                <a:cubicBezTo>
                  <a:pt x="548" y="130"/>
                  <a:pt x="548" y="130"/>
                  <a:pt x="548" y="130"/>
                </a:cubicBezTo>
                <a:cubicBezTo>
                  <a:pt x="509" y="251"/>
                  <a:pt x="509" y="251"/>
                  <a:pt x="509" y="251"/>
                </a:cubicBezTo>
                <a:cubicBezTo>
                  <a:pt x="524" y="274"/>
                  <a:pt x="524" y="274"/>
                  <a:pt x="524" y="274"/>
                </a:cubicBezTo>
                <a:cubicBezTo>
                  <a:pt x="699" y="274"/>
                  <a:pt x="699" y="274"/>
                  <a:pt x="699" y="274"/>
                </a:cubicBezTo>
                <a:cubicBezTo>
                  <a:pt x="733" y="170"/>
                  <a:pt x="733" y="170"/>
                  <a:pt x="733" y="170"/>
                </a:cubicBezTo>
                <a:cubicBezTo>
                  <a:pt x="998" y="170"/>
                  <a:pt x="998" y="170"/>
                  <a:pt x="998" y="170"/>
                </a:cubicBezTo>
                <a:cubicBezTo>
                  <a:pt x="1029" y="146"/>
                  <a:pt x="1029" y="146"/>
                  <a:pt x="1029" y="146"/>
                </a:cubicBezTo>
                <a:cubicBezTo>
                  <a:pt x="1069" y="23"/>
                  <a:pt x="1069" y="23"/>
                  <a:pt x="1069" y="23"/>
                </a:cubicBezTo>
                <a:cubicBezTo>
                  <a:pt x="1053" y="0"/>
                  <a:pt x="1053" y="0"/>
                  <a:pt x="1053" y="0"/>
                </a:cubicBezTo>
                <a:lnTo>
                  <a:pt x="590" y="0"/>
                </a:lnTo>
                <a:close/>
                <a:moveTo>
                  <a:pt x="555" y="1"/>
                </a:moveTo>
                <a:cubicBezTo>
                  <a:pt x="13" y="0"/>
                  <a:pt x="13" y="0"/>
                  <a:pt x="13" y="0"/>
                </a:cubicBezTo>
                <a:cubicBezTo>
                  <a:pt x="0" y="40"/>
                  <a:pt x="0" y="40"/>
                  <a:pt x="0" y="40"/>
                </a:cubicBezTo>
                <a:cubicBezTo>
                  <a:pt x="222" y="40"/>
                  <a:pt x="222" y="40"/>
                  <a:pt x="222" y="40"/>
                </a:cubicBezTo>
                <a:cubicBezTo>
                  <a:pt x="154" y="251"/>
                  <a:pt x="154" y="251"/>
                  <a:pt x="154" y="251"/>
                </a:cubicBezTo>
                <a:cubicBezTo>
                  <a:pt x="169" y="274"/>
                  <a:pt x="169" y="274"/>
                  <a:pt x="169" y="274"/>
                </a:cubicBezTo>
                <a:cubicBezTo>
                  <a:pt x="345" y="274"/>
                  <a:pt x="345" y="274"/>
                  <a:pt x="345" y="274"/>
                </a:cubicBezTo>
                <a:cubicBezTo>
                  <a:pt x="421" y="40"/>
                  <a:pt x="421" y="40"/>
                  <a:pt x="421" y="40"/>
                </a:cubicBezTo>
                <a:cubicBezTo>
                  <a:pt x="542" y="40"/>
                  <a:pt x="542" y="40"/>
                  <a:pt x="542" y="40"/>
                </a:cubicBezTo>
                <a:lnTo>
                  <a:pt x="555" y="1"/>
                </a:lnTo>
                <a:close/>
                <a:moveTo>
                  <a:pt x="2634" y="410"/>
                </a:moveTo>
                <a:cubicBezTo>
                  <a:pt x="2633" y="411"/>
                  <a:pt x="2633" y="412"/>
                  <a:pt x="2631" y="412"/>
                </a:cubicBezTo>
                <a:cubicBezTo>
                  <a:pt x="2570" y="412"/>
                  <a:pt x="2570" y="412"/>
                  <a:pt x="2570" y="412"/>
                </a:cubicBezTo>
                <a:cubicBezTo>
                  <a:pt x="2569" y="412"/>
                  <a:pt x="2567" y="412"/>
                  <a:pt x="2566" y="413"/>
                </a:cubicBezTo>
                <a:cubicBezTo>
                  <a:pt x="2561" y="417"/>
                  <a:pt x="2561" y="417"/>
                  <a:pt x="2561" y="417"/>
                </a:cubicBezTo>
                <a:cubicBezTo>
                  <a:pt x="2560" y="418"/>
                  <a:pt x="2559" y="419"/>
                  <a:pt x="2559" y="420"/>
                </a:cubicBezTo>
                <a:cubicBezTo>
                  <a:pt x="2556" y="427"/>
                  <a:pt x="2556" y="427"/>
                  <a:pt x="2556" y="427"/>
                </a:cubicBezTo>
                <a:cubicBezTo>
                  <a:pt x="2556" y="428"/>
                  <a:pt x="2556" y="428"/>
                  <a:pt x="2557" y="429"/>
                </a:cubicBezTo>
                <a:cubicBezTo>
                  <a:pt x="2560" y="434"/>
                  <a:pt x="2560" y="434"/>
                  <a:pt x="2560" y="434"/>
                </a:cubicBezTo>
                <a:cubicBezTo>
                  <a:pt x="2560" y="434"/>
                  <a:pt x="2561" y="434"/>
                  <a:pt x="2561" y="434"/>
                </a:cubicBezTo>
                <a:cubicBezTo>
                  <a:pt x="2612" y="434"/>
                  <a:pt x="2612" y="434"/>
                  <a:pt x="2612" y="434"/>
                </a:cubicBezTo>
                <a:cubicBezTo>
                  <a:pt x="2614" y="434"/>
                  <a:pt x="2615" y="435"/>
                  <a:pt x="2616" y="436"/>
                </a:cubicBezTo>
                <a:cubicBezTo>
                  <a:pt x="2622" y="446"/>
                  <a:pt x="2622" y="446"/>
                  <a:pt x="2622" y="446"/>
                </a:cubicBezTo>
                <a:cubicBezTo>
                  <a:pt x="2623" y="447"/>
                  <a:pt x="2623" y="448"/>
                  <a:pt x="2622" y="450"/>
                </a:cubicBezTo>
                <a:cubicBezTo>
                  <a:pt x="2616" y="469"/>
                  <a:pt x="2616" y="469"/>
                  <a:pt x="2616" y="469"/>
                </a:cubicBezTo>
                <a:cubicBezTo>
                  <a:pt x="2615" y="470"/>
                  <a:pt x="2614" y="471"/>
                  <a:pt x="2613" y="472"/>
                </a:cubicBezTo>
                <a:cubicBezTo>
                  <a:pt x="2598" y="483"/>
                  <a:pt x="2598" y="483"/>
                  <a:pt x="2598" y="483"/>
                </a:cubicBezTo>
                <a:cubicBezTo>
                  <a:pt x="2597" y="484"/>
                  <a:pt x="2596" y="485"/>
                  <a:pt x="2595" y="485"/>
                </a:cubicBezTo>
                <a:cubicBezTo>
                  <a:pt x="2594" y="485"/>
                  <a:pt x="2594" y="485"/>
                  <a:pt x="2593" y="485"/>
                </a:cubicBezTo>
                <a:cubicBezTo>
                  <a:pt x="2514" y="485"/>
                  <a:pt x="2514" y="485"/>
                  <a:pt x="2514" y="485"/>
                </a:cubicBezTo>
                <a:cubicBezTo>
                  <a:pt x="2513" y="485"/>
                  <a:pt x="2512" y="485"/>
                  <a:pt x="2513" y="483"/>
                </a:cubicBezTo>
                <a:cubicBezTo>
                  <a:pt x="2516" y="474"/>
                  <a:pt x="2516" y="474"/>
                  <a:pt x="2516" y="474"/>
                </a:cubicBezTo>
                <a:cubicBezTo>
                  <a:pt x="2516" y="473"/>
                  <a:pt x="2517" y="472"/>
                  <a:pt x="2518" y="472"/>
                </a:cubicBezTo>
                <a:cubicBezTo>
                  <a:pt x="2584" y="472"/>
                  <a:pt x="2584" y="472"/>
                  <a:pt x="2584" y="472"/>
                </a:cubicBezTo>
                <a:cubicBezTo>
                  <a:pt x="2585" y="472"/>
                  <a:pt x="2586" y="472"/>
                  <a:pt x="2587" y="471"/>
                </a:cubicBezTo>
                <a:cubicBezTo>
                  <a:pt x="2592" y="467"/>
                  <a:pt x="2592" y="467"/>
                  <a:pt x="2592" y="467"/>
                </a:cubicBezTo>
                <a:cubicBezTo>
                  <a:pt x="2593" y="466"/>
                  <a:pt x="2594" y="466"/>
                  <a:pt x="2594" y="465"/>
                </a:cubicBezTo>
                <a:cubicBezTo>
                  <a:pt x="2597" y="455"/>
                  <a:pt x="2597" y="455"/>
                  <a:pt x="2597" y="455"/>
                </a:cubicBezTo>
                <a:cubicBezTo>
                  <a:pt x="2597" y="455"/>
                  <a:pt x="2597" y="454"/>
                  <a:pt x="2597" y="454"/>
                </a:cubicBezTo>
                <a:cubicBezTo>
                  <a:pt x="2594" y="449"/>
                  <a:pt x="2594" y="449"/>
                  <a:pt x="2594" y="449"/>
                </a:cubicBezTo>
                <a:cubicBezTo>
                  <a:pt x="2593" y="449"/>
                  <a:pt x="2592" y="448"/>
                  <a:pt x="2591" y="448"/>
                </a:cubicBezTo>
                <a:cubicBezTo>
                  <a:pt x="2539" y="448"/>
                  <a:pt x="2539" y="448"/>
                  <a:pt x="2539" y="448"/>
                </a:cubicBezTo>
                <a:cubicBezTo>
                  <a:pt x="2538" y="448"/>
                  <a:pt x="2538" y="448"/>
                  <a:pt x="2537" y="447"/>
                </a:cubicBezTo>
                <a:cubicBezTo>
                  <a:pt x="2531" y="437"/>
                  <a:pt x="2531" y="437"/>
                  <a:pt x="2531" y="437"/>
                </a:cubicBezTo>
                <a:cubicBezTo>
                  <a:pt x="2531" y="436"/>
                  <a:pt x="2531" y="436"/>
                  <a:pt x="2531" y="435"/>
                </a:cubicBezTo>
                <a:cubicBezTo>
                  <a:pt x="2530" y="435"/>
                  <a:pt x="2531" y="434"/>
                  <a:pt x="2531" y="433"/>
                </a:cubicBezTo>
                <a:cubicBezTo>
                  <a:pt x="2537" y="414"/>
                  <a:pt x="2537" y="414"/>
                  <a:pt x="2537" y="414"/>
                </a:cubicBezTo>
                <a:cubicBezTo>
                  <a:pt x="2538" y="413"/>
                  <a:pt x="2538" y="413"/>
                  <a:pt x="2539" y="412"/>
                </a:cubicBezTo>
                <a:cubicBezTo>
                  <a:pt x="2539" y="412"/>
                  <a:pt x="2540" y="411"/>
                  <a:pt x="2541" y="410"/>
                </a:cubicBezTo>
                <a:cubicBezTo>
                  <a:pt x="2555" y="400"/>
                  <a:pt x="2555" y="400"/>
                  <a:pt x="2555" y="400"/>
                </a:cubicBezTo>
                <a:cubicBezTo>
                  <a:pt x="2556" y="399"/>
                  <a:pt x="2558" y="399"/>
                  <a:pt x="2559" y="399"/>
                </a:cubicBezTo>
                <a:cubicBezTo>
                  <a:pt x="2636" y="399"/>
                  <a:pt x="2636" y="399"/>
                  <a:pt x="2636" y="399"/>
                </a:cubicBezTo>
                <a:cubicBezTo>
                  <a:pt x="2637" y="399"/>
                  <a:pt x="2637" y="400"/>
                  <a:pt x="2637" y="401"/>
                </a:cubicBezTo>
                <a:lnTo>
                  <a:pt x="2634" y="410"/>
                </a:lnTo>
                <a:close/>
                <a:moveTo>
                  <a:pt x="2527" y="411"/>
                </a:moveTo>
                <a:cubicBezTo>
                  <a:pt x="2527" y="412"/>
                  <a:pt x="2526" y="413"/>
                  <a:pt x="2525" y="413"/>
                </a:cubicBezTo>
                <a:cubicBezTo>
                  <a:pt x="2492" y="413"/>
                  <a:pt x="2492" y="413"/>
                  <a:pt x="2492" y="413"/>
                </a:cubicBezTo>
                <a:cubicBezTo>
                  <a:pt x="2469" y="483"/>
                  <a:pt x="2469" y="483"/>
                  <a:pt x="2469" y="483"/>
                </a:cubicBezTo>
                <a:cubicBezTo>
                  <a:pt x="2468" y="485"/>
                  <a:pt x="2467" y="485"/>
                  <a:pt x="2466" y="485"/>
                </a:cubicBezTo>
                <a:cubicBezTo>
                  <a:pt x="2446" y="485"/>
                  <a:pt x="2446" y="485"/>
                  <a:pt x="2446" y="485"/>
                </a:cubicBezTo>
                <a:cubicBezTo>
                  <a:pt x="2445" y="485"/>
                  <a:pt x="2444" y="485"/>
                  <a:pt x="2445" y="483"/>
                </a:cubicBezTo>
                <a:cubicBezTo>
                  <a:pt x="2468" y="413"/>
                  <a:pt x="2468" y="413"/>
                  <a:pt x="2468" y="413"/>
                </a:cubicBezTo>
                <a:cubicBezTo>
                  <a:pt x="2436" y="413"/>
                  <a:pt x="2436" y="413"/>
                  <a:pt x="2436" y="413"/>
                </a:cubicBezTo>
                <a:cubicBezTo>
                  <a:pt x="2434" y="413"/>
                  <a:pt x="2434" y="412"/>
                  <a:pt x="2434" y="411"/>
                </a:cubicBezTo>
                <a:cubicBezTo>
                  <a:pt x="2438" y="401"/>
                  <a:pt x="2438" y="401"/>
                  <a:pt x="2438" y="401"/>
                </a:cubicBezTo>
                <a:cubicBezTo>
                  <a:pt x="2438" y="400"/>
                  <a:pt x="2439" y="399"/>
                  <a:pt x="2440" y="399"/>
                </a:cubicBezTo>
                <a:cubicBezTo>
                  <a:pt x="2529" y="399"/>
                  <a:pt x="2529" y="399"/>
                  <a:pt x="2529" y="399"/>
                </a:cubicBezTo>
                <a:cubicBezTo>
                  <a:pt x="2531" y="399"/>
                  <a:pt x="2531" y="400"/>
                  <a:pt x="2531" y="401"/>
                </a:cubicBezTo>
                <a:lnTo>
                  <a:pt x="2527" y="411"/>
                </a:lnTo>
                <a:close/>
                <a:moveTo>
                  <a:pt x="2422" y="415"/>
                </a:moveTo>
                <a:cubicBezTo>
                  <a:pt x="2415" y="435"/>
                  <a:pt x="2415" y="435"/>
                  <a:pt x="2415" y="435"/>
                </a:cubicBezTo>
                <a:cubicBezTo>
                  <a:pt x="2415" y="436"/>
                  <a:pt x="2414" y="438"/>
                  <a:pt x="2412" y="439"/>
                </a:cubicBezTo>
                <a:cubicBezTo>
                  <a:pt x="2398" y="449"/>
                  <a:pt x="2398" y="449"/>
                  <a:pt x="2398" y="449"/>
                </a:cubicBezTo>
                <a:cubicBezTo>
                  <a:pt x="2402" y="478"/>
                  <a:pt x="2402" y="478"/>
                  <a:pt x="2402" y="478"/>
                </a:cubicBezTo>
                <a:cubicBezTo>
                  <a:pt x="2402" y="479"/>
                  <a:pt x="2403" y="479"/>
                  <a:pt x="2402" y="480"/>
                </a:cubicBezTo>
                <a:cubicBezTo>
                  <a:pt x="2402" y="480"/>
                  <a:pt x="2402" y="481"/>
                  <a:pt x="2402" y="482"/>
                </a:cubicBezTo>
                <a:cubicBezTo>
                  <a:pt x="2402" y="483"/>
                  <a:pt x="2402" y="483"/>
                  <a:pt x="2402" y="483"/>
                </a:cubicBezTo>
                <a:cubicBezTo>
                  <a:pt x="2401" y="484"/>
                  <a:pt x="2401" y="484"/>
                  <a:pt x="2401" y="485"/>
                </a:cubicBezTo>
                <a:cubicBezTo>
                  <a:pt x="2400" y="485"/>
                  <a:pt x="2400" y="485"/>
                  <a:pt x="2399" y="485"/>
                </a:cubicBezTo>
                <a:cubicBezTo>
                  <a:pt x="2380" y="485"/>
                  <a:pt x="2380" y="485"/>
                  <a:pt x="2380" y="485"/>
                </a:cubicBezTo>
                <a:cubicBezTo>
                  <a:pt x="2379" y="485"/>
                  <a:pt x="2379" y="485"/>
                  <a:pt x="2378" y="484"/>
                </a:cubicBezTo>
                <a:cubicBezTo>
                  <a:pt x="2376" y="454"/>
                  <a:pt x="2376" y="454"/>
                  <a:pt x="2376" y="454"/>
                </a:cubicBezTo>
                <a:cubicBezTo>
                  <a:pt x="2331" y="454"/>
                  <a:pt x="2331" y="454"/>
                  <a:pt x="2331" y="454"/>
                </a:cubicBezTo>
                <a:cubicBezTo>
                  <a:pt x="2321" y="483"/>
                  <a:pt x="2321" y="483"/>
                  <a:pt x="2321" y="483"/>
                </a:cubicBezTo>
                <a:cubicBezTo>
                  <a:pt x="2321" y="485"/>
                  <a:pt x="2320" y="485"/>
                  <a:pt x="2319" y="485"/>
                </a:cubicBezTo>
                <a:cubicBezTo>
                  <a:pt x="2299" y="485"/>
                  <a:pt x="2299" y="485"/>
                  <a:pt x="2299" y="485"/>
                </a:cubicBezTo>
                <a:cubicBezTo>
                  <a:pt x="2298" y="485"/>
                  <a:pt x="2297" y="485"/>
                  <a:pt x="2298" y="483"/>
                </a:cubicBezTo>
                <a:cubicBezTo>
                  <a:pt x="2325" y="402"/>
                  <a:pt x="2325" y="402"/>
                  <a:pt x="2325" y="402"/>
                </a:cubicBezTo>
                <a:cubicBezTo>
                  <a:pt x="2326" y="400"/>
                  <a:pt x="2327" y="399"/>
                  <a:pt x="2330" y="399"/>
                </a:cubicBezTo>
                <a:cubicBezTo>
                  <a:pt x="2410" y="399"/>
                  <a:pt x="2410" y="399"/>
                  <a:pt x="2410" y="399"/>
                </a:cubicBezTo>
                <a:cubicBezTo>
                  <a:pt x="2412" y="399"/>
                  <a:pt x="2413" y="399"/>
                  <a:pt x="2414" y="400"/>
                </a:cubicBezTo>
                <a:cubicBezTo>
                  <a:pt x="2422" y="412"/>
                  <a:pt x="2422" y="412"/>
                  <a:pt x="2422" y="412"/>
                </a:cubicBezTo>
                <a:cubicBezTo>
                  <a:pt x="2422" y="413"/>
                  <a:pt x="2422" y="413"/>
                  <a:pt x="2422" y="415"/>
                </a:cubicBezTo>
                <a:close/>
                <a:moveTo>
                  <a:pt x="2396" y="418"/>
                </a:moveTo>
                <a:cubicBezTo>
                  <a:pt x="2392" y="413"/>
                  <a:pt x="2392" y="413"/>
                  <a:pt x="2392" y="413"/>
                </a:cubicBezTo>
                <a:cubicBezTo>
                  <a:pt x="2392" y="412"/>
                  <a:pt x="2391" y="412"/>
                  <a:pt x="2391" y="412"/>
                </a:cubicBezTo>
                <a:cubicBezTo>
                  <a:pt x="2347" y="412"/>
                  <a:pt x="2347" y="412"/>
                  <a:pt x="2347" y="412"/>
                </a:cubicBezTo>
                <a:cubicBezTo>
                  <a:pt x="2346" y="412"/>
                  <a:pt x="2345" y="413"/>
                  <a:pt x="2344" y="414"/>
                </a:cubicBezTo>
                <a:cubicBezTo>
                  <a:pt x="2335" y="441"/>
                  <a:pt x="2335" y="441"/>
                  <a:pt x="2335" y="441"/>
                </a:cubicBezTo>
                <a:cubicBezTo>
                  <a:pt x="2381" y="441"/>
                  <a:pt x="2381" y="441"/>
                  <a:pt x="2381" y="441"/>
                </a:cubicBezTo>
                <a:cubicBezTo>
                  <a:pt x="2391" y="434"/>
                  <a:pt x="2391" y="434"/>
                  <a:pt x="2391" y="434"/>
                </a:cubicBezTo>
                <a:cubicBezTo>
                  <a:pt x="2392" y="434"/>
                  <a:pt x="2392" y="433"/>
                  <a:pt x="2392" y="433"/>
                </a:cubicBezTo>
                <a:cubicBezTo>
                  <a:pt x="2396" y="420"/>
                  <a:pt x="2396" y="420"/>
                  <a:pt x="2396" y="420"/>
                </a:cubicBezTo>
                <a:cubicBezTo>
                  <a:pt x="2397" y="420"/>
                  <a:pt x="2397" y="419"/>
                  <a:pt x="2396" y="418"/>
                </a:cubicBezTo>
                <a:close/>
                <a:moveTo>
                  <a:pt x="2301" y="410"/>
                </a:moveTo>
                <a:cubicBezTo>
                  <a:pt x="2301" y="411"/>
                  <a:pt x="2300" y="412"/>
                  <a:pt x="2299" y="412"/>
                </a:cubicBezTo>
                <a:cubicBezTo>
                  <a:pt x="2243" y="412"/>
                  <a:pt x="2243" y="412"/>
                  <a:pt x="2243" y="412"/>
                </a:cubicBezTo>
                <a:cubicBezTo>
                  <a:pt x="2242" y="412"/>
                  <a:pt x="2241" y="412"/>
                  <a:pt x="2240" y="413"/>
                </a:cubicBezTo>
                <a:cubicBezTo>
                  <a:pt x="2233" y="418"/>
                  <a:pt x="2233" y="418"/>
                  <a:pt x="2233" y="418"/>
                </a:cubicBezTo>
                <a:cubicBezTo>
                  <a:pt x="2232" y="419"/>
                  <a:pt x="2231" y="420"/>
                  <a:pt x="2231" y="421"/>
                </a:cubicBezTo>
                <a:cubicBezTo>
                  <a:pt x="2226" y="435"/>
                  <a:pt x="2226" y="435"/>
                  <a:pt x="2226" y="435"/>
                </a:cubicBezTo>
                <a:cubicBezTo>
                  <a:pt x="2290" y="435"/>
                  <a:pt x="2290" y="435"/>
                  <a:pt x="2290" y="435"/>
                </a:cubicBezTo>
                <a:cubicBezTo>
                  <a:pt x="2292" y="435"/>
                  <a:pt x="2292" y="435"/>
                  <a:pt x="2292" y="437"/>
                </a:cubicBezTo>
                <a:cubicBezTo>
                  <a:pt x="2289" y="445"/>
                  <a:pt x="2289" y="445"/>
                  <a:pt x="2289" y="445"/>
                </a:cubicBezTo>
                <a:cubicBezTo>
                  <a:pt x="2288" y="447"/>
                  <a:pt x="2287" y="447"/>
                  <a:pt x="2286" y="447"/>
                </a:cubicBezTo>
                <a:cubicBezTo>
                  <a:pt x="2222" y="447"/>
                  <a:pt x="2222" y="447"/>
                  <a:pt x="2222" y="447"/>
                </a:cubicBezTo>
                <a:cubicBezTo>
                  <a:pt x="2217" y="462"/>
                  <a:pt x="2217" y="462"/>
                  <a:pt x="2217" y="462"/>
                </a:cubicBezTo>
                <a:cubicBezTo>
                  <a:pt x="2217" y="462"/>
                  <a:pt x="2217" y="463"/>
                  <a:pt x="2218" y="464"/>
                </a:cubicBezTo>
                <a:cubicBezTo>
                  <a:pt x="2223" y="471"/>
                  <a:pt x="2223" y="471"/>
                  <a:pt x="2223" y="471"/>
                </a:cubicBezTo>
                <a:cubicBezTo>
                  <a:pt x="2223" y="472"/>
                  <a:pt x="2224" y="472"/>
                  <a:pt x="2225" y="472"/>
                </a:cubicBezTo>
                <a:cubicBezTo>
                  <a:pt x="2279" y="472"/>
                  <a:pt x="2279" y="472"/>
                  <a:pt x="2279" y="472"/>
                </a:cubicBezTo>
                <a:cubicBezTo>
                  <a:pt x="2280" y="472"/>
                  <a:pt x="2281" y="473"/>
                  <a:pt x="2280" y="474"/>
                </a:cubicBezTo>
                <a:cubicBezTo>
                  <a:pt x="2277" y="483"/>
                  <a:pt x="2277" y="483"/>
                  <a:pt x="2277" y="483"/>
                </a:cubicBezTo>
                <a:cubicBezTo>
                  <a:pt x="2277" y="485"/>
                  <a:pt x="2276" y="485"/>
                  <a:pt x="2274" y="485"/>
                </a:cubicBezTo>
                <a:cubicBezTo>
                  <a:pt x="2207" y="485"/>
                  <a:pt x="2207" y="485"/>
                  <a:pt x="2207" y="485"/>
                </a:cubicBezTo>
                <a:cubicBezTo>
                  <a:pt x="2206" y="485"/>
                  <a:pt x="2205" y="485"/>
                  <a:pt x="2204" y="484"/>
                </a:cubicBezTo>
                <a:cubicBezTo>
                  <a:pt x="2192" y="468"/>
                  <a:pt x="2192" y="468"/>
                  <a:pt x="2192" y="468"/>
                </a:cubicBezTo>
                <a:cubicBezTo>
                  <a:pt x="2192" y="467"/>
                  <a:pt x="2192" y="467"/>
                  <a:pt x="2192" y="465"/>
                </a:cubicBezTo>
                <a:cubicBezTo>
                  <a:pt x="2209" y="415"/>
                  <a:pt x="2209" y="415"/>
                  <a:pt x="2209" y="415"/>
                </a:cubicBezTo>
                <a:cubicBezTo>
                  <a:pt x="2210" y="414"/>
                  <a:pt x="2210" y="413"/>
                  <a:pt x="2211" y="412"/>
                </a:cubicBezTo>
                <a:cubicBezTo>
                  <a:pt x="2227" y="400"/>
                  <a:pt x="2227" y="400"/>
                  <a:pt x="2227" y="400"/>
                </a:cubicBezTo>
                <a:cubicBezTo>
                  <a:pt x="2229" y="399"/>
                  <a:pt x="2230" y="399"/>
                  <a:pt x="2231" y="399"/>
                </a:cubicBezTo>
                <a:cubicBezTo>
                  <a:pt x="2303" y="399"/>
                  <a:pt x="2303" y="399"/>
                  <a:pt x="2303" y="399"/>
                </a:cubicBezTo>
                <a:cubicBezTo>
                  <a:pt x="2305" y="399"/>
                  <a:pt x="2305" y="400"/>
                  <a:pt x="2305" y="401"/>
                </a:cubicBezTo>
                <a:lnTo>
                  <a:pt x="2301" y="410"/>
                </a:lnTo>
                <a:close/>
                <a:moveTo>
                  <a:pt x="2196" y="415"/>
                </a:moveTo>
                <a:cubicBezTo>
                  <a:pt x="2189" y="434"/>
                  <a:pt x="2189" y="434"/>
                  <a:pt x="2189" y="434"/>
                </a:cubicBezTo>
                <a:cubicBezTo>
                  <a:pt x="2189" y="435"/>
                  <a:pt x="2188" y="436"/>
                  <a:pt x="2187" y="437"/>
                </a:cubicBezTo>
                <a:cubicBezTo>
                  <a:pt x="2166" y="452"/>
                  <a:pt x="2166" y="452"/>
                  <a:pt x="2166" y="452"/>
                </a:cubicBezTo>
                <a:cubicBezTo>
                  <a:pt x="2165" y="453"/>
                  <a:pt x="2163" y="454"/>
                  <a:pt x="2161" y="454"/>
                </a:cubicBezTo>
                <a:cubicBezTo>
                  <a:pt x="2105" y="454"/>
                  <a:pt x="2105" y="454"/>
                  <a:pt x="2105" y="454"/>
                </a:cubicBezTo>
                <a:cubicBezTo>
                  <a:pt x="2095" y="483"/>
                  <a:pt x="2095" y="483"/>
                  <a:pt x="2095" y="483"/>
                </a:cubicBezTo>
                <a:cubicBezTo>
                  <a:pt x="2095" y="485"/>
                  <a:pt x="2094" y="485"/>
                  <a:pt x="2093" y="485"/>
                </a:cubicBezTo>
                <a:cubicBezTo>
                  <a:pt x="2073" y="485"/>
                  <a:pt x="2073" y="485"/>
                  <a:pt x="2073" y="485"/>
                </a:cubicBezTo>
                <a:cubicBezTo>
                  <a:pt x="2072" y="485"/>
                  <a:pt x="2071" y="485"/>
                  <a:pt x="2072" y="483"/>
                </a:cubicBezTo>
                <a:cubicBezTo>
                  <a:pt x="2099" y="402"/>
                  <a:pt x="2099" y="402"/>
                  <a:pt x="2099" y="402"/>
                </a:cubicBezTo>
                <a:cubicBezTo>
                  <a:pt x="2100" y="400"/>
                  <a:pt x="2101" y="399"/>
                  <a:pt x="2104" y="399"/>
                </a:cubicBezTo>
                <a:cubicBezTo>
                  <a:pt x="2184" y="399"/>
                  <a:pt x="2184" y="399"/>
                  <a:pt x="2184" y="399"/>
                </a:cubicBezTo>
                <a:cubicBezTo>
                  <a:pt x="2186" y="399"/>
                  <a:pt x="2187" y="399"/>
                  <a:pt x="2187" y="400"/>
                </a:cubicBezTo>
                <a:cubicBezTo>
                  <a:pt x="2196" y="412"/>
                  <a:pt x="2196" y="412"/>
                  <a:pt x="2196" y="412"/>
                </a:cubicBezTo>
                <a:cubicBezTo>
                  <a:pt x="2196" y="413"/>
                  <a:pt x="2196" y="414"/>
                  <a:pt x="2196" y="415"/>
                </a:cubicBezTo>
                <a:close/>
                <a:moveTo>
                  <a:pt x="2170" y="418"/>
                </a:moveTo>
                <a:cubicBezTo>
                  <a:pt x="2166" y="413"/>
                  <a:pt x="2166" y="413"/>
                  <a:pt x="2166" y="413"/>
                </a:cubicBezTo>
                <a:cubicBezTo>
                  <a:pt x="2166" y="412"/>
                  <a:pt x="2165" y="412"/>
                  <a:pt x="2164" y="412"/>
                </a:cubicBezTo>
                <a:cubicBezTo>
                  <a:pt x="2121" y="412"/>
                  <a:pt x="2121" y="412"/>
                  <a:pt x="2121" y="412"/>
                </a:cubicBezTo>
                <a:cubicBezTo>
                  <a:pt x="2120" y="412"/>
                  <a:pt x="2119" y="413"/>
                  <a:pt x="2119" y="414"/>
                </a:cubicBezTo>
                <a:cubicBezTo>
                  <a:pt x="2109" y="441"/>
                  <a:pt x="2109" y="441"/>
                  <a:pt x="2109" y="441"/>
                </a:cubicBezTo>
                <a:cubicBezTo>
                  <a:pt x="2152" y="441"/>
                  <a:pt x="2152" y="441"/>
                  <a:pt x="2152" y="441"/>
                </a:cubicBezTo>
                <a:cubicBezTo>
                  <a:pt x="2153" y="441"/>
                  <a:pt x="2154" y="441"/>
                  <a:pt x="2156" y="440"/>
                </a:cubicBezTo>
                <a:cubicBezTo>
                  <a:pt x="2165" y="433"/>
                  <a:pt x="2165" y="433"/>
                  <a:pt x="2165" y="433"/>
                </a:cubicBezTo>
                <a:cubicBezTo>
                  <a:pt x="2166" y="432"/>
                  <a:pt x="2167" y="432"/>
                  <a:pt x="2167" y="430"/>
                </a:cubicBezTo>
                <a:cubicBezTo>
                  <a:pt x="2170" y="421"/>
                  <a:pt x="2170" y="421"/>
                  <a:pt x="2170" y="421"/>
                </a:cubicBezTo>
                <a:cubicBezTo>
                  <a:pt x="2171" y="420"/>
                  <a:pt x="2170" y="419"/>
                  <a:pt x="2170" y="418"/>
                </a:cubicBezTo>
                <a:close/>
                <a:moveTo>
                  <a:pt x="2077" y="404"/>
                </a:moveTo>
                <a:cubicBezTo>
                  <a:pt x="2077" y="405"/>
                  <a:pt x="2077" y="405"/>
                  <a:pt x="2076" y="406"/>
                </a:cubicBezTo>
                <a:cubicBezTo>
                  <a:pt x="2029" y="440"/>
                  <a:pt x="2029" y="440"/>
                  <a:pt x="2029" y="440"/>
                </a:cubicBezTo>
                <a:cubicBezTo>
                  <a:pt x="2053" y="478"/>
                  <a:pt x="2053" y="478"/>
                  <a:pt x="2053" y="478"/>
                </a:cubicBezTo>
                <a:cubicBezTo>
                  <a:pt x="2054" y="479"/>
                  <a:pt x="2054" y="480"/>
                  <a:pt x="2053" y="480"/>
                </a:cubicBezTo>
                <a:cubicBezTo>
                  <a:pt x="2052" y="483"/>
                  <a:pt x="2052" y="483"/>
                  <a:pt x="2052" y="483"/>
                </a:cubicBezTo>
                <a:cubicBezTo>
                  <a:pt x="2052" y="485"/>
                  <a:pt x="2051" y="485"/>
                  <a:pt x="2050" y="485"/>
                </a:cubicBezTo>
                <a:cubicBezTo>
                  <a:pt x="2029" y="485"/>
                  <a:pt x="2029" y="485"/>
                  <a:pt x="2029" y="485"/>
                </a:cubicBezTo>
                <a:cubicBezTo>
                  <a:pt x="2027" y="485"/>
                  <a:pt x="2026" y="485"/>
                  <a:pt x="2025" y="484"/>
                </a:cubicBezTo>
                <a:cubicBezTo>
                  <a:pt x="2007" y="453"/>
                  <a:pt x="2007" y="453"/>
                  <a:pt x="2007" y="453"/>
                </a:cubicBezTo>
                <a:cubicBezTo>
                  <a:pt x="1968" y="483"/>
                  <a:pt x="1968" y="483"/>
                  <a:pt x="1968" y="483"/>
                </a:cubicBezTo>
                <a:cubicBezTo>
                  <a:pt x="1967" y="484"/>
                  <a:pt x="1967" y="484"/>
                  <a:pt x="1966" y="485"/>
                </a:cubicBezTo>
                <a:cubicBezTo>
                  <a:pt x="1965" y="485"/>
                  <a:pt x="1965" y="485"/>
                  <a:pt x="1964" y="485"/>
                </a:cubicBezTo>
                <a:cubicBezTo>
                  <a:pt x="1949" y="485"/>
                  <a:pt x="1949" y="485"/>
                  <a:pt x="1949" y="485"/>
                </a:cubicBezTo>
                <a:cubicBezTo>
                  <a:pt x="1948" y="485"/>
                  <a:pt x="1947" y="485"/>
                  <a:pt x="1947" y="485"/>
                </a:cubicBezTo>
                <a:cubicBezTo>
                  <a:pt x="1947" y="485"/>
                  <a:pt x="1947" y="484"/>
                  <a:pt x="1947" y="483"/>
                </a:cubicBezTo>
                <a:cubicBezTo>
                  <a:pt x="1948" y="480"/>
                  <a:pt x="1948" y="480"/>
                  <a:pt x="1948" y="480"/>
                </a:cubicBezTo>
                <a:cubicBezTo>
                  <a:pt x="1949" y="479"/>
                  <a:pt x="1949" y="478"/>
                  <a:pt x="1950" y="478"/>
                </a:cubicBezTo>
                <a:cubicBezTo>
                  <a:pt x="2000" y="442"/>
                  <a:pt x="2000" y="442"/>
                  <a:pt x="2000" y="442"/>
                </a:cubicBezTo>
                <a:cubicBezTo>
                  <a:pt x="1977" y="406"/>
                  <a:pt x="1977" y="406"/>
                  <a:pt x="1977" y="406"/>
                </a:cubicBezTo>
                <a:cubicBezTo>
                  <a:pt x="1977" y="405"/>
                  <a:pt x="1977" y="405"/>
                  <a:pt x="1977" y="404"/>
                </a:cubicBezTo>
                <a:cubicBezTo>
                  <a:pt x="1978" y="401"/>
                  <a:pt x="1978" y="401"/>
                  <a:pt x="1978" y="401"/>
                </a:cubicBezTo>
                <a:cubicBezTo>
                  <a:pt x="1978" y="400"/>
                  <a:pt x="1979" y="399"/>
                  <a:pt x="1981" y="399"/>
                </a:cubicBezTo>
                <a:cubicBezTo>
                  <a:pt x="2001" y="399"/>
                  <a:pt x="2001" y="399"/>
                  <a:pt x="2001" y="399"/>
                </a:cubicBezTo>
                <a:cubicBezTo>
                  <a:pt x="2002" y="399"/>
                  <a:pt x="2003" y="399"/>
                  <a:pt x="2004" y="399"/>
                </a:cubicBezTo>
                <a:cubicBezTo>
                  <a:pt x="2004" y="400"/>
                  <a:pt x="2005" y="400"/>
                  <a:pt x="2005" y="401"/>
                </a:cubicBezTo>
                <a:cubicBezTo>
                  <a:pt x="2022" y="428"/>
                  <a:pt x="2022" y="428"/>
                  <a:pt x="2022" y="428"/>
                </a:cubicBezTo>
                <a:cubicBezTo>
                  <a:pt x="2059" y="400"/>
                  <a:pt x="2059" y="400"/>
                  <a:pt x="2059" y="400"/>
                </a:cubicBezTo>
                <a:cubicBezTo>
                  <a:pt x="2060" y="399"/>
                  <a:pt x="2062" y="399"/>
                  <a:pt x="2063" y="399"/>
                </a:cubicBezTo>
                <a:cubicBezTo>
                  <a:pt x="2077" y="399"/>
                  <a:pt x="2077" y="399"/>
                  <a:pt x="2077" y="399"/>
                </a:cubicBezTo>
                <a:cubicBezTo>
                  <a:pt x="2078" y="399"/>
                  <a:pt x="2079" y="399"/>
                  <a:pt x="2078" y="401"/>
                </a:cubicBezTo>
                <a:lnTo>
                  <a:pt x="2077" y="404"/>
                </a:lnTo>
                <a:close/>
                <a:moveTo>
                  <a:pt x="1959" y="410"/>
                </a:moveTo>
                <a:cubicBezTo>
                  <a:pt x="1959" y="411"/>
                  <a:pt x="1958" y="412"/>
                  <a:pt x="1957" y="412"/>
                </a:cubicBezTo>
                <a:cubicBezTo>
                  <a:pt x="1900" y="412"/>
                  <a:pt x="1900" y="412"/>
                  <a:pt x="1900" y="412"/>
                </a:cubicBezTo>
                <a:cubicBezTo>
                  <a:pt x="1900" y="412"/>
                  <a:pt x="1899" y="412"/>
                  <a:pt x="1898" y="413"/>
                </a:cubicBezTo>
                <a:cubicBezTo>
                  <a:pt x="1891" y="418"/>
                  <a:pt x="1891" y="418"/>
                  <a:pt x="1891" y="418"/>
                </a:cubicBezTo>
                <a:cubicBezTo>
                  <a:pt x="1890" y="419"/>
                  <a:pt x="1889" y="420"/>
                  <a:pt x="1889" y="421"/>
                </a:cubicBezTo>
                <a:cubicBezTo>
                  <a:pt x="1884" y="435"/>
                  <a:pt x="1884" y="435"/>
                  <a:pt x="1884" y="435"/>
                </a:cubicBezTo>
                <a:cubicBezTo>
                  <a:pt x="1948" y="435"/>
                  <a:pt x="1948" y="435"/>
                  <a:pt x="1948" y="435"/>
                </a:cubicBezTo>
                <a:cubicBezTo>
                  <a:pt x="1950" y="435"/>
                  <a:pt x="1950" y="435"/>
                  <a:pt x="1950" y="437"/>
                </a:cubicBezTo>
                <a:cubicBezTo>
                  <a:pt x="1947" y="445"/>
                  <a:pt x="1947" y="445"/>
                  <a:pt x="1947" y="445"/>
                </a:cubicBezTo>
                <a:cubicBezTo>
                  <a:pt x="1946" y="447"/>
                  <a:pt x="1945" y="447"/>
                  <a:pt x="1944" y="447"/>
                </a:cubicBezTo>
                <a:cubicBezTo>
                  <a:pt x="1880" y="447"/>
                  <a:pt x="1880" y="447"/>
                  <a:pt x="1880" y="447"/>
                </a:cubicBezTo>
                <a:cubicBezTo>
                  <a:pt x="1875" y="462"/>
                  <a:pt x="1875" y="462"/>
                  <a:pt x="1875" y="462"/>
                </a:cubicBezTo>
                <a:cubicBezTo>
                  <a:pt x="1875" y="462"/>
                  <a:pt x="1875" y="463"/>
                  <a:pt x="1875" y="464"/>
                </a:cubicBezTo>
                <a:cubicBezTo>
                  <a:pt x="1881" y="471"/>
                  <a:pt x="1881" y="471"/>
                  <a:pt x="1881" y="471"/>
                </a:cubicBezTo>
                <a:cubicBezTo>
                  <a:pt x="1881" y="472"/>
                  <a:pt x="1882" y="472"/>
                  <a:pt x="1883" y="472"/>
                </a:cubicBezTo>
                <a:cubicBezTo>
                  <a:pt x="1937" y="472"/>
                  <a:pt x="1937" y="472"/>
                  <a:pt x="1937" y="472"/>
                </a:cubicBezTo>
                <a:cubicBezTo>
                  <a:pt x="1938" y="472"/>
                  <a:pt x="1938" y="473"/>
                  <a:pt x="1938" y="474"/>
                </a:cubicBezTo>
                <a:cubicBezTo>
                  <a:pt x="1935" y="483"/>
                  <a:pt x="1935" y="483"/>
                  <a:pt x="1935" y="483"/>
                </a:cubicBezTo>
                <a:cubicBezTo>
                  <a:pt x="1934" y="485"/>
                  <a:pt x="1934" y="485"/>
                  <a:pt x="1932" y="485"/>
                </a:cubicBezTo>
                <a:cubicBezTo>
                  <a:pt x="1865" y="485"/>
                  <a:pt x="1865" y="485"/>
                  <a:pt x="1865" y="485"/>
                </a:cubicBezTo>
                <a:cubicBezTo>
                  <a:pt x="1864" y="485"/>
                  <a:pt x="1862" y="485"/>
                  <a:pt x="1862" y="484"/>
                </a:cubicBezTo>
                <a:cubicBezTo>
                  <a:pt x="1850" y="468"/>
                  <a:pt x="1850" y="468"/>
                  <a:pt x="1850" y="468"/>
                </a:cubicBezTo>
                <a:cubicBezTo>
                  <a:pt x="1850" y="467"/>
                  <a:pt x="1850" y="467"/>
                  <a:pt x="1850" y="465"/>
                </a:cubicBezTo>
                <a:cubicBezTo>
                  <a:pt x="1867" y="415"/>
                  <a:pt x="1867" y="415"/>
                  <a:pt x="1867" y="415"/>
                </a:cubicBezTo>
                <a:cubicBezTo>
                  <a:pt x="1867" y="414"/>
                  <a:pt x="1868" y="413"/>
                  <a:pt x="1869" y="412"/>
                </a:cubicBezTo>
                <a:cubicBezTo>
                  <a:pt x="1885" y="400"/>
                  <a:pt x="1885" y="400"/>
                  <a:pt x="1885" y="400"/>
                </a:cubicBezTo>
                <a:cubicBezTo>
                  <a:pt x="1886" y="399"/>
                  <a:pt x="1888" y="399"/>
                  <a:pt x="1889" y="399"/>
                </a:cubicBezTo>
                <a:cubicBezTo>
                  <a:pt x="1961" y="399"/>
                  <a:pt x="1961" y="399"/>
                  <a:pt x="1961" y="399"/>
                </a:cubicBezTo>
                <a:cubicBezTo>
                  <a:pt x="1962" y="399"/>
                  <a:pt x="1963" y="400"/>
                  <a:pt x="1962" y="401"/>
                </a:cubicBezTo>
                <a:lnTo>
                  <a:pt x="1959" y="410"/>
                </a:lnTo>
                <a:close/>
                <a:moveTo>
                  <a:pt x="1776" y="411"/>
                </a:moveTo>
                <a:cubicBezTo>
                  <a:pt x="1776" y="412"/>
                  <a:pt x="1775" y="413"/>
                  <a:pt x="1773" y="413"/>
                </a:cubicBezTo>
                <a:cubicBezTo>
                  <a:pt x="1741" y="413"/>
                  <a:pt x="1741" y="413"/>
                  <a:pt x="1741" y="413"/>
                </a:cubicBezTo>
                <a:cubicBezTo>
                  <a:pt x="1717" y="483"/>
                  <a:pt x="1717" y="483"/>
                  <a:pt x="1717" y="483"/>
                </a:cubicBezTo>
                <a:cubicBezTo>
                  <a:pt x="1717" y="485"/>
                  <a:pt x="1716" y="485"/>
                  <a:pt x="1715" y="485"/>
                </a:cubicBezTo>
                <a:cubicBezTo>
                  <a:pt x="1695" y="485"/>
                  <a:pt x="1695" y="485"/>
                  <a:pt x="1695" y="485"/>
                </a:cubicBezTo>
                <a:cubicBezTo>
                  <a:pt x="1693" y="485"/>
                  <a:pt x="1693" y="485"/>
                  <a:pt x="1693" y="483"/>
                </a:cubicBezTo>
                <a:cubicBezTo>
                  <a:pt x="1717" y="413"/>
                  <a:pt x="1717" y="413"/>
                  <a:pt x="1717" y="413"/>
                </a:cubicBezTo>
                <a:cubicBezTo>
                  <a:pt x="1684" y="413"/>
                  <a:pt x="1684" y="413"/>
                  <a:pt x="1684" y="413"/>
                </a:cubicBezTo>
                <a:cubicBezTo>
                  <a:pt x="1683" y="413"/>
                  <a:pt x="1683" y="412"/>
                  <a:pt x="1683" y="411"/>
                </a:cubicBezTo>
                <a:cubicBezTo>
                  <a:pt x="1686" y="401"/>
                  <a:pt x="1686" y="401"/>
                  <a:pt x="1686" y="401"/>
                </a:cubicBezTo>
                <a:cubicBezTo>
                  <a:pt x="1687" y="400"/>
                  <a:pt x="1688" y="399"/>
                  <a:pt x="1689" y="399"/>
                </a:cubicBezTo>
                <a:cubicBezTo>
                  <a:pt x="1778" y="399"/>
                  <a:pt x="1778" y="399"/>
                  <a:pt x="1778" y="399"/>
                </a:cubicBezTo>
                <a:cubicBezTo>
                  <a:pt x="1779" y="399"/>
                  <a:pt x="1780" y="400"/>
                  <a:pt x="1779" y="401"/>
                </a:cubicBezTo>
                <a:lnTo>
                  <a:pt x="1776" y="411"/>
                </a:lnTo>
                <a:close/>
                <a:moveTo>
                  <a:pt x="1673" y="410"/>
                </a:moveTo>
                <a:cubicBezTo>
                  <a:pt x="1672" y="411"/>
                  <a:pt x="1671" y="412"/>
                  <a:pt x="1670" y="412"/>
                </a:cubicBezTo>
                <a:cubicBezTo>
                  <a:pt x="1616" y="412"/>
                  <a:pt x="1616" y="412"/>
                  <a:pt x="1616" y="412"/>
                </a:cubicBezTo>
                <a:cubicBezTo>
                  <a:pt x="1615" y="412"/>
                  <a:pt x="1615" y="412"/>
                  <a:pt x="1614" y="413"/>
                </a:cubicBezTo>
                <a:cubicBezTo>
                  <a:pt x="1606" y="419"/>
                  <a:pt x="1606" y="419"/>
                  <a:pt x="1606" y="419"/>
                </a:cubicBezTo>
                <a:cubicBezTo>
                  <a:pt x="1605" y="419"/>
                  <a:pt x="1605" y="420"/>
                  <a:pt x="1605" y="420"/>
                </a:cubicBezTo>
                <a:cubicBezTo>
                  <a:pt x="1591" y="462"/>
                  <a:pt x="1591" y="462"/>
                  <a:pt x="1591" y="462"/>
                </a:cubicBezTo>
                <a:cubicBezTo>
                  <a:pt x="1590" y="463"/>
                  <a:pt x="1590" y="463"/>
                  <a:pt x="1591" y="464"/>
                </a:cubicBezTo>
                <a:cubicBezTo>
                  <a:pt x="1596" y="471"/>
                  <a:pt x="1596" y="471"/>
                  <a:pt x="1596" y="471"/>
                </a:cubicBezTo>
                <a:cubicBezTo>
                  <a:pt x="1597" y="472"/>
                  <a:pt x="1597" y="472"/>
                  <a:pt x="1598" y="472"/>
                </a:cubicBezTo>
                <a:cubicBezTo>
                  <a:pt x="1650" y="472"/>
                  <a:pt x="1650" y="472"/>
                  <a:pt x="1650" y="472"/>
                </a:cubicBezTo>
                <a:cubicBezTo>
                  <a:pt x="1651" y="472"/>
                  <a:pt x="1652" y="473"/>
                  <a:pt x="1651" y="474"/>
                </a:cubicBezTo>
                <a:cubicBezTo>
                  <a:pt x="1648" y="483"/>
                  <a:pt x="1648" y="483"/>
                  <a:pt x="1648" y="483"/>
                </a:cubicBezTo>
                <a:cubicBezTo>
                  <a:pt x="1648" y="485"/>
                  <a:pt x="1647" y="485"/>
                  <a:pt x="1645" y="485"/>
                </a:cubicBezTo>
                <a:cubicBezTo>
                  <a:pt x="1580" y="485"/>
                  <a:pt x="1580" y="485"/>
                  <a:pt x="1580" y="485"/>
                </a:cubicBezTo>
                <a:cubicBezTo>
                  <a:pt x="1579" y="485"/>
                  <a:pt x="1578" y="485"/>
                  <a:pt x="1577" y="484"/>
                </a:cubicBezTo>
                <a:cubicBezTo>
                  <a:pt x="1566" y="468"/>
                  <a:pt x="1566" y="468"/>
                  <a:pt x="1566" y="468"/>
                </a:cubicBezTo>
                <a:cubicBezTo>
                  <a:pt x="1565" y="467"/>
                  <a:pt x="1565" y="467"/>
                  <a:pt x="1566" y="465"/>
                </a:cubicBezTo>
                <a:cubicBezTo>
                  <a:pt x="1583" y="415"/>
                  <a:pt x="1583" y="415"/>
                  <a:pt x="1583" y="415"/>
                </a:cubicBezTo>
                <a:cubicBezTo>
                  <a:pt x="1583" y="414"/>
                  <a:pt x="1584" y="413"/>
                  <a:pt x="1585" y="412"/>
                </a:cubicBezTo>
                <a:cubicBezTo>
                  <a:pt x="1601" y="400"/>
                  <a:pt x="1601" y="400"/>
                  <a:pt x="1601" y="400"/>
                </a:cubicBezTo>
                <a:cubicBezTo>
                  <a:pt x="1602" y="399"/>
                  <a:pt x="1603" y="399"/>
                  <a:pt x="1605" y="399"/>
                </a:cubicBezTo>
                <a:cubicBezTo>
                  <a:pt x="1674" y="399"/>
                  <a:pt x="1674" y="399"/>
                  <a:pt x="1674" y="399"/>
                </a:cubicBezTo>
                <a:cubicBezTo>
                  <a:pt x="1676" y="399"/>
                  <a:pt x="1676" y="400"/>
                  <a:pt x="1676" y="401"/>
                </a:cubicBezTo>
                <a:lnTo>
                  <a:pt x="1673" y="410"/>
                </a:lnTo>
                <a:close/>
                <a:moveTo>
                  <a:pt x="1564" y="410"/>
                </a:moveTo>
                <a:cubicBezTo>
                  <a:pt x="1564" y="411"/>
                  <a:pt x="1563" y="412"/>
                  <a:pt x="1562" y="412"/>
                </a:cubicBezTo>
                <a:cubicBezTo>
                  <a:pt x="1505" y="412"/>
                  <a:pt x="1505" y="412"/>
                  <a:pt x="1505" y="412"/>
                </a:cubicBezTo>
                <a:cubicBezTo>
                  <a:pt x="1505" y="412"/>
                  <a:pt x="1504" y="412"/>
                  <a:pt x="1503" y="413"/>
                </a:cubicBezTo>
                <a:cubicBezTo>
                  <a:pt x="1495" y="418"/>
                  <a:pt x="1495" y="418"/>
                  <a:pt x="1495" y="418"/>
                </a:cubicBezTo>
                <a:cubicBezTo>
                  <a:pt x="1495" y="419"/>
                  <a:pt x="1494" y="420"/>
                  <a:pt x="1494" y="421"/>
                </a:cubicBezTo>
                <a:cubicBezTo>
                  <a:pt x="1489" y="435"/>
                  <a:pt x="1489" y="435"/>
                  <a:pt x="1489" y="435"/>
                </a:cubicBezTo>
                <a:cubicBezTo>
                  <a:pt x="1553" y="435"/>
                  <a:pt x="1553" y="435"/>
                  <a:pt x="1553" y="435"/>
                </a:cubicBezTo>
                <a:cubicBezTo>
                  <a:pt x="1555" y="435"/>
                  <a:pt x="1555" y="435"/>
                  <a:pt x="1555" y="437"/>
                </a:cubicBezTo>
                <a:cubicBezTo>
                  <a:pt x="1552" y="445"/>
                  <a:pt x="1552" y="445"/>
                  <a:pt x="1552" y="445"/>
                </a:cubicBezTo>
                <a:cubicBezTo>
                  <a:pt x="1551" y="447"/>
                  <a:pt x="1550" y="447"/>
                  <a:pt x="1549" y="447"/>
                </a:cubicBezTo>
                <a:cubicBezTo>
                  <a:pt x="1485" y="447"/>
                  <a:pt x="1485" y="447"/>
                  <a:pt x="1485" y="447"/>
                </a:cubicBezTo>
                <a:cubicBezTo>
                  <a:pt x="1480" y="462"/>
                  <a:pt x="1480" y="462"/>
                  <a:pt x="1480" y="462"/>
                </a:cubicBezTo>
                <a:cubicBezTo>
                  <a:pt x="1480" y="462"/>
                  <a:pt x="1480" y="463"/>
                  <a:pt x="1480" y="464"/>
                </a:cubicBezTo>
                <a:cubicBezTo>
                  <a:pt x="1486" y="471"/>
                  <a:pt x="1486" y="471"/>
                  <a:pt x="1486" y="471"/>
                </a:cubicBezTo>
                <a:cubicBezTo>
                  <a:pt x="1486" y="472"/>
                  <a:pt x="1487" y="472"/>
                  <a:pt x="1488" y="472"/>
                </a:cubicBezTo>
                <a:cubicBezTo>
                  <a:pt x="1542" y="472"/>
                  <a:pt x="1542" y="472"/>
                  <a:pt x="1542" y="472"/>
                </a:cubicBezTo>
                <a:cubicBezTo>
                  <a:pt x="1543" y="472"/>
                  <a:pt x="1543" y="473"/>
                  <a:pt x="1543" y="474"/>
                </a:cubicBezTo>
                <a:cubicBezTo>
                  <a:pt x="1540" y="483"/>
                  <a:pt x="1540" y="483"/>
                  <a:pt x="1540" y="483"/>
                </a:cubicBezTo>
                <a:cubicBezTo>
                  <a:pt x="1539" y="485"/>
                  <a:pt x="1539" y="485"/>
                  <a:pt x="1537" y="485"/>
                </a:cubicBezTo>
                <a:cubicBezTo>
                  <a:pt x="1470" y="485"/>
                  <a:pt x="1470" y="485"/>
                  <a:pt x="1470" y="485"/>
                </a:cubicBezTo>
                <a:cubicBezTo>
                  <a:pt x="1469" y="485"/>
                  <a:pt x="1467" y="485"/>
                  <a:pt x="1467" y="484"/>
                </a:cubicBezTo>
                <a:cubicBezTo>
                  <a:pt x="1455" y="468"/>
                  <a:pt x="1455" y="468"/>
                  <a:pt x="1455" y="468"/>
                </a:cubicBezTo>
                <a:cubicBezTo>
                  <a:pt x="1455" y="467"/>
                  <a:pt x="1455" y="467"/>
                  <a:pt x="1455" y="465"/>
                </a:cubicBezTo>
                <a:cubicBezTo>
                  <a:pt x="1472" y="415"/>
                  <a:pt x="1472" y="415"/>
                  <a:pt x="1472" y="415"/>
                </a:cubicBezTo>
                <a:cubicBezTo>
                  <a:pt x="1472" y="414"/>
                  <a:pt x="1473" y="413"/>
                  <a:pt x="1474" y="412"/>
                </a:cubicBezTo>
                <a:cubicBezTo>
                  <a:pt x="1490" y="400"/>
                  <a:pt x="1490" y="400"/>
                  <a:pt x="1490" y="400"/>
                </a:cubicBezTo>
                <a:cubicBezTo>
                  <a:pt x="1491" y="399"/>
                  <a:pt x="1493" y="399"/>
                  <a:pt x="1494" y="399"/>
                </a:cubicBezTo>
                <a:cubicBezTo>
                  <a:pt x="1566" y="399"/>
                  <a:pt x="1566" y="399"/>
                  <a:pt x="1566" y="399"/>
                </a:cubicBezTo>
                <a:cubicBezTo>
                  <a:pt x="1567" y="399"/>
                  <a:pt x="1568" y="400"/>
                  <a:pt x="1567" y="401"/>
                </a:cubicBezTo>
                <a:lnTo>
                  <a:pt x="1564" y="410"/>
                </a:lnTo>
                <a:close/>
                <a:moveTo>
                  <a:pt x="1434" y="465"/>
                </a:moveTo>
                <a:cubicBezTo>
                  <a:pt x="1433" y="467"/>
                  <a:pt x="1433" y="467"/>
                  <a:pt x="1432" y="468"/>
                </a:cubicBezTo>
                <a:cubicBezTo>
                  <a:pt x="1410" y="484"/>
                  <a:pt x="1410" y="484"/>
                  <a:pt x="1410" y="484"/>
                </a:cubicBezTo>
                <a:cubicBezTo>
                  <a:pt x="1408" y="485"/>
                  <a:pt x="1407" y="485"/>
                  <a:pt x="1406" y="485"/>
                </a:cubicBezTo>
                <a:cubicBezTo>
                  <a:pt x="1359" y="485"/>
                  <a:pt x="1359" y="485"/>
                  <a:pt x="1359" y="485"/>
                </a:cubicBezTo>
                <a:cubicBezTo>
                  <a:pt x="1357" y="485"/>
                  <a:pt x="1357" y="485"/>
                  <a:pt x="1357" y="483"/>
                </a:cubicBezTo>
                <a:cubicBezTo>
                  <a:pt x="1361" y="473"/>
                  <a:pt x="1361" y="473"/>
                  <a:pt x="1361" y="473"/>
                </a:cubicBezTo>
                <a:cubicBezTo>
                  <a:pt x="1361" y="472"/>
                  <a:pt x="1362" y="471"/>
                  <a:pt x="1363" y="471"/>
                </a:cubicBezTo>
                <a:cubicBezTo>
                  <a:pt x="1397" y="471"/>
                  <a:pt x="1397" y="471"/>
                  <a:pt x="1397" y="471"/>
                </a:cubicBezTo>
                <a:cubicBezTo>
                  <a:pt x="1398" y="471"/>
                  <a:pt x="1399" y="471"/>
                  <a:pt x="1399" y="470"/>
                </a:cubicBezTo>
                <a:cubicBezTo>
                  <a:pt x="1410" y="463"/>
                  <a:pt x="1410" y="463"/>
                  <a:pt x="1410" y="463"/>
                </a:cubicBezTo>
                <a:cubicBezTo>
                  <a:pt x="1410" y="463"/>
                  <a:pt x="1411" y="462"/>
                  <a:pt x="1411" y="461"/>
                </a:cubicBezTo>
                <a:cubicBezTo>
                  <a:pt x="1431" y="401"/>
                  <a:pt x="1431" y="401"/>
                  <a:pt x="1431" y="401"/>
                </a:cubicBezTo>
                <a:cubicBezTo>
                  <a:pt x="1432" y="400"/>
                  <a:pt x="1433" y="399"/>
                  <a:pt x="1434" y="399"/>
                </a:cubicBezTo>
                <a:cubicBezTo>
                  <a:pt x="1454" y="399"/>
                  <a:pt x="1454" y="399"/>
                  <a:pt x="1454" y="399"/>
                </a:cubicBezTo>
                <a:cubicBezTo>
                  <a:pt x="1455" y="399"/>
                  <a:pt x="1456" y="400"/>
                  <a:pt x="1455" y="401"/>
                </a:cubicBezTo>
                <a:lnTo>
                  <a:pt x="1434" y="465"/>
                </a:lnTo>
                <a:close/>
                <a:moveTo>
                  <a:pt x="1369" y="415"/>
                </a:moveTo>
                <a:cubicBezTo>
                  <a:pt x="1350" y="469"/>
                  <a:pt x="1350" y="469"/>
                  <a:pt x="1350" y="469"/>
                </a:cubicBezTo>
                <a:cubicBezTo>
                  <a:pt x="1350" y="470"/>
                  <a:pt x="1349" y="472"/>
                  <a:pt x="1348" y="472"/>
                </a:cubicBezTo>
                <a:cubicBezTo>
                  <a:pt x="1332" y="484"/>
                  <a:pt x="1332" y="484"/>
                  <a:pt x="1332" y="484"/>
                </a:cubicBezTo>
                <a:cubicBezTo>
                  <a:pt x="1331" y="485"/>
                  <a:pt x="1330" y="485"/>
                  <a:pt x="1329" y="485"/>
                </a:cubicBezTo>
                <a:cubicBezTo>
                  <a:pt x="1260" y="485"/>
                  <a:pt x="1260" y="485"/>
                  <a:pt x="1260" y="485"/>
                </a:cubicBezTo>
                <a:cubicBezTo>
                  <a:pt x="1259" y="485"/>
                  <a:pt x="1258" y="485"/>
                  <a:pt x="1258" y="484"/>
                </a:cubicBezTo>
                <a:cubicBezTo>
                  <a:pt x="1250" y="472"/>
                  <a:pt x="1250" y="472"/>
                  <a:pt x="1250" y="472"/>
                </a:cubicBezTo>
                <a:cubicBezTo>
                  <a:pt x="1249" y="472"/>
                  <a:pt x="1249" y="470"/>
                  <a:pt x="1249" y="469"/>
                </a:cubicBezTo>
                <a:cubicBezTo>
                  <a:pt x="1267" y="415"/>
                  <a:pt x="1267" y="415"/>
                  <a:pt x="1267" y="415"/>
                </a:cubicBezTo>
                <a:cubicBezTo>
                  <a:pt x="1268" y="414"/>
                  <a:pt x="1269" y="413"/>
                  <a:pt x="1270" y="412"/>
                </a:cubicBezTo>
                <a:cubicBezTo>
                  <a:pt x="1286" y="400"/>
                  <a:pt x="1286" y="400"/>
                  <a:pt x="1286" y="400"/>
                </a:cubicBezTo>
                <a:cubicBezTo>
                  <a:pt x="1287" y="399"/>
                  <a:pt x="1288" y="399"/>
                  <a:pt x="1289" y="399"/>
                </a:cubicBezTo>
                <a:cubicBezTo>
                  <a:pt x="1357" y="399"/>
                  <a:pt x="1357" y="399"/>
                  <a:pt x="1357" y="399"/>
                </a:cubicBezTo>
                <a:cubicBezTo>
                  <a:pt x="1359" y="399"/>
                  <a:pt x="1360" y="399"/>
                  <a:pt x="1360" y="400"/>
                </a:cubicBezTo>
                <a:cubicBezTo>
                  <a:pt x="1368" y="412"/>
                  <a:pt x="1368" y="412"/>
                  <a:pt x="1368" y="412"/>
                </a:cubicBezTo>
                <a:cubicBezTo>
                  <a:pt x="1369" y="413"/>
                  <a:pt x="1369" y="414"/>
                  <a:pt x="1369" y="415"/>
                </a:cubicBezTo>
                <a:close/>
                <a:moveTo>
                  <a:pt x="1343" y="419"/>
                </a:moveTo>
                <a:cubicBezTo>
                  <a:pt x="1339" y="413"/>
                  <a:pt x="1339" y="413"/>
                  <a:pt x="1339" y="413"/>
                </a:cubicBezTo>
                <a:cubicBezTo>
                  <a:pt x="1339" y="412"/>
                  <a:pt x="1338" y="412"/>
                  <a:pt x="1337" y="412"/>
                </a:cubicBezTo>
                <a:cubicBezTo>
                  <a:pt x="1301" y="412"/>
                  <a:pt x="1301" y="412"/>
                  <a:pt x="1301" y="412"/>
                </a:cubicBezTo>
                <a:cubicBezTo>
                  <a:pt x="1300" y="412"/>
                  <a:pt x="1299" y="412"/>
                  <a:pt x="1298" y="413"/>
                </a:cubicBezTo>
                <a:cubicBezTo>
                  <a:pt x="1291" y="419"/>
                  <a:pt x="1291" y="419"/>
                  <a:pt x="1291" y="419"/>
                </a:cubicBezTo>
                <a:cubicBezTo>
                  <a:pt x="1290" y="419"/>
                  <a:pt x="1289" y="420"/>
                  <a:pt x="1289" y="421"/>
                </a:cubicBezTo>
                <a:cubicBezTo>
                  <a:pt x="1275" y="463"/>
                  <a:pt x="1275" y="463"/>
                  <a:pt x="1275" y="463"/>
                </a:cubicBezTo>
                <a:cubicBezTo>
                  <a:pt x="1274" y="464"/>
                  <a:pt x="1275" y="465"/>
                  <a:pt x="1275" y="466"/>
                </a:cubicBezTo>
                <a:cubicBezTo>
                  <a:pt x="1279" y="471"/>
                  <a:pt x="1279" y="471"/>
                  <a:pt x="1279" y="471"/>
                </a:cubicBezTo>
                <a:cubicBezTo>
                  <a:pt x="1279" y="472"/>
                  <a:pt x="1280" y="472"/>
                  <a:pt x="1281" y="472"/>
                </a:cubicBezTo>
                <a:cubicBezTo>
                  <a:pt x="1317" y="472"/>
                  <a:pt x="1317" y="472"/>
                  <a:pt x="1317" y="472"/>
                </a:cubicBezTo>
                <a:cubicBezTo>
                  <a:pt x="1318" y="472"/>
                  <a:pt x="1319" y="472"/>
                  <a:pt x="1320" y="471"/>
                </a:cubicBezTo>
                <a:cubicBezTo>
                  <a:pt x="1327" y="466"/>
                  <a:pt x="1327" y="466"/>
                  <a:pt x="1327" y="466"/>
                </a:cubicBezTo>
                <a:cubicBezTo>
                  <a:pt x="1328" y="465"/>
                  <a:pt x="1329" y="464"/>
                  <a:pt x="1329" y="463"/>
                </a:cubicBezTo>
                <a:cubicBezTo>
                  <a:pt x="1343" y="421"/>
                  <a:pt x="1343" y="421"/>
                  <a:pt x="1343" y="421"/>
                </a:cubicBezTo>
                <a:cubicBezTo>
                  <a:pt x="1343" y="420"/>
                  <a:pt x="1343" y="419"/>
                  <a:pt x="1343" y="419"/>
                </a:cubicBezTo>
                <a:close/>
                <a:moveTo>
                  <a:pt x="1246" y="415"/>
                </a:moveTo>
                <a:cubicBezTo>
                  <a:pt x="1240" y="435"/>
                  <a:pt x="1240" y="435"/>
                  <a:pt x="1240" y="435"/>
                </a:cubicBezTo>
                <a:cubicBezTo>
                  <a:pt x="1239" y="436"/>
                  <a:pt x="1238" y="438"/>
                  <a:pt x="1237" y="439"/>
                </a:cubicBezTo>
                <a:cubicBezTo>
                  <a:pt x="1223" y="449"/>
                  <a:pt x="1223" y="449"/>
                  <a:pt x="1223" y="449"/>
                </a:cubicBezTo>
                <a:cubicBezTo>
                  <a:pt x="1227" y="478"/>
                  <a:pt x="1227" y="478"/>
                  <a:pt x="1227" y="478"/>
                </a:cubicBezTo>
                <a:cubicBezTo>
                  <a:pt x="1227" y="479"/>
                  <a:pt x="1227" y="479"/>
                  <a:pt x="1227" y="480"/>
                </a:cubicBezTo>
                <a:cubicBezTo>
                  <a:pt x="1227" y="480"/>
                  <a:pt x="1227" y="481"/>
                  <a:pt x="1227" y="482"/>
                </a:cubicBezTo>
                <a:cubicBezTo>
                  <a:pt x="1226" y="483"/>
                  <a:pt x="1226" y="483"/>
                  <a:pt x="1226" y="483"/>
                </a:cubicBezTo>
                <a:cubicBezTo>
                  <a:pt x="1226" y="484"/>
                  <a:pt x="1226" y="484"/>
                  <a:pt x="1225" y="485"/>
                </a:cubicBezTo>
                <a:cubicBezTo>
                  <a:pt x="1225" y="485"/>
                  <a:pt x="1224" y="485"/>
                  <a:pt x="1223" y="485"/>
                </a:cubicBezTo>
                <a:cubicBezTo>
                  <a:pt x="1204" y="485"/>
                  <a:pt x="1204" y="485"/>
                  <a:pt x="1204" y="485"/>
                </a:cubicBezTo>
                <a:cubicBezTo>
                  <a:pt x="1204" y="485"/>
                  <a:pt x="1203" y="485"/>
                  <a:pt x="1203" y="484"/>
                </a:cubicBezTo>
                <a:cubicBezTo>
                  <a:pt x="1200" y="454"/>
                  <a:pt x="1200" y="454"/>
                  <a:pt x="1200" y="454"/>
                </a:cubicBezTo>
                <a:cubicBezTo>
                  <a:pt x="1156" y="454"/>
                  <a:pt x="1156" y="454"/>
                  <a:pt x="1156" y="454"/>
                </a:cubicBezTo>
                <a:cubicBezTo>
                  <a:pt x="1146" y="483"/>
                  <a:pt x="1146" y="483"/>
                  <a:pt x="1146" y="483"/>
                </a:cubicBezTo>
                <a:cubicBezTo>
                  <a:pt x="1145" y="485"/>
                  <a:pt x="1145" y="485"/>
                  <a:pt x="1143" y="485"/>
                </a:cubicBezTo>
                <a:cubicBezTo>
                  <a:pt x="1124" y="485"/>
                  <a:pt x="1124" y="485"/>
                  <a:pt x="1124" y="485"/>
                </a:cubicBezTo>
                <a:cubicBezTo>
                  <a:pt x="1122" y="485"/>
                  <a:pt x="1122" y="485"/>
                  <a:pt x="1122" y="483"/>
                </a:cubicBezTo>
                <a:cubicBezTo>
                  <a:pt x="1149" y="402"/>
                  <a:pt x="1149" y="402"/>
                  <a:pt x="1149" y="402"/>
                </a:cubicBezTo>
                <a:cubicBezTo>
                  <a:pt x="1150" y="400"/>
                  <a:pt x="1152" y="399"/>
                  <a:pt x="1154" y="399"/>
                </a:cubicBezTo>
                <a:cubicBezTo>
                  <a:pt x="1235" y="399"/>
                  <a:pt x="1235" y="399"/>
                  <a:pt x="1235" y="399"/>
                </a:cubicBezTo>
                <a:cubicBezTo>
                  <a:pt x="1236" y="399"/>
                  <a:pt x="1237" y="399"/>
                  <a:pt x="1238" y="400"/>
                </a:cubicBezTo>
                <a:cubicBezTo>
                  <a:pt x="1246" y="412"/>
                  <a:pt x="1246" y="412"/>
                  <a:pt x="1246" y="412"/>
                </a:cubicBezTo>
                <a:cubicBezTo>
                  <a:pt x="1247" y="413"/>
                  <a:pt x="1247" y="413"/>
                  <a:pt x="1246" y="415"/>
                </a:cubicBezTo>
                <a:close/>
                <a:moveTo>
                  <a:pt x="1221" y="418"/>
                </a:moveTo>
                <a:cubicBezTo>
                  <a:pt x="1217" y="413"/>
                  <a:pt x="1217" y="413"/>
                  <a:pt x="1217" y="413"/>
                </a:cubicBezTo>
                <a:cubicBezTo>
                  <a:pt x="1217" y="412"/>
                  <a:pt x="1216" y="412"/>
                  <a:pt x="1215" y="412"/>
                </a:cubicBezTo>
                <a:cubicBezTo>
                  <a:pt x="1172" y="412"/>
                  <a:pt x="1172" y="412"/>
                  <a:pt x="1172" y="412"/>
                </a:cubicBezTo>
                <a:cubicBezTo>
                  <a:pt x="1170" y="412"/>
                  <a:pt x="1169" y="413"/>
                  <a:pt x="1169" y="414"/>
                </a:cubicBezTo>
                <a:cubicBezTo>
                  <a:pt x="1160" y="441"/>
                  <a:pt x="1160" y="441"/>
                  <a:pt x="1160" y="441"/>
                </a:cubicBezTo>
                <a:cubicBezTo>
                  <a:pt x="1205" y="441"/>
                  <a:pt x="1205" y="441"/>
                  <a:pt x="1205" y="441"/>
                </a:cubicBezTo>
                <a:cubicBezTo>
                  <a:pt x="1215" y="434"/>
                  <a:pt x="1215" y="434"/>
                  <a:pt x="1215" y="434"/>
                </a:cubicBezTo>
                <a:cubicBezTo>
                  <a:pt x="1216" y="434"/>
                  <a:pt x="1217" y="433"/>
                  <a:pt x="1217" y="433"/>
                </a:cubicBezTo>
                <a:cubicBezTo>
                  <a:pt x="1221" y="420"/>
                  <a:pt x="1221" y="420"/>
                  <a:pt x="1221" y="420"/>
                </a:cubicBezTo>
                <a:cubicBezTo>
                  <a:pt x="1221" y="420"/>
                  <a:pt x="1221" y="419"/>
                  <a:pt x="1221" y="418"/>
                </a:cubicBezTo>
                <a:close/>
                <a:moveTo>
                  <a:pt x="1131" y="415"/>
                </a:moveTo>
                <a:cubicBezTo>
                  <a:pt x="1124" y="434"/>
                  <a:pt x="1124" y="434"/>
                  <a:pt x="1124" y="434"/>
                </a:cubicBezTo>
                <a:cubicBezTo>
                  <a:pt x="1124" y="435"/>
                  <a:pt x="1123" y="436"/>
                  <a:pt x="1122" y="437"/>
                </a:cubicBezTo>
                <a:cubicBezTo>
                  <a:pt x="1102" y="452"/>
                  <a:pt x="1102" y="452"/>
                  <a:pt x="1102" y="452"/>
                </a:cubicBezTo>
                <a:cubicBezTo>
                  <a:pt x="1100" y="453"/>
                  <a:pt x="1098" y="454"/>
                  <a:pt x="1096" y="454"/>
                </a:cubicBezTo>
                <a:cubicBezTo>
                  <a:pt x="1040" y="454"/>
                  <a:pt x="1040" y="454"/>
                  <a:pt x="1040" y="454"/>
                </a:cubicBezTo>
                <a:cubicBezTo>
                  <a:pt x="1031" y="483"/>
                  <a:pt x="1031" y="483"/>
                  <a:pt x="1031" y="483"/>
                </a:cubicBezTo>
                <a:cubicBezTo>
                  <a:pt x="1030" y="485"/>
                  <a:pt x="1029" y="485"/>
                  <a:pt x="1028" y="485"/>
                </a:cubicBezTo>
                <a:cubicBezTo>
                  <a:pt x="1008" y="485"/>
                  <a:pt x="1008" y="485"/>
                  <a:pt x="1008" y="485"/>
                </a:cubicBezTo>
                <a:cubicBezTo>
                  <a:pt x="1007" y="485"/>
                  <a:pt x="1007" y="485"/>
                  <a:pt x="1007" y="483"/>
                </a:cubicBezTo>
                <a:cubicBezTo>
                  <a:pt x="1034" y="402"/>
                  <a:pt x="1034" y="402"/>
                  <a:pt x="1034" y="402"/>
                </a:cubicBezTo>
                <a:cubicBezTo>
                  <a:pt x="1035" y="400"/>
                  <a:pt x="1036" y="399"/>
                  <a:pt x="1039" y="399"/>
                </a:cubicBezTo>
                <a:cubicBezTo>
                  <a:pt x="1119" y="399"/>
                  <a:pt x="1119" y="399"/>
                  <a:pt x="1119" y="399"/>
                </a:cubicBezTo>
                <a:cubicBezTo>
                  <a:pt x="1121" y="399"/>
                  <a:pt x="1122" y="399"/>
                  <a:pt x="1123" y="400"/>
                </a:cubicBezTo>
                <a:cubicBezTo>
                  <a:pt x="1131" y="412"/>
                  <a:pt x="1131" y="412"/>
                  <a:pt x="1131" y="412"/>
                </a:cubicBezTo>
                <a:cubicBezTo>
                  <a:pt x="1131" y="413"/>
                  <a:pt x="1131" y="414"/>
                  <a:pt x="1131" y="415"/>
                </a:cubicBezTo>
                <a:close/>
                <a:moveTo>
                  <a:pt x="1105" y="418"/>
                </a:moveTo>
                <a:cubicBezTo>
                  <a:pt x="1101" y="413"/>
                  <a:pt x="1101" y="413"/>
                  <a:pt x="1101" y="413"/>
                </a:cubicBezTo>
                <a:cubicBezTo>
                  <a:pt x="1101" y="412"/>
                  <a:pt x="1100" y="412"/>
                  <a:pt x="1099" y="412"/>
                </a:cubicBezTo>
                <a:cubicBezTo>
                  <a:pt x="1056" y="412"/>
                  <a:pt x="1056" y="412"/>
                  <a:pt x="1056" y="412"/>
                </a:cubicBezTo>
                <a:cubicBezTo>
                  <a:pt x="1055" y="412"/>
                  <a:pt x="1054" y="413"/>
                  <a:pt x="1054" y="414"/>
                </a:cubicBezTo>
                <a:cubicBezTo>
                  <a:pt x="1045" y="441"/>
                  <a:pt x="1045" y="441"/>
                  <a:pt x="1045" y="441"/>
                </a:cubicBezTo>
                <a:cubicBezTo>
                  <a:pt x="1087" y="441"/>
                  <a:pt x="1087" y="441"/>
                  <a:pt x="1087" y="441"/>
                </a:cubicBezTo>
                <a:cubicBezTo>
                  <a:pt x="1088" y="441"/>
                  <a:pt x="1090" y="441"/>
                  <a:pt x="1091" y="440"/>
                </a:cubicBezTo>
                <a:cubicBezTo>
                  <a:pt x="1100" y="433"/>
                  <a:pt x="1100" y="433"/>
                  <a:pt x="1100" y="433"/>
                </a:cubicBezTo>
                <a:cubicBezTo>
                  <a:pt x="1101" y="432"/>
                  <a:pt x="1102" y="432"/>
                  <a:pt x="1102" y="430"/>
                </a:cubicBezTo>
                <a:cubicBezTo>
                  <a:pt x="1105" y="421"/>
                  <a:pt x="1105" y="421"/>
                  <a:pt x="1105" y="421"/>
                </a:cubicBezTo>
                <a:cubicBezTo>
                  <a:pt x="1106" y="420"/>
                  <a:pt x="1106" y="419"/>
                  <a:pt x="1105" y="418"/>
                </a:cubicBezTo>
                <a:close/>
                <a:moveTo>
                  <a:pt x="911" y="415"/>
                </a:moveTo>
                <a:cubicBezTo>
                  <a:pt x="905" y="435"/>
                  <a:pt x="905" y="435"/>
                  <a:pt x="905" y="435"/>
                </a:cubicBezTo>
                <a:cubicBezTo>
                  <a:pt x="904" y="436"/>
                  <a:pt x="903" y="438"/>
                  <a:pt x="902" y="439"/>
                </a:cubicBezTo>
                <a:cubicBezTo>
                  <a:pt x="888" y="449"/>
                  <a:pt x="888" y="449"/>
                  <a:pt x="888" y="449"/>
                </a:cubicBezTo>
                <a:cubicBezTo>
                  <a:pt x="892" y="478"/>
                  <a:pt x="892" y="478"/>
                  <a:pt x="892" y="478"/>
                </a:cubicBezTo>
                <a:cubicBezTo>
                  <a:pt x="892" y="479"/>
                  <a:pt x="892" y="479"/>
                  <a:pt x="892" y="480"/>
                </a:cubicBezTo>
                <a:cubicBezTo>
                  <a:pt x="892" y="480"/>
                  <a:pt x="892" y="481"/>
                  <a:pt x="892" y="482"/>
                </a:cubicBezTo>
                <a:cubicBezTo>
                  <a:pt x="891" y="483"/>
                  <a:pt x="891" y="483"/>
                  <a:pt x="891" y="483"/>
                </a:cubicBezTo>
                <a:cubicBezTo>
                  <a:pt x="891" y="484"/>
                  <a:pt x="891" y="484"/>
                  <a:pt x="890" y="485"/>
                </a:cubicBezTo>
                <a:cubicBezTo>
                  <a:pt x="890" y="485"/>
                  <a:pt x="889" y="485"/>
                  <a:pt x="888" y="485"/>
                </a:cubicBezTo>
                <a:cubicBezTo>
                  <a:pt x="869" y="485"/>
                  <a:pt x="869" y="485"/>
                  <a:pt x="869" y="485"/>
                </a:cubicBezTo>
                <a:cubicBezTo>
                  <a:pt x="869" y="485"/>
                  <a:pt x="868" y="485"/>
                  <a:pt x="868" y="484"/>
                </a:cubicBezTo>
                <a:cubicBezTo>
                  <a:pt x="865" y="454"/>
                  <a:pt x="865" y="454"/>
                  <a:pt x="865" y="454"/>
                </a:cubicBezTo>
                <a:cubicBezTo>
                  <a:pt x="821" y="454"/>
                  <a:pt x="821" y="454"/>
                  <a:pt x="821" y="454"/>
                </a:cubicBezTo>
                <a:cubicBezTo>
                  <a:pt x="811" y="483"/>
                  <a:pt x="811" y="483"/>
                  <a:pt x="811" y="483"/>
                </a:cubicBezTo>
                <a:cubicBezTo>
                  <a:pt x="810" y="485"/>
                  <a:pt x="810" y="485"/>
                  <a:pt x="808" y="485"/>
                </a:cubicBezTo>
                <a:cubicBezTo>
                  <a:pt x="789" y="485"/>
                  <a:pt x="789" y="485"/>
                  <a:pt x="789" y="485"/>
                </a:cubicBezTo>
                <a:cubicBezTo>
                  <a:pt x="787" y="485"/>
                  <a:pt x="787" y="485"/>
                  <a:pt x="787" y="483"/>
                </a:cubicBezTo>
                <a:cubicBezTo>
                  <a:pt x="814" y="402"/>
                  <a:pt x="814" y="402"/>
                  <a:pt x="814" y="402"/>
                </a:cubicBezTo>
                <a:cubicBezTo>
                  <a:pt x="815" y="400"/>
                  <a:pt x="817" y="399"/>
                  <a:pt x="819" y="399"/>
                </a:cubicBezTo>
                <a:cubicBezTo>
                  <a:pt x="900" y="399"/>
                  <a:pt x="900" y="399"/>
                  <a:pt x="900" y="399"/>
                </a:cubicBezTo>
                <a:cubicBezTo>
                  <a:pt x="901" y="399"/>
                  <a:pt x="902" y="399"/>
                  <a:pt x="903" y="400"/>
                </a:cubicBezTo>
                <a:cubicBezTo>
                  <a:pt x="911" y="412"/>
                  <a:pt x="911" y="412"/>
                  <a:pt x="911" y="412"/>
                </a:cubicBezTo>
                <a:cubicBezTo>
                  <a:pt x="912" y="413"/>
                  <a:pt x="912" y="413"/>
                  <a:pt x="911" y="415"/>
                </a:cubicBezTo>
                <a:close/>
                <a:moveTo>
                  <a:pt x="886" y="418"/>
                </a:moveTo>
                <a:cubicBezTo>
                  <a:pt x="882" y="413"/>
                  <a:pt x="882" y="413"/>
                  <a:pt x="882" y="413"/>
                </a:cubicBezTo>
                <a:cubicBezTo>
                  <a:pt x="881" y="412"/>
                  <a:pt x="881" y="412"/>
                  <a:pt x="880" y="412"/>
                </a:cubicBezTo>
                <a:cubicBezTo>
                  <a:pt x="837" y="412"/>
                  <a:pt x="837" y="412"/>
                  <a:pt x="837" y="412"/>
                </a:cubicBezTo>
                <a:cubicBezTo>
                  <a:pt x="835" y="412"/>
                  <a:pt x="834" y="413"/>
                  <a:pt x="834" y="414"/>
                </a:cubicBezTo>
                <a:cubicBezTo>
                  <a:pt x="825" y="441"/>
                  <a:pt x="825" y="441"/>
                  <a:pt x="825" y="441"/>
                </a:cubicBezTo>
                <a:cubicBezTo>
                  <a:pt x="870" y="441"/>
                  <a:pt x="870" y="441"/>
                  <a:pt x="870" y="441"/>
                </a:cubicBezTo>
                <a:cubicBezTo>
                  <a:pt x="880" y="434"/>
                  <a:pt x="880" y="434"/>
                  <a:pt x="880" y="434"/>
                </a:cubicBezTo>
                <a:cubicBezTo>
                  <a:pt x="881" y="434"/>
                  <a:pt x="882" y="433"/>
                  <a:pt x="882" y="433"/>
                </a:cubicBezTo>
                <a:cubicBezTo>
                  <a:pt x="886" y="420"/>
                  <a:pt x="886" y="420"/>
                  <a:pt x="886" y="420"/>
                </a:cubicBezTo>
                <a:cubicBezTo>
                  <a:pt x="886" y="420"/>
                  <a:pt x="886" y="419"/>
                  <a:pt x="886" y="418"/>
                </a:cubicBezTo>
                <a:close/>
                <a:moveTo>
                  <a:pt x="770" y="468"/>
                </a:moveTo>
                <a:cubicBezTo>
                  <a:pt x="770" y="469"/>
                  <a:pt x="769" y="470"/>
                  <a:pt x="768" y="470"/>
                </a:cubicBezTo>
                <a:cubicBezTo>
                  <a:pt x="751" y="483"/>
                  <a:pt x="751" y="483"/>
                  <a:pt x="751" y="483"/>
                </a:cubicBezTo>
                <a:cubicBezTo>
                  <a:pt x="750" y="484"/>
                  <a:pt x="749" y="485"/>
                  <a:pt x="748" y="485"/>
                </a:cubicBezTo>
                <a:cubicBezTo>
                  <a:pt x="747" y="485"/>
                  <a:pt x="746" y="485"/>
                  <a:pt x="745" y="485"/>
                </a:cubicBezTo>
                <a:cubicBezTo>
                  <a:pt x="683" y="485"/>
                  <a:pt x="683" y="485"/>
                  <a:pt x="683" y="485"/>
                </a:cubicBezTo>
                <a:cubicBezTo>
                  <a:pt x="681" y="485"/>
                  <a:pt x="680" y="485"/>
                  <a:pt x="679" y="483"/>
                </a:cubicBezTo>
                <a:cubicBezTo>
                  <a:pt x="670" y="470"/>
                  <a:pt x="670" y="470"/>
                  <a:pt x="670" y="470"/>
                </a:cubicBezTo>
                <a:cubicBezTo>
                  <a:pt x="669" y="470"/>
                  <a:pt x="669" y="469"/>
                  <a:pt x="669" y="468"/>
                </a:cubicBezTo>
                <a:cubicBezTo>
                  <a:pt x="692" y="401"/>
                  <a:pt x="692" y="401"/>
                  <a:pt x="692" y="401"/>
                </a:cubicBezTo>
                <a:cubicBezTo>
                  <a:pt x="692" y="400"/>
                  <a:pt x="693" y="399"/>
                  <a:pt x="695" y="399"/>
                </a:cubicBezTo>
                <a:cubicBezTo>
                  <a:pt x="714" y="399"/>
                  <a:pt x="714" y="399"/>
                  <a:pt x="714" y="399"/>
                </a:cubicBezTo>
                <a:cubicBezTo>
                  <a:pt x="716" y="399"/>
                  <a:pt x="716" y="400"/>
                  <a:pt x="716" y="401"/>
                </a:cubicBezTo>
                <a:cubicBezTo>
                  <a:pt x="695" y="463"/>
                  <a:pt x="695" y="463"/>
                  <a:pt x="695" y="463"/>
                </a:cubicBezTo>
                <a:cubicBezTo>
                  <a:pt x="695" y="464"/>
                  <a:pt x="695" y="464"/>
                  <a:pt x="695" y="465"/>
                </a:cubicBezTo>
                <a:cubicBezTo>
                  <a:pt x="700" y="471"/>
                  <a:pt x="700" y="471"/>
                  <a:pt x="700" y="471"/>
                </a:cubicBezTo>
                <a:cubicBezTo>
                  <a:pt x="700" y="472"/>
                  <a:pt x="701" y="472"/>
                  <a:pt x="701" y="472"/>
                </a:cubicBezTo>
                <a:cubicBezTo>
                  <a:pt x="736" y="472"/>
                  <a:pt x="736" y="472"/>
                  <a:pt x="736" y="472"/>
                </a:cubicBezTo>
                <a:cubicBezTo>
                  <a:pt x="737" y="472"/>
                  <a:pt x="737" y="472"/>
                  <a:pt x="738" y="471"/>
                </a:cubicBezTo>
                <a:cubicBezTo>
                  <a:pt x="747" y="465"/>
                  <a:pt x="747" y="465"/>
                  <a:pt x="747" y="465"/>
                </a:cubicBezTo>
                <a:cubicBezTo>
                  <a:pt x="748" y="464"/>
                  <a:pt x="748" y="464"/>
                  <a:pt x="749" y="463"/>
                </a:cubicBezTo>
                <a:cubicBezTo>
                  <a:pt x="770" y="401"/>
                  <a:pt x="770" y="401"/>
                  <a:pt x="770" y="401"/>
                </a:cubicBezTo>
                <a:cubicBezTo>
                  <a:pt x="770" y="400"/>
                  <a:pt x="771" y="399"/>
                  <a:pt x="772" y="399"/>
                </a:cubicBezTo>
                <a:cubicBezTo>
                  <a:pt x="792" y="399"/>
                  <a:pt x="792" y="399"/>
                  <a:pt x="792" y="399"/>
                </a:cubicBezTo>
                <a:cubicBezTo>
                  <a:pt x="793" y="399"/>
                  <a:pt x="793" y="400"/>
                  <a:pt x="793" y="401"/>
                </a:cubicBezTo>
                <a:lnTo>
                  <a:pt x="770" y="468"/>
                </a:lnTo>
                <a:close/>
                <a:moveTo>
                  <a:pt x="666" y="415"/>
                </a:moveTo>
                <a:cubicBezTo>
                  <a:pt x="648" y="469"/>
                  <a:pt x="648" y="469"/>
                  <a:pt x="648" y="469"/>
                </a:cubicBezTo>
                <a:cubicBezTo>
                  <a:pt x="647" y="470"/>
                  <a:pt x="647" y="472"/>
                  <a:pt x="645" y="472"/>
                </a:cubicBezTo>
                <a:cubicBezTo>
                  <a:pt x="629" y="484"/>
                  <a:pt x="629" y="484"/>
                  <a:pt x="629" y="484"/>
                </a:cubicBezTo>
                <a:cubicBezTo>
                  <a:pt x="628" y="485"/>
                  <a:pt x="627" y="485"/>
                  <a:pt x="626" y="485"/>
                </a:cubicBezTo>
                <a:cubicBezTo>
                  <a:pt x="558" y="485"/>
                  <a:pt x="558" y="485"/>
                  <a:pt x="558" y="485"/>
                </a:cubicBezTo>
                <a:cubicBezTo>
                  <a:pt x="556" y="485"/>
                  <a:pt x="556" y="485"/>
                  <a:pt x="555" y="484"/>
                </a:cubicBezTo>
                <a:cubicBezTo>
                  <a:pt x="547" y="472"/>
                  <a:pt x="547" y="472"/>
                  <a:pt x="547" y="472"/>
                </a:cubicBezTo>
                <a:cubicBezTo>
                  <a:pt x="546" y="472"/>
                  <a:pt x="546" y="470"/>
                  <a:pt x="547" y="469"/>
                </a:cubicBezTo>
                <a:cubicBezTo>
                  <a:pt x="565" y="415"/>
                  <a:pt x="565" y="415"/>
                  <a:pt x="565" y="415"/>
                </a:cubicBezTo>
                <a:cubicBezTo>
                  <a:pt x="565" y="414"/>
                  <a:pt x="566" y="413"/>
                  <a:pt x="567" y="412"/>
                </a:cubicBezTo>
                <a:cubicBezTo>
                  <a:pt x="583" y="400"/>
                  <a:pt x="583" y="400"/>
                  <a:pt x="583" y="400"/>
                </a:cubicBezTo>
                <a:cubicBezTo>
                  <a:pt x="584" y="399"/>
                  <a:pt x="585" y="399"/>
                  <a:pt x="587" y="399"/>
                </a:cubicBezTo>
                <a:cubicBezTo>
                  <a:pt x="655" y="399"/>
                  <a:pt x="655" y="399"/>
                  <a:pt x="655" y="399"/>
                </a:cubicBezTo>
                <a:cubicBezTo>
                  <a:pt x="656" y="399"/>
                  <a:pt x="657" y="399"/>
                  <a:pt x="657" y="400"/>
                </a:cubicBezTo>
                <a:cubicBezTo>
                  <a:pt x="666" y="412"/>
                  <a:pt x="666" y="412"/>
                  <a:pt x="666" y="412"/>
                </a:cubicBezTo>
                <a:cubicBezTo>
                  <a:pt x="666" y="413"/>
                  <a:pt x="666" y="414"/>
                  <a:pt x="666" y="415"/>
                </a:cubicBezTo>
                <a:close/>
                <a:moveTo>
                  <a:pt x="640" y="419"/>
                </a:moveTo>
                <a:cubicBezTo>
                  <a:pt x="637" y="413"/>
                  <a:pt x="637" y="413"/>
                  <a:pt x="637" y="413"/>
                </a:cubicBezTo>
                <a:cubicBezTo>
                  <a:pt x="636" y="412"/>
                  <a:pt x="635" y="412"/>
                  <a:pt x="635" y="412"/>
                </a:cubicBezTo>
                <a:cubicBezTo>
                  <a:pt x="598" y="412"/>
                  <a:pt x="598" y="412"/>
                  <a:pt x="598" y="412"/>
                </a:cubicBezTo>
                <a:cubicBezTo>
                  <a:pt x="597" y="412"/>
                  <a:pt x="596" y="412"/>
                  <a:pt x="595" y="413"/>
                </a:cubicBezTo>
                <a:cubicBezTo>
                  <a:pt x="588" y="419"/>
                  <a:pt x="588" y="419"/>
                  <a:pt x="588" y="419"/>
                </a:cubicBezTo>
                <a:cubicBezTo>
                  <a:pt x="587" y="419"/>
                  <a:pt x="587" y="420"/>
                  <a:pt x="586" y="421"/>
                </a:cubicBezTo>
                <a:cubicBezTo>
                  <a:pt x="572" y="463"/>
                  <a:pt x="572" y="463"/>
                  <a:pt x="572" y="463"/>
                </a:cubicBezTo>
                <a:cubicBezTo>
                  <a:pt x="572" y="464"/>
                  <a:pt x="572" y="465"/>
                  <a:pt x="572" y="466"/>
                </a:cubicBezTo>
                <a:cubicBezTo>
                  <a:pt x="576" y="471"/>
                  <a:pt x="576" y="471"/>
                  <a:pt x="576" y="471"/>
                </a:cubicBezTo>
                <a:cubicBezTo>
                  <a:pt x="576" y="472"/>
                  <a:pt x="577" y="472"/>
                  <a:pt x="578" y="472"/>
                </a:cubicBezTo>
                <a:cubicBezTo>
                  <a:pt x="614" y="472"/>
                  <a:pt x="614" y="472"/>
                  <a:pt x="614" y="472"/>
                </a:cubicBezTo>
                <a:cubicBezTo>
                  <a:pt x="615" y="472"/>
                  <a:pt x="616" y="472"/>
                  <a:pt x="617" y="471"/>
                </a:cubicBezTo>
                <a:cubicBezTo>
                  <a:pt x="625" y="466"/>
                  <a:pt x="625" y="466"/>
                  <a:pt x="625" y="466"/>
                </a:cubicBezTo>
                <a:cubicBezTo>
                  <a:pt x="625" y="465"/>
                  <a:pt x="626" y="464"/>
                  <a:pt x="626" y="463"/>
                </a:cubicBezTo>
                <a:cubicBezTo>
                  <a:pt x="640" y="421"/>
                  <a:pt x="640" y="421"/>
                  <a:pt x="640" y="421"/>
                </a:cubicBezTo>
                <a:cubicBezTo>
                  <a:pt x="641" y="420"/>
                  <a:pt x="641" y="419"/>
                  <a:pt x="640" y="419"/>
                </a:cubicBezTo>
                <a:close/>
                <a:moveTo>
                  <a:pt x="547" y="428"/>
                </a:moveTo>
                <a:cubicBezTo>
                  <a:pt x="546" y="429"/>
                  <a:pt x="546" y="429"/>
                  <a:pt x="545" y="430"/>
                </a:cubicBezTo>
                <a:cubicBezTo>
                  <a:pt x="501" y="456"/>
                  <a:pt x="501" y="456"/>
                  <a:pt x="501" y="456"/>
                </a:cubicBezTo>
                <a:cubicBezTo>
                  <a:pt x="492" y="483"/>
                  <a:pt x="492" y="483"/>
                  <a:pt x="492" y="483"/>
                </a:cubicBezTo>
                <a:cubicBezTo>
                  <a:pt x="492" y="485"/>
                  <a:pt x="491" y="485"/>
                  <a:pt x="489" y="485"/>
                </a:cubicBezTo>
                <a:cubicBezTo>
                  <a:pt x="470" y="485"/>
                  <a:pt x="470" y="485"/>
                  <a:pt x="470" y="485"/>
                </a:cubicBezTo>
                <a:cubicBezTo>
                  <a:pt x="468" y="485"/>
                  <a:pt x="468" y="485"/>
                  <a:pt x="468" y="483"/>
                </a:cubicBezTo>
                <a:cubicBezTo>
                  <a:pt x="477" y="456"/>
                  <a:pt x="477" y="456"/>
                  <a:pt x="477" y="456"/>
                </a:cubicBezTo>
                <a:cubicBezTo>
                  <a:pt x="451" y="430"/>
                  <a:pt x="451" y="430"/>
                  <a:pt x="451" y="430"/>
                </a:cubicBezTo>
                <a:cubicBezTo>
                  <a:pt x="451" y="429"/>
                  <a:pt x="450" y="429"/>
                  <a:pt x="451" y="428"/>
                </a:cubicBezTo>
                <a:cubicBezTo>
                  <a:pt x="460" y="401"/>
                  <a:pt x="460" y="401"/>
                  <a:pt x="460" y="401"/>
                </a:cubicBezTo>
                <a:cubicBezTo>
                  <a:pt x="460" y="400"/>
                  <a:pt x="461" y="399"/>
                  <a:pt x="462" y="399"/>
                </a:cubicBezTo>
                <a:cubicBezTo>
                  <a:pt x="481" y="399"/>
                  <a:pt x="481" y="399"/>
                  <a:pt x="481" y="399"/>
                </a:cubicBezTo>
                <a:cubicBezTo>
                  <a:pt x="482" y="399"/>
                  <a:pt x="483" y="400"/>
                  <a:pt x="482" y="401"/>
                </a:cubicBezTo>
                <a:cubicBezTo>
                  <a:pt x="474" y="425"/>
                  <a:pt x="474" y="425"/>
                  <a:pt x="474" y="425"/>
                </a:cubicBezTo>
                <a:cubicBezTo>
                  <a:pt x="474" y="426"/>
                  <a:pt x="474" y="427"/>
                  <a:pt x="474" y="427"/>
                </a:cubicBezTo>
                <a:cubicBezTo>
                  <a:pt x="493" y="446"/>
                  <a:pt x="493" y="446"/>
                  <a:pt x="493" y="446"/>
                </a:cubicBezTo>
                <a:cubicBezTo>
                  <a:pt x="524" y="427"/>
                  <a:pt x="524" y="427"/>
                  <a:pt x="524" y="427"/>
                </a:cubicBezTo>
                <a:cubicBezTo>
                  <a:pt x="524" y="427"/>
                  <a:pt x="525" y="426"/>
                  <a:pt x="526" y="425"/>
                </a:cubicBezTo>
                <a:cubicBezTo>
                  <a:pt x="534" y="401"/>
                  <a:pt x="534" y="401"/>
                  <a:pt x="534" y="401"/>
                </a:cubicBezTo>
                <a:cubicBezTo>
                  <a:pt x="534" y="400"/>
                  <a:pt x="535" y="399"/>
                  <a:pt x="536" y="399"/>
                </a:cubicBezTo>
                <a:cubicBezTo>
                  <a:pt x="554" y="399"/>
                  <a:pt x="554" y="399"/>
                  <a:pt x="554" y="399"/>
                </a:cubicBezTo>
                <a:cubicBezTo>
                  <a:pt x="556" y="399"/>
                  <a:pt x="556" y="400"/>
                  <a:pt x="556" y="401"/>
                </a:cubicBezTo>
                <a:lnTo>
                  <a:pt x="547" y="4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defTabSz="932563"/>
            <a:endParaRPr lang="en-US" dirty="0">
              <a:solidFill>
                <a:srgbClr val="FFFFFF"/>
              </a:solidFill>
            </a:endParaRPr>
          </a:p>
        </p:txBody>
      </p:sp>
    </p:spTree>
    <p:extLst>
      <p:ext uri="{BB962C8B-B14F-4D97-AF65-F5344CB8AC3E}">
        <p14:creationId xmlns:p14="http://schemas.microsoft.com/office/powerpoint/2010/main" val="335347400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4294967295" orient="horz" pos="302">
          <p15:clr>
            <a:srgbClr val="C35EA4"/>
          </p15:clr>
        </p15:guide>
        <p15:guide id="4294967295" orient="horz" pos="4104">
          <p15:clr>
            <a:srgbClr val="C35EA4"/>
          </p15:clr>
        </p15:guide>
        <p15:guide id="4294967295" pos="288">
          <p15:clr>
            <a:srgbClr val="C35EA4"/>
          </p15:clr>
        </p15:guide>
        <p15:guide id="4294967295" pos="7546">
          <p15:clr>
            <a:srgbClr val="C35EA4"/>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Closing_slide">
    <p:bg>
      <p:bgRef idx="1001">
        <a:schemeClr val="bg2"/>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bwMode="invGray">
          <a:xfrm>
            <a:off x="458839" y="481460"/>
            <a:ext cx="1841945" cy="393192"/>
          </a:xfrm>
          <a:prstGeom prst="rect">
            <a:avLst/>
          </a:prstGeom>
        </p:spPr>
      </p:pic>
      <p:sp>
        <p:nvSpPr>
          <p:cNvPr id="10" name="Freeform 9"/>
          <p:cNvSpPr>
            <a:spLocks noEditPoints="1"/>
          </p:cNvSpPr>
          <p:nvPr userDrawn="1"/>
        </p:nvSpPr>
        <p:spPr bwMode="auto">
          <a:xfrm>
            <a:off x="10698749" y="6031429"/>
            <a:ext cx="1280527" cy="483672"/>
          </a:xfrm>
          <a:custGeom>
            <a:avLst/>
            <a:gdLst>
              <a:gd name="T0" fmla="*/ 78 w 582"/>
              <a:gd name="T1" fmla="*/ 103 h 218"/>
              <a:gd name="T2" fmla="*/ 63 w 582"/>
              <a:gd name="T3" fmla="*/ 112 h 218"/>
              <a:gd name="T4" fmla="*/ 63 w 582"/>
              <a:gd name="T5" fmla="*/ 81 h 218"/>
              <a:gd name="T6" fmla="*/ 78 w 582"/>
              <a:gd name="T7" fmla="*/ 89 h 218"/>
              <a:gd name="T8" fmla="*/ 322 w 582"/>
              <a:gd name="T9" fmla="*/ 112 h 218"/>
              <a:gd name="T10" fmla="*/ 292 w 582"/>
              <a:gd name="T11" fmla="*/ 147 h 218"/>
              <a:gd name="T12" fmla="*/ 304 w 582"/>
              <a:gd name="T13" fmla="*/ 71 h 218"/>
              <a:gd name="T14" fmla="*/ 302 w 582"/>
              <a:gd name="T15" fmla="*/ 79 h 218"/>
              <a:gd name="T16" fmla="*/ 301 w 582"/>
              <a:gd name="T17" fmla="*/ 110 h 218"/>
              <a:gd name="T18" fmla="*/ 354 w 582"/>
              <a:gd name="T19" fmla="*/ 95 h 218"/>
              <a:gd name="T20" fmla="*/ 349 w 582"/>
              <a:gd name="T21" fmla="*/ 93 h 218"/>
              <a:gd name="T22" fmla="*/ 349 w 582"/>
              <a:gd name="T23" fmla="*/ 147 h 218"/>
              <a:gd name="T24" fmla="*/ 362 w 582"/>
              <a:gd name="T25" fmla="*/ 100 h 218"/>
              <a:gd name="T26" fmla="*/ 363 w 582"/>
              <a:gd name="T27" fmla="*/ 92 h 218"/>
              <a:gd name="T28" fmla="*/ 396 w 582"/>
              <a:gd name="T29" fmla="*/ 149 h 218"/>
              <a:gd name="T30" fmla="*/ 377 w 582"/>
              <a:gd name="T31" fmla="*/ 99 h 218"/>
              <a:gd name="T32" fmla="*/ 423 w 582"/>
              <a:gd name="T33" fmla="*/ 120 h 218"/>
              <a:gd name="T34" fmla="*/ 409 w 582"/>
              <a:gd name="T35" fmla="*/ 104 h 218"/>
              <a:gd name="T36" fmla="*/ 378 w 582"/>
              <a:gd name="T37" fmla="*/ 120 h 218"/>
              <a:gd name="T38" fmla="*/ 409 w 582"/>
              <a:gd name="T39" fmla="*/ 136 h 218"/>
              <a:gd name="T40" fmla="*/ 434 w 582"/>
              <a:gd name="T41" fmla="*/ 69 h 218"/>
              <a:gd name="T42" fmla="*/ 438 w 582"/>
              <a:gd name="T43" fmla="*/ 79 h 218"/>
              <a:gd name="T44" fmla="*/ 442 w 582"/>
              <a:gd name="T45" fmla="*/ 69 h 218"/>
              <a:gd name="T46" fmla="*/ 422 w 582"/>
              <a:gd name="T47" fmla="*/ 166 h 218"/>
              <a:gd name="T48" fmla="*/ 421 w 582"/>
              <a:gd name="T49" fmla="*/ 173 h 218"/>
              <a:gd name="T50" fmla="*/ 442 w 582"/>
              <a:gd name="T51" fmla="*/ 93 h 218"/>
              <a:gd name="T52" fmla="*/ 494 w 582"/>
              <a:gd name="T53" fmla="*/ 98 h 218"/>
              <a:gd name="T54" fmla="*/ 462 w 582"/>
              <a:gd name="T55" fmla="*/ 122 h 218"/>
              <a:gd name="T56" fmla="*/ 497 w 582"/>
              <a:gd name="T57" fmla="*/ 135 h 218"/>
              <a:gd name="T58" fmla="*/ 459 w 582"/>
              <a:gd name="T59" fmla="*/ 141 h 218"/>
              <a:gd name="T60" fmla="*/ 465 w 582"/>
              <a:gd name="T61" fmla="*/ 95 h 218"/>
              <a:gd name="T62" fmla="*/ 491 w 582"/>
              <a:gd name="T63" fmla="*/ 115 h 218"/>
              <a:gd name="T64" fmla="*/ 467 w 582"/>
              <a:gd name="T65" fmla="*/ 103 h 218"/>
              <a:gd name="T66" fmla="*/ 514 w 582"/>
              <a:gd name="T67" fmla="*/ 100 h 218"/>
              <a:gd name="T68" fmla="*/ 519 w 582"/>
              <a:gd name="T69" fmla="*/ 145 h 218"/>
              <a:gd name="T70" fmla="*/ 547 w 582"/>
              <a:gd name="T71" fmla="*/ 137 h 218"/>
              <a:gd name="T72" fmla="*/ 515 w 582"/>
              <a:gd name="T73" fmla="*/ 121 h 218"/>
              <a:gd name="T74" fmla="*/ 547 w 582"/>
              <a:gd name="T75" fmla="*/ 103 h 218"/>
              <a:gd name="T76" fmla="*/ 514 w 582"/>
              <a:gd name="T77" fmla="*/ 100 h 218"/>
              <a:gd name="T78" fmla="*/ 569 w 582"/>
              <a:gd name="T79" fmla="*/ 93 h 218"/>
              <a:gd name="T80" fmla="*/ 560 w 582"/>
              <a:gd name="T81" fmla="*/ 93 h 218"/>
              <a:gd name="T82" fmla="*/ 560 w 582"/>
              <a:gd name="T83" fmla="*/ 100 h 218"/>
              <a:gd name="T84" fmla="*/ 582 w 582"/>
              <a:gd name="T85" fmla="*/ 147 h 218"/>
              <a:gd name="T86" fmla="*/ 571 w 582"/>
              <a:gd name="T87" fmla="*/ 139 h 218"/>
              <a:gd name="T88" fmla="*/ 582 w 582"/>
              <a:gd name="T89" fmla="*/ 100 h 218"/>
              <a:gd name="T90" fmla="*/ 206 w 582"/>
              <a:gd name="T91" fmla="*/ 200 h 218"/>
              <a:gd name="T92" fmla="*/ 0 w 582"/>
              <a:gd name="T93" fmla="*/ 195 h 218"/>
              <a:gd name="T94" fmla="*/ 127 w 582"/>
              <a:gd name="T95" fmla="*/ 18 h 218"/>
              <a:gd name="T96" fmla="*/ 100 w 582"/>
              <a:gd name="T97" fmla="*/ 94 h 218"/>
              <a:gd name="T98" fmla="*/ 81 w 582"/>
              <a:gd name="T99" fmla="*/ 64 h 218"/>
              <a:gd name="T100" fmla="*/ 37 w 582"/>
              <a:gd name="T101" fmla="*/ 161 h 218"/>
              <a:gd name="T102" fmla="*/ 65 w 582"/>
              <a:gd name="T103" fmla="*/ 129 h 218"/>
              <a:gd name="T104" fmla="*/ 85 w 582"/>
              <a:gd name="T105" fmla="*/ 123 h 218"/>
              <a:gd name="T106" fmla="*/ 98 w 582"/>
              <a:gd name="T107" fmla="*/ 108 h 218"/>
              <a:gd name="T108" fmla="*/ 209 w 582"/>
              <a:gd name="T109" fmla="*/ 31 h 218"/>
              <a:gd name="T110" fmla="*/ 127 w 582"/>
              <a:gd name="T111" fmla="*/ 45 h 218"/>
              <a:gd name="T112" fmla="*/ 181 w 582"/>
              <a:gd name="T113" fmla="*/ 100 h 218"/>
              <a:gd name="T114" fmla="*/ 172 w 582"/>
              <a:gd name="T115" fmla="*/ 136 h 218"/>
              <a:gd name="T116" fmla="*/ 163 w 582"/>
              <a:gd name="T117" fmla="*/ 100 h 218"/>
              <a:gd name="T118" fmla="*/ 127 w 582"/>
              <a:gd name="T119" fmla="*/ 136 h 218"/>
              <a:gd name="T120" fmla="*/ 136 w 582"/>
              <a:gd name="T121" fmla="*/ 181 h 218"/>
              <a:gd name="T122" fmla="*/ 206 w 582"/>
              <a:gd name="T123" fmla="*/ 190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82" h="218">
                <a:moveTo>
                  <a:pt x="78" y="89"/>
                </a:moveTo>
                <a:cubicBezTo>
                  <a:pt x="78" y="91"/>
                  <a:pt x="79" y="93"/>
                  <a:pt x="79" y="96"/>
                </a:cubicBezTo>
                <a:cubicBezTo>
                  <a:pt x="79" y="98"/>
                  <a:pt x="78" y="101"/>
                  <a:pt x="78" y="103"/>
                </a:cubicBezTo>
                <a:cubicBezTo>
                  <a:pt x="77" y="105"/>
                  <a:pt x="76" y="106"/>
                  <a:pt x="75" y="108"/>
                </a:cubicBezTo>
                <a:cubicBezTo>
                  <a:pt x="73" y="109"/>
                  <a:pt x="72" y="110"/>
                  <a:pt x="70" y="111"/>
                </a:cubicBezTo>
                <a:cubicBezTo>
                  <a:pt x="68" y="111"/>
                  <a:pt x="66" y="111"/>
                  <a:pt x="63" y="112"/>
                </a:cubicBezTo>
                <a:cubicBezTo>
                  <a:pt x="56" y="112"/>
                  <a:pt x="56" y="112"/>
                  <a:pt x="56" y="112"/>
                </a:cubicBezTo>
                <a:cubicBezTo>
                  <a:pt x="56" y="81"/>
                  <a:pt x="56" y="81"/>
                  <a:pt x="56" y="81"/>
                </a:cubicBezTo>
                <a:cubicBezTo>
                  <a:pt x="63" y="81"/>
                  <a:pt x="63" y="81"/>
                  <a:pt x="63" y="81"/>
                </a:cubicBezTo>
                <a:cubicBezTo>
                  <a:pt x="66" y="80"/>
                  <a:pt x="68" y="81"/>
                  <a:pt x="70" y="81"/>
                </a:cubicBezTo>
                <a:cubicBezTo>
                  <a:pt x="72" y="82"/>
                  <a:pt x="73" y="83"/>
                  <a:pt x="75" y="84"/>
                </a:cubicBezTo>
                <a:cubicBezTo>
                  <a:pt x="76" y="85"/>
                  <a:pt x="77" y="87"/>
                  <a:pt x="78" y="89"/>
                </a:cubicBezTo>
                <a:close/>
                <a:moveTo>
                  <a:pt x="323" y="77"/>
                </a:moveTo>
                <a:cubicBezTo>
                  <a:pt x="327" y="81"/>
                  <a:pt x="330" y="87"/>
                  <a:pt x="330" y="94"/>
                </a:cubicBezTo>
                <a:cubicBezTo>
                  <a:pt x="330" y="101"/>
                  <a:pt x="327" y="107"/>
                  <a:pt x="322" y="112"/>
                </a:cubicBezTo>
                <a:cubicBezTo>
                  <a:pt x="317" y="116"/>
                  <a:pt x="310" y="118"/>
                  <a:pt x="302" y="118"/>
                </a:cubicBezTo>
                <a:cubicBezTo>
                  <a:pt x="292" y="118"/>
                  <a:pt x="292" y="118"/>
                  <a:pt x="292" y="118"/>
                </a:cubicBezTo>
                <a:cubicBezTo>
                  <a:pt x="292" y="147"/>
                  <a:pt x="292" y="147"/>
                  <a:pt x="292" y="147"/>
                </a:cubicBezTo>
                <a:cubicBezTo>
                  <a:pt x="283" y="147"/>
                  <a:pt x="283" y="147"/>
                  <a:pt x="283" y="147"/>
                </a:cubicBezTo>
                <a:cubicBezTo>
                  <a:pt x="283" y="71"/>
                  <a:pt x="283" y="71"/>
                  <a:pt x="283" y="71"/>
                </a:cubicBezTo>
                <a:cubicBezTo>
                  <a:pt x="304" y="71"/>
                  <a:pt x="304" y="71"/>
                  <a:pt x="304" y="71"/>
                </a:cubicBezTo>
                <a:cubicBezTo>
                  <a:pt x="312" y="71"/>
                  <a:pt x="318" y="73"/>
                  <a:pt x="323" y="77"/>
                </a:cubicBezTo>
                <a:close/>
                <a:moveTo>
                  <a:pt x="320" y="94"/>
                </a:moveTo>
                <a:cubicBezTo>
                  <a:pt x="320" y="84"/>
                  <a:pt x="314" y="79"/>
                  <a:pt x="302" y="79"/>
                </a:cubicBezTo>
                <a:cubicBezTo>
                  <a:pt x="292" y="79"/>
                  <a:pt x="292" y="79"/>
                  <a:pt x="292" y="79"/>
                </a:cubicBezTo>
                <a:cubicBezTo>
                  <a:pt x="292" y="110"/>
                  <a:pt x="292" y="110"/>
                  <a:pt x="292" y="110"/>
                </a:cubicBezTo>
                <a:cubicBezTo>
                  <a:pt x="301" y="110"/>
                  <a:pt x="301" y="110"/>
                  <a:pt x="301" y="110"/>
                </a:cubicBezTo>
                <a:cubicBezTo>
                  <a:pt x="307" y="110"/>
                  <a:pt x="312" y="109"/>
                  <a:pt x="315" y="106"/>
                </a:cubicBezTo>
                <a:cubicBezTo>
                  <a:pt x="319" y="103"/>
                  <a:pt x="320" y="99"/>
                  <a:pt x="320" y="94"/>
                </a:cubicBezTo>
                <a:close/>
                <a:moveTo>
                  <a:pt x="354" y="95"/>
                </a:moveTo>
                <a:cubicBezTo>
                  <a:pt x="352" y="97"/>
                  <a:pt x="350" y="100"/>
                  <a:pt x="349" y="104"/>
                </a:cubicBezTo>
                <a:cubicBezTo>
                  <a:pt x="349" y="104"/>
                  <a:pt x="349" y="104"/>
                  <a:pt x="349" y="104"/>
                </a:cubicBezTo>
                <a:cubicBezTo>
                  <a:pt x="349" y="93"/>
                  <a:pt x="349" y="93"/>
                  <a:pt x="349" y="93"/>
                </a:cubicBezTo>
                <a:cubicBezTo>
                  <a:pt x="340" y="93"/>
                  <a:pt x="340" y="93"/>
                  <a:pt x="340" y="93"/>
                </a:cubicBezTo>
                <a:cubicBezTo>
                  <a:pt x="340" y="147"/>
                  <a:pt x="340" y="147"/>
                  <a:pt x="340" y="147"/>
                </a:cubicBezTo>
                <a:cubicBezTo>
                  <a:pt x="349" y="147"/>
                  <a:pt x="349" y="147"/>
                  <a:pt x="349" y="147"/>
                </a:cubicBezTo>
                <a:cubicBezTo>
                  <a:pt x="349" y="120"/>
                  <a:pt x="349" y="120"/>
                  <a:pt x="349" y="120"/>
                </a:cubicBezTo>
                <a:cubicBezTo>
                  <a:pt x="349" y="114"/>
                  <a:pt x="350" y="109"/>
                  <a:pt x="352" y="105"/>
                </a:cubicBezTo>
                <a:cubicBezTo>
                  <a:pt x="355" y="102"/>
                  <a:pt x="358" y="100"/>
                  <a:pt x="362" y="100"/>
                </a:cubicBezTo>
                <a:cubicBezTo>
                  <a:pt x="364" y="100"/>
                  <a:pt x="367" y="101"/>
                  <a:pt x="368" y="102"/>
                </a:cubicBezTo>
                <a:cubicBezTo>
                  <a:pt x="368" y="93"/>
                  <a:pt x="368" y="93"/>
                  <a:pt x="368" y="93"/>
                </a:cubicBezTo>
                <a:cubicBezTo>
                  <a:pt x="367" y="92"/>
                  <a:pt x="365" y="92"/>
                  <a:pt x="363" y="92"/>
                </a:cubicBezTo>
                <a:cubicBezTo>
                  <a:pt x="360" y="92"/>
                  <a:pt x="357" y="93"/>
                  <a:pt x="354" y="95"/>
                </a:cubicBezTo>
                <a:close/>
                <a:moveTo>
                  <a:pt x="416" y="141"/>
                </a:moveTo>
                <a:cubicBezTo>
                  <a:pt x="411" y="146"/>
                  <a:pt x="404" y="149"/>
                  <a:pt x="396" y="149"/>
                </a:cubicBezTo>
                <a:cubicBezTo>
                  <a:pt x="388" y="149"/>
                  <a:pt x="381" y="146"/>
                  <a:pt x="376" y="141"/>
                </a:cubicBezTo>
                <a:cubicBezTo>
                  <a:pt x="372" y="136"/>
                  <a:pt x="369" y="129"/>
                  <a:pt x="369" y="121"/>
                </a:cubicBezTo>
                <a:cubicBezTo>
                  <a:pt x="369" y="112"/>
                  <a:pt x="372" y="105"/>
                  <a:pt x="377" y="99"/>
                </a:cubicBezTo>
                <a:cubicBezTo>
                  <a:pt x="382" y="94"/>
                  <a:pt x="388" y="92"/>
                  <a:pt x="397" y="92"/>
                </a:cubicBezTo>
                <a:cubicBezTo>
                  <a:pt x="405" y="92"/>
                  <a:pt x="411" y="94"/>
                  <a:pt x="416" y="99"/>
                </a:cubicBezTo>
                <a:cubicBezTo>
                  <a:pt x="421" y="104"/>
                  <a:pt x="423" y="111"/>
                  <a:pt x="423" y="120"/>
                </a:cubicBezTo>
                <a:cubicBezTo>
                  <a:pt x="423" y="129"/>
                  <a:pt x="420" y="136"/>
                  <a:pt x="416" y="141"/>
                </a:cubicBezTo>
                <a:close/>
                <a:moveTo>
                  <a:pt x="414" y="120"/>
                </a:moveTo>
                <a:cubicBezTo>
                  <a:pt x="414" y="113"/>
                  <a:pt x="412" y="108"/>
                  <a:pt x="409" y="104"/>
                </a:cubicBezTo>
                <a:cubicBezTo>
                  <a:pt x="406" y="101"/>
                  <a:pt x="402" y="99"/>
                  <a:pt x="396" y="99"/>
                </a:cubicBezTo>
                <a:cubicBezTo>
                  <a:pt x="391" y="99"/>
                  <a:pt x="386" y="101"/>
                  <a:pt x="383" y="105"/>
                </a:cubicBezTo>
                <a:cubicBezTo>
                  <a:pt x="380" y="108"/>
                  <a:pt x="378" y="114"/>
                  <a:pt x="378" y="120"/>
                </a:cubicBezTo>
                <a:cubicBezTo>
                  <a:pt x="378" y="127"/>
                  <a:pt x="380" y="132"/>
                  <a:pt x="383" y="136"/>
                </a:cubicBezTo>
                <a:cubicBezTo>
                  <a:pt x="386" y="139"/>
                  <a:pt x="391" y="141"/>
                  <a:pt x="396" y="141"/>
                </a:cubicBezTo>
                <a:cubicBezTo>
                  <a:pt x="402" y="141"/>
                  <a:pt x="406" y="139"/>
                  <a:pt x="409" y="136"/>
                </a:cubicBezTo>
                <a:cubicBezTo>
                  <a:pt x="412" y="132"/>
                  <a:pt x="414" y="127"/>
                  <a:pt x="414" y="120"/>
                </a:cubicBezTo>
                <a:close/>
                <a:moveTo>
                  <a:pt x="438" y="68"/>
                </a:moveTo>
                <a:cubicBezTo>
                  <a:pt x="436" y="68"/>
                  <a:pt x="435" y="68"/>
                  <a:pt x="434" y="69"/>
                </a:cubicBezTo>
                <a:cubicBezTo>
                  <a:pt x="433" y="70"/>
                  <a:pt x="432" y="72"/>
                  <a:pt x="432" y="73"/>
                </a:cubicBezTo>
                <a:cubicBezTo>
                  <a:pt x="432" y="75"/>
                  <a:pt x="433" y="76"/>
                  <a:pt x="434" y="77"/>
                </a:cubicBezTo>
                <a:cubicBezTo>
                  <a:pt x="435" y="78"/>
                  <a:pt x="436" y="79"/>
                  <a:pt x="438" y="79"/>
                </a:cubicBezTo>
                <a:cubicBezTo>
                  <a:pt x="440" y="79"/>
                  <a:pt x="441" y="78"/>
                  <a:pt x="442" y="77"/>
                </a:cubicBezTo>
                <a:cubicBezTo>
                  <a:pt x="443" y="76"/>
                  <a:pt x="444" y="75"/>
                  <a:pt x="444" y="73"/>
                </a:cubicBezTo>
                <a:cubicBezTo>
                  <a:pt x="444" y="72"/>
                  <a:pt x="443" y="70"/>
                  <a:pt x="442" y="69"/>
                </a:cubicBezTo>
                <a:cubicBezTo>
                  <a:pt x="441" y="68"/>
                  <a:pt x="440" y="68"/>
                  <a:pt x="438" y="68"/>
                </a:cubicBezTo>
                <a:close/>
                <a:moveTo>
                  <a:pt x="434" y="147"/>
                </a:moveTo>
                <a:cubicBezTo>
                  <a:pt x="434" y="159"/>
                  <a:pt x="430" y="166"/>
                  <a:pt x="422" y="166"/>
                </a:cubicBezTo>
                <a:cubicBezTo>
                  <a:pt x="419" y="166"/>
                  <a:pt x="417" y="165"/>
                  <a:pt x="414" y="163"/>
                </a:cubicBezTo>
                <a:cubicBezTo>
                  <a:pt x="414" y="171"/>
                  <a:pt x="414" y="171"/>
                  <a:pt x="414" y="171"/>
                </a:cubicBezTo>
                <a:cubicBezTo>
                  <a:pt x="416" y="172"/>
                  <a:pt x="419" y="173"/>
                  <a:pt x="421" y="173"/>
                </a:cubicBezTo>
                <a:cubicBezTo>
                  <a:pt x="428" y="173"/>
                  <a:pt x="433" y="171"/>
                  <a:pt x="437" y="166"/>
                </a:cubicBezTo>
                <a:cubicBezTo>
                  <a:pt x="440" y="161"/>
                  <a:pt x="442" y="154"/>
                  <a:pt x="442" y="145"/>
                </a:cubicBezTo>
                <a:cubicBezTo>
                  <a:pt x="442" y="93"/>
                  <a:pt x="442" y="93"/>
                  <a:pt x="442" y="93"/>
                </a:cubicBezTo>
                <a:cubicBezTo>
                  <a:pt x="434" y="93"/>
                  <a:pt x="434" y="93"/>
                  <a:pt x="434" y="93"/>
                </a:cubicBezTo>
                <a:lnTo>
                  <a:pt x="434" y="147"/>
                </a:lnTo>
                <a:close/>
                <a:moveTo>
                  <a:pt x="494" y="98"/>
                </a:moveTo>
                <a:cubicBezTo>
                  <a:pt x="498" y="103"/>
                  <a:pt x="500" y="109"/>
                  <a:pt x="500" y="118"/>
                </a:cubicBezTo>
                <a:cubicBezTo>
                  <a:pt x="500" y="122"/>
                  <a:pt x="500" y="122"/>
                  <a:pt x="500" y="122"/>
                </a:cubicBezTo>
                <a:cubicBezTo>
                  <a:pt x="462" y="122"/>
                  <a:pt x="462" y="122"/>
                  <a:pt x="462" y="122"/>
                </a:cubicBezTo>
                <a:cubicBezTo>
                  <a:pt x="462" y="128"/>
                  <a:pt x="464" y="133"/>
                  <a:pt x="467" y="136"/>
                </a:cubicBezTo>
                <a:cubicBezTo>
                  <a:pt x="470" y="140"/>
                  <a:pt x="474" y="141"/>
                  <a:pt x="480" y="141"/>
                </a:cubicBezTo>
                <a:cubicBezTo>
                  <a:pt x="486" y="141"/>
                  <a:pt x="491" y="139"/>
                  <a:pt x="497" y="135"/>
                </a:cubicBezTo>
                <a:cubicBezTo>
                  <a:pt x="497" y="143"/>
                  <a:pt x="497" y="143"/>
                  <a:pt x="497" y="143"/>
                </a:cubicBezTo>
                <a:cubicBezTo>
                  <a:pt x="492" y="147"/>
                  <a:pt x="485" y="149"/>
                  <a:pt x="478" y="149"/>
                </a:cubicBezTo>
                <a:cubicBezTo>
                  <a:pt x="470" y="149"/>
                  <a:pt x="464" y="146"/>
                  <a:pt x="459" y="141"/>
                </a:cubicBezTo>
                <a:cubicBezTo>
                  <a:pt x="455" y="136"/>
                  <a:pt x="453" y="129"/>
                  <a:pt x="453" y="120"/>
                </a:cubicBezTo>
                <a:cubicBezTo>
                  <a:pt x="453" y="115"/>
                  <a:pt x="454" y="110"/>
                  <a:pt x="456" y="106"/>
                </a:cubicBezTo>
                <a:cubicBezTo>
                  <a:pt x="458" y="101"/>
                  <a:pt x="461" y="98"/>
                  <a:pt x="465" y="95"/>
                </a:cubicBezTo>
                <a:cubicBezTo>
                  <a:pt x="469" y="93"/>
                  <a:pt x="473" y="92"/>
                  <a:pt x="478" y="92"/>
                </a:cubicBezTo>
                <a:cubicBezTo>
                  <a:pt x="485" y="92"/>
                  <a:pt x="490" y="94"/>
                  <a:pt x="494" y="98"/>
                </a:cubicBezTo>
                <a:close/>
                <a:moveTo>
                  <a:pt x="491" y="115"/>
                </a:moveTo>
                <a:cubicBezTo>
                  <a:pt x="491" y="110"/>
                  <a:pt x="490" y="106"/>
                  <a:pt x="488" y="103"/>
                </a:cubicBezTo>
                <a:cubicBezTo>
                  <a:pt x="485" y="100"/>
                  <a:pt x="482" y="99"/>
                  <a:pt x="478" y="99"/>
                </a:cubicBezTo>
                <a:cubicBezTo>
                  <a:pt x="474" y="99"/>
                  <a:pt x="470" y="100"/>
                  <a:pt x="467" y="103"/>
                </a:cubicBezTo>
                <a:cubicBezTo>
                  <a:pt x="465" y="106"/>
                  <a:pt x="463" y="110"/>
                  <a:pt x="462" y="115"/>
                </a:cubicBezTo>
                <a:lnTo>
                  <a:pt x="491" y="115"/>
                </a:lnTo>
                <a:close/>
                <a:moveTo>
                  <a:pt x="514" y="100"/>
                </a:moveTo>
                <a:cubicBezTo>
                  <a:pt x="509" y="105"/>
                  <a:pt x="506" y="112"/>
                  <a:pt x="506" y="121"/>
                </a:cubicBezTo>
                <a:cubicBezTo>
                  <a:pt x="506" y="127"/>
                  <a:pt x="507" y="131"/>
                  <a:pt x="509" y="136"/>
                </a:cubicBezTo>
                <a:cubicBezTo>
                  <a:pt x="512" y="140"/>
                  <a:pt x="515" y="143"/>
                  <a:pt x="519" y="145"/>
                </a:cubicBezTo>
                <a:cubicBezTo>
                  <a:pt x="523" y="148"/>
                  <a:pt x="527" y="149"/>
                  <a:pt x="532" y="149"/>
                </a:cubicBezTo>
                <a:cubicBezTo>
                  <a:pt x="538" y="149"/>
                  <a:pt x="543" y="147"/>
                  <a:pt x="547" y="145"/>
                </a:cubicBezTo>
                <a:cubicBezTo>
                  <a:pt x="547" y="137"/>
                  <a:pt x="547" y="137"/>
                  <a:pt x="547" y="137"/>
                </a:cubicBezTo>
                <a:cubicBezTo>
                  <a:pt x="543" y="140"/>
                  <a:pt x="538" y="141"/>
                  <a:pt x="533" y="141"/>
                </a:cubicBezTo>
                <a:cubicBezTo>
                  <a:pt x="528" y="141"/>
                  <a:pt x="523" y="139"/>
                  <a:pt x="520" y="136"/>
                </a:cubicBezTo>
                <a:cubicBezTo>
                  <a:pt x="517" y="132"/>
                  <a:pt x="515" y="127"/>
                  <a:pt x="515" y="121"/>
                </a:cubicBezTo>
                <a:cubicBezTo>
                  <a:pt x="515" y="114"/>
                  <a:pt x="517" y="109"/>
                  <a:pt x="520" y="105"/>
                </a:cubicBezTo>
                <a:cubicBezTo>
                  <a:pt x="524" y="101"/>
                  <a:pt x="528" y="99"/>
                  <a:pt x="534" y="99"/>
                </a:cubicBezTo>
                <a:cubicBezTo>
                  <a:pt x="539" y="99"/>
                  <a:pt x="543" y="100"/>
                  <a:pt x="547" y="103"/>
                </a:cubicBezTo>
                <a:cubicBezTo>
                  <a:pt x="547" y="94"/>
                  <a:pt x="547" y="94"/>
                  <a:pt x="547" y="94"/>
                </a:cubicBezTo>
                <a:cubicBezTo>
                  <a:pt x="543" y="92"/>
                  <a:pt x="539" y="92"/>
                  <a:pt x="534" y="92"/>
                </a:cubicBezTo>
                <a:cubicBezTo>
                  <a:pt x="526" y="92"/>
                  <a:pt x="519" y="94"/>
                  <a:pt x="514" y="100"/>
                </a:cubicBezTo>
                <a:close/>
                <a:moveTo>
                  <a:pt x="582" y="100"/>
                </a:moveTo>
                <a:cubicBezTo>
                  <a:pt x="582" y="93"/>
                  <a:pt x="582" y="93"/>
                  <a:pt x="582" y="93"/>
                </a:cubicBezTo>
                <a:cubicBezTo>
                  <a:pt x="569" y="93"/>
                  <a:pt x="569" y="93"/>
                  <a:pt x="569" y="93"/>
                </a:cubicBezTo>
                <a:cubicBezTo>
                  <a:pt x="569" y="77"/>
                  <a:pt x="569" y="77"/>
                  <a:pt x="569" y="77"/>
                </a:cubicBezTo>
                <a:cubicBezTo>
                  <a:pt x="560" y="80"/>
                  <a:pt x="560" y="80"/>
                  <a:pt x="560" y="80"/>
                </a:cubicBezTo>
                <a:cubicBezTo>
                  <a:pt x="560" y="93"/>
                  <a:pt x="560" y="93"/>
                  <a:pt x="560" y="93"/>
                </a:cubicBezTo>
                <a:cubicBezTo>
                  <a:pt x="551" y="93"/>
                  <a:pt x="551" y="93"/>
                  <a:pt x="551" y="93"/>
                </a:cubicBezTo>
                <a:cubicBezTo>
                  <a:pt x="551" y="100"/>
                  <a:pt x="551" y="100"/>
                  <a:pt x="551" y="100"/>
                </a:cubicBezTo>
                <a:cubicBezTo>
                  <a:pt x="560" y="100"/>
                  <a:pt x="560" y="100"/>
                  <a:pt x="560" y="100"/>
                </a:cubicBezTo>
                <a:cubicBezTo>
                  <a:pt x="560" y="133"/>
                  <a:pt x="560" y="133"/>
                  <a:pt x="560" y="133"/>
                </a:cubicBezTo>
                <a:cubicBezTo>
                  <a:pt x="560" y="143"/>
                  <a:pt x="565" y="149"/>
                  <a:pt x="574" y="149"/>
                </a:cubicBezTo>
                <a:cubicBezTo>
                  <a:pt x="578" y="149"/>
                  <a:pt x="580" y="148"/>
                  <a:pt x="582" y="147"/>
                </a:cubicBezTo>
                <a:cubicBezTo>
                  <a:pt x="582" y="139"/>
                  <a:pt x="582" y="139"/>
                  <a:pt x="582" y="139"/>
                </a:cubicBezTo>
                <a:cubicBezTo>
                  <a:pt x="581" y="141"/>
                  <a:pt x="579" y="141"/>
                  <a:pt x="577" y="141"/>
                </a:cubicBezTo>
                <a:cubicBezTo>
                  <a:pt x="574" y="141"/>
                  <a:pt x="572" y="140"/>
                  <a:pt x="571" y="139"/>
                </a:cubicBezTo>
                <a:cubicBezTo>
                  <a:pt x="569" y="137"/>
                  <a:pt x="569" y="135"/>
                  <a:pt x="569" y="131"/>
                </a:cubicBezTo>
                <a:cubicBezTo>
                  <a:pt x="569" y="100"/>
                  <a:pt x="569" y="100"/>
                  <a:pt x="569" y="100"/>
                </a:cubicBezTo>
                <a:lnTo>
                  <a:pt x="582" y="100"/>
                </a:lnTo>
                <a:close/>
                <a:moveTo>
                  <a:pt x="218" y="31"/>
                </a:moveTo>
                <a:cubicBezTo>
                  <a:pt x="218" y="187"/>
                  <a:pt x="218" y="187"/>
                  <a:pt x="218" y="187"/>
                </a:cubicBezTo>
                <a:cubicBezTo>
                  <a:pt x="218" y="194"/>
                  <a:pt x="212" y="200"/>
                  <a:pt x="206" y="200"/>
                </a:cubicBezTo>
                <a:cubicBezTo>
                  <a:pt x="127" y="200"/>
                  <a:pt x="127" y="200"/>
                  <a:pt x="127" y="200"/>
                </a:cubicBezTo>
                <a:cubicBezTo>
                  <a:pt x="127" y="218"/>
                  <a:pt x="127" y="218"/>
                  <a:pt x="127" y="218"/>
                </a:cubicBezTo>
                <a:cubicBezTo>
                  <a:pt x="0" y="195"/>
                  <a:pt x="0" y="195"/>
                  <a:pt x="0" y="195"/>
                </a:cubicBezTo>
                <a:cubicBezTo>
                  <a:pt x="0" y="22"/>
                  <a:pt x="0" y="22"/>
                  <a:pt x="0" y="22"/>
                </a:cubicBezTo>
                <a:cubicBezTo>
                  <a:pt x="127" y="0"/>
                  <a:pt x="127" y="0"/>
                  <a:pt x="127" y="0"/>
                </a:cubicBezTo>
                <a:cubicBezTo>
                  <a:pt x="127" y="18"/>
                  <a:pt x="127" y="18"/>
                  <a:pt x="127" y="18"/>
                </a:cubicBezTo>
                <a:cubicBezTo>
                  <a:pt x="206" y="18"/>
                  <a:pt x="206" y="18"/>
                  <a:pt x="206" y="18"/>
                </a:cubicBezTo>
                <a:cubicBezTo>
                  <a:pt x="212" y="18"/>
                  <a:pt x="218" y="24"/>
                  <a:pt x="218" y="31"/>
                </a:cubicBezTo>
                <a:close/>
                <a:moveTo>
                  <a:pt x="100" y="94"/>
                </a:moveTo>
                <a:cubicBezTo>
                  <a:pt x="100" y="89"/>
                  <a:pt x="99" y="84"/>
                  <a:pt x="98" y="80"/>
                </a:cubicBezTo>
                <a:cubicBezTo>
                  <a:pt x="96" y="76"/>
                  <a:pt x="94" y="73"/>
                  <a:pt x="91" y="70"/>
                </a:cubicBezTo>
                <a:cubicBezTo>
                  <a:pt x="89" y="67"/>
                  <a:pt x="85" y="66"/>
                  <a:pt x="81" y="64"/>
                </a:cubicBezTo>
                <a:cubicBezTo>
                  <a:pt x="77" y="63"/>
                  <a:pt x="72" y="63"/>
                  <a:pt x="66" y="63"/>
                </a:cubicBezTo>
                <a:cubicBezTo>
                  <a:pt x="37" y="65"/>
                  <a:pt x="37" y="65"/>
                  <a:pt x="37" y="65"/>
                </a:cubicBezTo>
                <a:cubicBezTo>
                  <a:pt x="37" y="161"/>
                  <a:pt x="37" y="161"/>
                  <a:pt x="37" y="161"/>
                </a:cubicBezTo>
                <a:cubicBezTo>
                  <a:pt x="56" y="162"/>
                  <a:pt x="56" y="162"/>
                  <a:pt x="56" y="162"/>
                </a:cubicBezTo>
                <a:cubicBezTo>
                  <a:pt x="56" y="128"/>
                  <a:pt x="56" y="128"/>
                  <a:pt x="56" y="128"/>
                </a:cubicBezTo>
                <a:cubicBezTo>
                  <a:pt x="65" y="129"/>
                  <a:pt x="65" y="129"/>
                  <a:pt x="65" y="129"/>
                </a:cubicBezTo>
                <a:cubicBezTo>
                  <a:pt x="67" y="129"/>
                  <a:pt x="70" y="128"/>
                  <a:pt x="72" y="128"/>
                </a:cubicBezTo>
                <a:cubicBezTo>
                  <a:pt x="75" y="128"/>
                  <a:pt x="77" y="127"/>
                  <a:pt x="79" y="126"/>
                </a:cubicBezTo>
                <a:cubicBezTo>
                  <a:pt x="81" y="126"/>
                  <a:pt x="83" y="125"/>
                  <a:pt x="85" y="123"/>
                </a:cubicBezTo>
                <a:cubicBezTo>
                  <a:pt x="87" y="122"/>
                  <a:pt x="89" y="121"/>
                  <a:pt x="91" y="119"/>
                </a:cubicBezTo>
                <a:cubicBezTo>
                  <a:pt x="92" y="117"/>
                  <a:pt x="94" y="116"/>
                  <a:pt x="95" y="114"/>
                </a:cubicBezTo>
                <a:cubicBezTo>
                  <a:pt x="96" y="112"/>
                  <a:pt x="97" y="110"/>
                  <a:pt x="98" y="108"/>
                </a:cubicBezTo>
                <a:cubicBezTo>
                  <a:pt x="99" y="106"/>
                  <a:pt x="99" y="104"/>
                  <a:pt x="100" y="102"/>
                </a:cubicBezTo>
                <a:cubicBezTo>
                  <a:pt x="100" y="99"/>
                  <a:pt x="100" y="97"/>
                  <a:pt x="100" y="94"/>
                </a:cubicBezTo>
                <a:close/>
                <a:moveTo>
                  <a:pt x="209" y="31"/>
                </a:moveTo>
                <a:cubicBezTo>
                  <a:pt x="209" y="29"/>
                  <a:pt x="207" y="27"/>
                  <a:pt x="206" y="27"/>
                </a:cubicBezTo>
                <a:cubicBezTo>
                  <a:pt x="127" y="27"/>
                  <a:pt x="127" y="27"/>
                  <a:pt x="127" y="27"/>
                </a:cubicBezTo>
                <a:cubicBezTo>
                  <a:pt x="127" y="45"/>
                  <a:pt x="127" y="45"/>
                  <a:pt x="127" y="45"/>
                </a:cubicBezTo>
                <a:cubicBezTo>
                  <a:pt x="147" y="45"/>
                  <a:pt x="172" y="45"/>
                  <a:pt x="173" y="45"/>
                </a:cubicBezTo>
                <a:cubicBezTo>
                  <a:pt x="178" y="45"/>
                  <a:pt x="181" y="48"/>
                  <a:pt x="181" y="54"/>
                </a:cubicBezTo>
                <a:cubicBezTo>
                  <a:pt x="181" y="54"/>
                  <a:pt x="181" y="99"/>
                  <a:pt x="181" y="100"/>
                </a:cubicBezTo>
                <a:cubicBezTo>
                  <a:pt x="190" y="100"/>
                  <a:pt x="190" y="100"/>
                  <a:pt x="190" y="100"/>
                </a:cubicBezTo>
                <a:cubicBezTo>
                  <a:pt x="200" y="106"/>
                  <a:pt x="200" y="106"/>
                  <a:pt x="200" y="106"/>
                </a:cubicBezTo>
                <a:cubicBezTo>
                  <a:pt x="172" y="136"/>
                  <a:pt x="172" y="136"/>
                  <a:pt x="172" y="136"/>
                </a:cubicBezTo>
                <a:cubicBezTo>
                  <a:pt x="146" y="106"/>
                  <a:pt x="146" y="106"/>
                  <a:pt x="146" y="106"/>
                </a:cubicBezTo>
                <a:cubicBezTo>
                  <a:pt x="154" y="100"/>
                  <a:pt x="154" y="100"/>
                  <a:pt x="154" y="100"/>
                </a:cubicBezTo>
                <a:cubicBezTo>
                  <a:pt x="163" y="100"/>
                  <a:pt x="163" y="100"/>
                  <a:pt x="163" y="100"/>
                </a:cubicBezTo>
                <a:cubicBezTo>
                  <a:pt x="163" y="99"/>
                  <a:pt x="163" y="63"/>
                  <a:pt x="163" y="63"/>
                </a:cubicBezTo>
                <a:cubicBezTo>
                  <a:pt x="127" y="63"/>
                  <a:pt x="127" y="63"/>
                  <a:pt x="127" y="63"/>
                </a:cubicBezTo>
                <a:cubicBezTo>
                  <a:pt x="127" y="136"/>
                  <a:pt x="127" y="136"/>
                  <a:pt x="127" y="136"/>
                </a:cubicBezTo>
                <a:cubicBezTo>
                  <a:pt x="136" y="127"/>
                  <a:pt x="136" y="127"/>
                  <a:pt x="136" y="127"/>
                </a:cubicBezTo>
                <a:cubicBezTo>
                  <a:pt x="163" y="154"/>
                  <a:pt x="163" y="154"/>
                  <a:pt x="163" y="154"/>
                </a:cubicBezTo>
                <a:cubicBezTo>
                  <a:pt x="136" y="181"/>
                  <a:pt x="136" y="181"/>
                  <a:pt x="136" y="181"/>
                </a:cubicBezTo>
                <a:cubicBezTo>
                  <a:pt x="127" y="172"/>
                  <a:pt x="127" y="172"/>
                  <a:pt x="127" y="172"/>
                </a:cubicBezTo>
                <a:cubicBezTo>
                  <a:pt x="127" y="190"/>
                  <a:pt x="127" y="190"/>
                  <a:pt x="127" y="190"/>
                </a:cubicBezTo>
                <a:cubicBezTo>
                  <a:pt x="206" y="190"/>
                  <a:pt x="206" y="190"/>
                  <a:pt x="206" y="190"/>
                </a:cubicBezTo>
                <a:cubicBezTo>
                  <a:pt x="207" y="190"/>
                  <a:pt x="209" y="189"/>
                  <a:pt x="209" y="187"/>
                </a:cubicBezTo>
                <a:lnTo>
                  <a:pt x="209" y="3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defTabSz="932563"/>
            <a:endParaRPr lang="en-US">
              <a:solidFill>
                <a:srgbClr val="FFFFFF"/>
              </a:solidFill>
            </a:endParaRPr>
          </a:p>
        </p:txBody>
      </p:sp>
      <p:sp>
        <p:nvSpPr>
          <p:cNvPr id="6" name="Freeform 5"/>
          <p:cNvSpPr>
            <a:spLocks noChangeAspect="1" noEditPoints="1"/>
          </p:cNvSpPr>
          <p:nvPr userDrawn="1"/>
        </p:nvSpPr>
        <p:spPr bwMode="auto">
          <a:xfrm>
            <a:off x="457200" y="6245328"/>
            <a:ext cx="1463040" cy="269773"/>
          </a:xfrm>
          <a:custGeom>
            <a:avLst/>
            <a:gdLst>
              <a:gd name="T0" fmla="*/ 1326 w 2637"/>
              <a:gd name="T1" fmla="*/ 170 h 485"/>
              <a:gd name="T2" fmla="*/ 590 w 2637"/>
              <a:gd name="T3" fmla="*/ 0 h 485"/>
              <a:gd name="T4" fmla="*/ 699 w 2637"/>
              <a:gd name="T5" fmla="*/ 274 h 485"/>
              <a:gd name="T6" fmla="*/ 0 w 2637"/>
              <a:gd name="T7" fmla="*/ 40 h 485"/>
              <a:gd name="T8" fmla="*/ 2631 w 2637"/>
              <a:gd name="T9" fmla="*/ 412 h 485"/>
              <a:gd name="T10" fmla="*/ 2612 w 2637"/>
              <a:gd name="T11" fmla="*/ 434 h 485"/>
              <a:gd name="T12" fmla="*/ 2514 w 2637"/>
              <a:gd name="T13" fmla="*/ 485 h 485"/>
              <a:gd name="T14" fmla="*/ 2597 w 2637"/>
              <a:gd name="T15" fmla="*/ 454 h 485"/>
              <a:gd name="T16" fmla="*/ 2539 w 2637"/>
              <a:gd name="T17" fmla="*/ 412 h 485"/>
              <a:gd name="T18" fmla="*/ 2492 w 2637"/>
              <a:gd name="T19" fmla="*/ 413 h 485"/>
              <a:gd name="T20" fmla="*/ 2440 w 2637"/>
              <a:gd name="T21" fmla="*/ 399 h 485"/>
              <a:gd name="T22" fmla="*/ 2402 w 2637"/>
              <a:gd name="T23" fmla="*/ 480 h 485"/>
              <a:gd name="T24" fmla="*/ 2321 w 2637"/>
              <a:gd name="T25" fmla="*/ 483 h 485"/>
              <a:gd name="T26" fmla="*/ 2422 w 2637"/>
              <a:gd name="T27" fmla="*/ 415 h 485"/>
              <a:gd name="T28" fmla="*/ 2392 w 2637"/>
              <a:gd name="T29" fmla="*/ 433 h 485"/>
              <a:gd name="T30" fmla="*/ 2226 w 2637"/>
              <a:gd name="T31" fmla="*/ 435 h 485"/>
              <a:gd name="T32" fmla="*/ 2225 w 2637"/>
              <a:gd name="T33" fmla="*/ 472 h 485"/>
              <a:gd name="T34" fmla="*/ 2209 w 2637"/>
              <a:gd name="T35" fmla="*/ 415 h 485"/>
              <a:gd name="T36" fmla="*/ 2187 w 2637"/>
              <a:gd name="T37" fmla="*/ 437 h 485"/>
              <a:gd name="T38" fmla="*/ 2104 w 2637"/>
              <a:gd name="T39" fmla="*/ 399 h 485"/>
              <a:gd name="T40" fmla="*/ 2119 w 2637"/>
              <a:gd name="T41" fmla="*/ 414 h 485"/>
              <a:gd name="T42" fmla="*/ 2076 w 2637"/>
              <a:gd name="T43" fmla="*/ 406 h 485"/>
              <a:gd name="T44" fmla="*/ 1968 w 2637"/>
              <a:gd name="T45" fmla="*/ 483 h 485"/>
              <a:gd name="T46" fmla="*/ 1977 w 2637"/>
              <a:gd name="T47" fmla="*/ 406 h 485"/>
              <a:gd name="T48" fmla="*/ 2063 w 2637"/>
              <a:gd name="T49" fmla="*/ 399 h 485"/>
              <a:gd name="T50" fmla="*/ 1889 w 2637"/>
              <a:gd name="T51" fmla="*/ 421 h 485"/>
              <a:gd name="T52" fmla="*/ 1881 w 2637"/>
              <a:gd name="T53" fmla="*/ 471 h 485"/>
              <a:gd name="T54" fmla="*/ 1850 w 2637"/>
              <a:gd name="T55" fmla="*/ 465 h 485"/>
              <a:gd name="T56" fmla="*/ 1773 w 2637"/>
              <a:gd name="T57" fmla="*/ 413 h 485"/>
              <a:gd name="T58" fmla="*/ 1686 w 2637"/>
              <a:gd name="T59" fmla="*/ 401 h 485"/>
              <a:gd name="T60" fmla="*/ 1606 w 2637"/>
              <a:gd name="T61" fmla="*/ 419 h 485"/>
              <a:gd name="T62" fmla="*/ 1645 w 2637"/>
              <a:gd name="T63" fmla="*/ 485 h 485"/>
              <a:gd name="T64" fmla="*/ 1674 w 2637"/>
              <a:gd name="T65" fmla="*/ 399 h 485"/>
              <a:gd name="T66" fmla="*/ 1489 w 2637"/>
              <a:gd name="T67" fmla="*/ 435 h 485"/>
              <a:gd name="T68" fmla="*/ 1488 w 2637"/>
              <a:gd name="T69" fmla="*/ 472 h 485"/>
              <a:gd name="T70" fmla="*/ 1472 w 2637"/>
              <a:gd name="T71" fmla="*/ 415 h 485"/>
              <a:gd name="T72" fmla="*/ 1410 w 2637"/>
              <a:gd name="T73" fmla="*/ 484 h 485"/>
              <a:gd name="T74" fmla="*/ 1411 w 2637"/>
              <a:gd name="T75" fmla="*/ 461 h 485"/>
              <a:gd name="T76" fmla="*/ 1332 w 2637"/>
              <a:gd name="T77" fmla="*/ 484 h 485"/>
              <a:gd name="T78" fmla="*/ 1289 w 2637"/>
              <a:gd name="T79" fmla="*/ 399 h 485"/>
              <a:gd name="T80" fmla="*/ 1298 w 2637"/>
              <a:gd name="T81" fmla="*/ 413 h 485"/>
              <a:gd name="T82" fmla="*/ 1327 w 2637"/>
              <a:gd name="T83" fmla="*/ 466 h 485"/>
              <a:gd name="T84" fmla="*/ 1227 w 2637"/>
              <a:gd name="T85" fmla="*/ 480 h 485"/>
              <a:gd name="T86" fmla="*/ 1146 w 2637"/>
              <a:gd name="T87" fmla="*/ 483 h 485"/>
              <a:gd name="T88" fmla="*/ 1246 w 2637"/>
              <a:gd name="T89" fmla="*/ 415 h 485"/>
              <a:gd name="T90" fmla="*/ 1217 w 2637"/>
              <a:gd name="T91" fmla="*/ 433 h 485"/>
              <a:gd name="T92" fmla="*/ 1031 w 2637"/>
              <a:gd name="T93" fmla="*/ 483 h 485"/>
              <a:gd name="T94" fmla="*/ 1131 w 2637"/>
              <a:gd name="T95" fmla="*/ 415 h 485"/>
              <a:gd name="T96" fmla="*/ 1100 w 2637"/>
              <a:gd name="T97" fmla="*/ 433 h 485"/>
              <a:gd name="T98" fmla="*/ 892 w 2637"/>
              <a:gd name="T99" fmla="*/ 480 h 485"/>
              <a:gd name="T100" fmla="*/ 811 w 2637"/>
              <a:gd name="T101" fmla="*/ 483 h 485"/>
              <a:gd name="T102" fmla="*/ 911 w 2637"/>
              <a:gd name="T103" fmla="*/ 415 h 485"/>
              <a:gd name="T104" fmla="*/ 882 w 2637"/>
              <a:gd name="T105" fmla="*/ 433 h 485"/>
              <a:gd name="T106" fmla="*/ 679 w 2637"/>
              <a:gd name="T107" fmla="*/ 483 h 485"/>
              <a:gd name="T108" fmla="*/ 700 w 2637"/>
              <a:gd name="T109" fmla="*/ 471 h 485"/>
              <a:gd name="T110" fmla="*/ 793 w 2637"/>
              <a:gd name="T111" fmla="*/ 401 h 485"/>
              <a:gd name="T112" fmla="*/ 547 w 2637"/>
              <a:gd name="T113" fmla="*/ 472 h 485"/>
              <a:gd name="T114" fmla="*/ 666 w 2637"/>
              <a:gd name="T115" fmla="*/ 415 h 485"/>
              <a:gd name="T116" fmla="*/ 572 w 2637"/>
              <a:gd name="T117" fmla="*/ 466 h 485"/>
              <a:gd name="T118" fmla="*/ 547 w 2637"/>
              <a:gd name="T119" fmla="*/ 428 h 485"/>
              <a:gd name="T120" fmla="*/ 451 w 2637"/>
              <a:gd name="T121" fmla="*/ 428 h 485"/>
              <a:gd name="T122" fmla="*/ 526 w 2637"/>
              <a:gd name="T123" fmla="*/ 425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37" h="485">
                <a:moveTo>
                  <a:pt x="1135" y="1"/>
                </a:moveTo>
                <a:cubicBezTo>
                  <a:pt x="1694" y="1"/>
                  <a:pt x="1694" y="1"/>
                  <a:pt x="1694" y="1"/>
                </a:cubicBezTo>
                <a:cubicBezTo>
                  <a:pt x="1681" y="40"/>
                  <a:pt x="1681" y="40"/>
                  <a:pt x="1681" y="40"/>
                </a:cubicBezTo>
                <a:cubicBezTo>
                  <a:pt x="1297" y="40"/>
                  <a:pt x="1297" y="40"/>
                  <a:pt x="1297" y="40"/>
                </a:cubicBezTo>
                <a:cubicBezTo>
                  <a:pt x="1233" y="235"/>
                  <a:pt x="1233" y="235"/>
                  <a:pt x="1233" y="235"/>
                </a:cubicBezTo>
                <a:cubicBezTo>
                  <a:pt x="1440" y="235"/>
                  <a:pt x="1440" y="235"/>
                  <a:pt x="1440" y="235"/>
                </a:cubicBezTo>
                <a:cubicBezTo>
                  <a:pt x="1454" y="192"/>
                  <a:pt x="1454" y="192"/>
                  <a:pt x="1454" y="192"/>
                </a:cubicBezTo>
                <a:cubicBezTo>
                  <a:pt x="1438" y="170"/>
                  <a:pt x="1438" y="170"/>
                  <a:pt x="1438" y="170"/>
                </a:cubicBezTo>
                <a:cubicBezTo>
                  <a:pt x="1326" y="170"/>
                  <a:pt x="1326" y="170"/>
                  <a:pt x="1326" y="170"/>
                </a:cubicBezTo>
                <a:cubicBezTo>
                  <a:pt x="1339" y="130"/>
                  <a:pt x="1339" y="130"/>
                  <a:pt x="1339" y="130"/>
                </a:cubicBezTo>
                <a:cubicBezTo>
                  <a:pt x="1629" y="130"/>
                  <a:pt x="1629" y="130"/>
                  <a:pt x="1629" y="130"/>
                </a:cubicBezTo>
                <a:cubicBezTo>
                  <a:pt x="1644" y="153"/>
                  <a:pt x="1644" y="153"/>
                  <a:pt x="1644" y="153"/>
                </a:cubicBezTo>
                <a:cubicBezTo>
                  <a:pt x="1605" y="274"/>
                  <a:pt x="1605" y="274"/>
                  <a:pt x="1605" y="274"/>
                </a:cubicBezTo>
                <a:cubicBezTo>
                  <a:pt x="1046" y="274"/>
                  <a:pt x="1046" y="274"/>
                  <a:pt x="1046" y="274"/>
                </a:cubicBezTo>
                <a:cubicBezTo>
                  <a:pt x="1030" y="251"/>
                  <a:pt x="1030" y="251"/>
                  <a:pt x="1030" y="251"/>
                </a:cubicBezTo>
                <a:cubicBezTo>
                  <a:pt x="1104" y="23"/>
                  <a:pt x="1104" y="23"/>
                  <a:pt x="1104" y="23"/>
                </a:cubicBezTo>
                <a:lnTo>
                  <a:pt x="1135" y="1"/>
                </a:lnTo>
                <a:close/>
                <a:moveTo>
                  <a:pt x="590" y="0"/>
                </a:moveTo>
                <a:cubicBezTo>
                  <a:pt x="578" y="40"/>
                  <a:pt x="578" y="40"/>
                  <a:pt x="578" y="40"/>
                </a:cubicBezTo>
                <a:cubicBezTo>
                  <a:pt x="846" y="40"/>
                  <a:pt x="846" y="40"/>
                  <a:pt x="846" y="40"/>
                </a:cubicBezTo>
                <a:cubicBezTo>
                  <a:pt x="862" y="62"/>
                  <a:pt x="862" y="62"/>
                  <a:pt x="862" y="62"/>
                </a:cubicBezTo>
                <a:cubicBezTo>
                  <a:pt x="847" y="107"/>
                  <a:pt x="847" y="107"/>
                  <a:pt x="847" y="107"/>
                </a:cubicBezTo>
                <a:cubicBezTo>
                  <a:pt x="816" y="130"/>
                  <a:pt x="816" y="130"/>
                  <a:pt x="816" y="130"/>
                </a:cubicBezTo>
                <a:cubicBezTo>
                  <a:pt x="548" y="130"/>
                  <a:pt x="548" y="130"/>
                  <a:pt x="548" y="130"/>
                </a:cubicBezTo>
                <a:cubicBezTo>
                  <a:pt x="509" y="251"/>
                  <a:pt x="509" y="251"/>
                  <a:pt x="509" y="251"/>
                </a:cubicBezTo>
                <a:cubicBezTo>
                  <a:pt x="524" y="274"/>
                  <a:pt x="524" y="274"/>
                  <a:pt x="524" y="274"/>
                </a:cubicBezTo>
                <a:cubicBezTo>
                  <a:pt x="699" y="274"/>
                  <a:pt x="699" y="274"/>
                  <a:pt x="699" y="274"/>
                </a:cubicBezTo>
                <a:cubicBezTo>
                  <a:pt x="733" y="170"/>
                  <a:pt x="733" y="170"/>
                  <a:pt x="733" y="170"/>
                </a:cubicBezTo>
                <a:cubicBezTo>
                  <a:pt x="998" y="170"/>
                  <a:pt x="998" y="170"/>
                  <a:pt x="998" y="170"/>
                </a:cubicBezTo>
                <a:cubicBezTo>
                  <a:pt x="1029" y="146"/>
                  <a:pt x="1029" y="146"/>
                  <a:pt x="1029" y="146"/>
                </a:cubicBezTo>
                <a:cubicBezTo>
                  <a:pt x="1069" y="23"/>
                  <a:pt x="1069" y="23"/>
                  <a:pt x="1069" y="23"/>
                </a:cubicBezTo>
                <a:cubicBezTo>
                  <a:pt x="1053" y="0"/>
                  <a:pt x="1053" y="0"/>
                  <a:pt x="1053" y="0"/>
                </a:cubicBezTo>
                <a:lnTo>
                  <a:pt x="590" y="0"/>
                </a:lnTo>
                <a:close/>
                <a:moveTo>
                  <a:pt x="555" y="1"/>
                </a:moveTo>
                <a:cubicBezTo>
                  <a:pt x="13" y="0"/>
                  <a:pt x="13" y="0"/>
                  <a:pt x="13" y="0"/>
                </a:cubicBezTo>
                <a:cubicBezTo>
                  <a:pt x="0" y="40"/>
                  <a:pt x="0" y="40"/>
                  <a:pt x="0" y="40"/>
                </a:cubicBezTo>
                <a:cubicBezTo>
                  <a:pt x="222" y="40"/>
                  <a:pt x="222" y="40"/>
                  <a:pt x="222" y="40"/>
                </a:cubicBezTo>
                <a:cubicBezTo>
                  <a:pt x="154" y="251"/>
                  <a:pt x="154" y="251"/>
                  <a:pt x="154" y="251"/>
                </a:cubicBezTo>
                <a:cubicBezTo>
                  <a:pt x="169" y="274"/>
                  <a:pt x="169" y="274"/>
                  <a:pt x="169" y="274"/>
                </a:cubicBezTo>
                <a:cubicBezTo>
                  <a:pt x="345" y="274"/>
                  <a:pt x="345" y="274"/>
                  <a:pt x="345" y="274"/>
                </a:cubicBezTo>
                <a:cubicBezTo>
                  <a:pt x="421" y="40"/>
                  <a:pt x="421" y="40"/>
                  <a:pt x="421" y="40"/>
                </a:cubicBezTo>
                <a:cubicBezTo>
                  <a:pt x="542" y="40"/>
                  <a:pt x="542" y="40"/>
                  <a:pt x="542" y="40"/>
                </a:cubicBezTo>
                <a:lnTo>
                  <a:pt x="555" y="1"/>
                </a:lnTo>
                <a:close/>
                <a:moveTo>
                  <a:pt x="2634" y="410"/>
                </a:moveTo>
                <a:cubicBezTo>
                  <a:pt x="2633" y="411"/>
                  <a:pt x="2633" y="412"/>
                  <a:pt x="2631" y="412"/>
                </a:cubicBezTo>
                <a:cubicBezTo>
                  <a:pt x="2570" y="412"/>
                  <a:pt x="2570" y="412"/>
                  <a:pt x="2570" y="412"/>
                </a:cubicBezTo>
                <a:cubicBezTo>
                  <a:pt x="2569" y="412"/>
                  <a:pt x="2567" y="412"/>
                  <a:pt x="2566" y="413"/>
                </a:cubicBezTo>
                <a:cubicBezTo>
                  <a:pt x="2561" y="417"/>
                  <a:pt x="2561" y="417"/>
                  <a:pt x="2561" y="417"/>
                </a:cubicBezTo>
                <a:cubicBezTo>
                  <a:pt x="2560" y="418"/>
                  <a:pt x="2559" y="419"/>
                  <a:pt x="2559" y="420"/>
                </a:cubicBezTo>
                <a:cubicBezTo>
                  <a:pt x="2556" y="427"/>
                  <a:pt x="2556" y="427"/>
                  <a:pt x="2556" y="427"/>
                </a:cubicBezTo>
                <a:cubicBezTo>
                  <a:pt x="2556" y="428"/>
                  <a:pt x="2556" y="428"/>
                  <a:pt x="2557" y="429"/>
                </a:cubicBezTo>
                <a:cubicBezTo>
                  <a:pt x="2560" y="434"/>
                  <a:pt x="2560" y="434"/>
                  <a:pt x="2560" y="434"/>
                </a:cubicBezTo>
                <a:cubicBezTo>
                  <a:pt x="2560" y="434"/>
                  <a:pt x="2561" y="434"/>
                  <a:pt x="2561" y="434"/>
                </a:cubicBezTo>
                <a:cubicBezTo>
                  <a:pt x="2612" y="434"/>
                  <a:pt x="2612" y="434"/>
                  <a:pt x="2612" y="434"/>
                </a:cubicBezTo>
                <a:cubicBezTo>
                  <a:pt x="2614" y="434"/>
                  <a:pt x="2615" y="435"/>
                  <a:pt x="2616" y="436"/>
                </a:cubicBezTo>
                <a:cubicBezTo>
                  <a:pt x="2622" y="446"/>
                  <a:pt x="2622" y="446"/>
                  <a:pt x="2622" y="446"/>
                </a:cubicBezTo>
                <a:cubicBezTo>
                  <a:pt x="2623" y="447"/>
                  <a:pt x="2623" y="448"/>
                  <a:pt x="2622" y="450"/>
                </a:cubicBezTo>
                <a:cubicBezTo>
                  <a:pt x="2616" y="469"/>
                  <a:pt x="2616" y="469"/>
                  <a:pt x="2616" y="469"/>
                </a:cubicBezTo>
                <a:cubicBezTo>
                  <a:pt x="2615" y="470"/>
                  <a:pt x="2614" y="471"/>
                  <a:pt x="2613" y="472"/>
                </a:cubicBezTo>
                <a:cubicBezTo>
                  <a:pt x="2598" y="483"/>
                  <a:pt x="2598" y="483"/>
                  <a:pt x="2598" y="483"/>
                </a:cubicBezTo>
                <a:cubicBezTo>
                  <a:pt x="2597" y="484"/>
                  <a:pt x="2596" y="485"/>
                  <a:pt x="2595" y="485"/>
                </a:cubicBezTo>
                <a:cubicBezTo>
                  <a:pt x="2594" y="485"/>
                  <a:pt x="2594" y="485"/>
                  <a:pt x="2593" y="485"/>
                </a:cubicBezTo>
                <a:cubicBezTo>
                  <a:pt x="2514" y="485"/>
                  <a:pt x="2514" y="485"/>
                  <a:pt x="2514" y="485"/>
                </a:cubicBezTo>
                <a:cubicBezTo>
                  <a:pt x="2513" y="485"/>
                  <a:pt x="2512" y="485"/>
                  <a:pt x="2513" y="483"/>
                </a:cubicBezTo>
                <a:cubicBezTo>
                  <a:pt x="2516" y="474"/>
                  <a:pt x="2516" y="474"/>
                  <a:pt x="2516" y="474"/>
                </a:cubicBezTo>
                <a:cubicBezTo>
                  <a:pt x="2516" y="473"/>
                  <a:pt x="2517" y="472"/>
                  <a:pt x="2518" y="472"/>
                </a:cubicBezTo>
                <a:cubicBezTo>
                  <a:pt x="2584" y="472"/>
                  <a:pt x="2584" y="472"/>
                  <a:pt x="2584" y="472"/>
                </a:cubicBezTo>
                <a:cubicBezTo>
                  <a:pt x="2585" y="472"/>
                  <a:pt x="2586" y="472"/>
                  <a:pt x="2587" y="471"/>
                </a:cubicBezTo>
                <a:cubicBezTo>
                  <a:pt x="2592" y="467"/>
                  <a:pt x="2592" y="467"/>
                  <a:pt x="2592" y="467"/>
                </a:cubicBezTo>
                <a:cubicBezTo>
                  <a:pt x="2593" y="466"/>
                  <a:pt x="2594" y="466"/>
                  <a:pt x="2594" y="465"/>
                </a:cubicBezTo>
                <a:cubicBezTo>
                  <a:pt x="2597" y="455"/>
                  <a:pt x="2597" y="455"/>
                  <a:pt x="2597" y="455"/>
                </a:cubicBezTo>
                <a:cubicBezTo>
                  <a:pt x="2597" y="455"/>
                  <a:pt x="2597" y="454"/>
                  <a:pt x="2597" y="454"/>
                </a:cubicBezTo>
                <a:cubicBezTo>
                  <a:pt x="2594" y="449"/>
                  <a:pt x="2594" y="449"/>
                  <a:pt x="2594" y="449"/>
                </a:cubicBezTo>
                <a:cubicBezTo>
                  <a:pt x="2593" y="449"/>
                  <a:pt x="2592" y="448"/>
                  <a:pt x="2591" y="448"/>
                </a:cubicBezTo>
                <a:cubicBezTo>
                  <a:pt x="2539" y="448"/>
                  <a:pt x="2539" y="448"/>
                  <a:pt x="2539" y="448"/>
                </a:cubicBezTo>
                <a:cubicBezTo>
                  <a:pt x="2538" y="448"/>
                  <a:pt x="2538" y="448"/>
                  <a:pt x="2537" y="447"/>
                </a:cubicBezTo>
                <a:cubicBezTo>
                  <a:pt x="2531" y="437"/>
                  <a:pt x="2531" y="437"/>
                  <a:pt x="2531" y="437"/>
                </a:cubicBezTo>
                <a:cubicBezTo>
                  <a:pt x="2531" y="436"/>
                  <a:pt x="2531" y="436"/>
                  <a:pt x="2531" y="435"/>
                </a:cubicBezTo>
                <a:cubicBezTo>
                  <a:pt x="2530" y="435"/>
                  <a:pt x="2531" y="434"/>
                  <a:pt x="2531" y="433"/>
                </a:cubicBezTo>
                <a:cubicBezTo>
                  <a:pt x="2537" y="414"/>
                  <a:pt x="2537" y="414"/>
                  <a:pt x="2537" y="414"/>
                </a:cubicBezTo>
                <a:cubicBezTo>
                  <a:pt x="2538" y="413"/>
                  <a:pt x="2538" y="413"/>
                  <a:pt x="2539" y="412"/>
                </a:cubicBezTo>
                <a:cubicBezTo>
                  <a:pt x="2539" y="412"/>
                  <a:pt x="2540" y="411"/>
                  <a:pt x="2541" y="410"/>
                </a:cubicBezTo>
                <a:cubicBezTo>
                  <a:pt x="2555" y="400"/>
                  <a:pt x="2555" y="400"/>
                  <a:pt x="2555" y="400"/>
                </a:cubicBezTo>
                <a:cubicBezTo>
                  <a:pt x="2556" y="399"/>
                  <a:pt x="2558" y="399"/>
                  <a:pt x="2559" y="399"/>
                </a:cubicBezTo>
                <a:cubicBezTo>
                  <a:pt x="2636" y="399"/>
                  <a:pt x="2636" y="399"/>
                  <a:pt x="2636" y="399"/>
                </a:cubicBezTo>
                <a:cubicBezTo>
                  <a:pt x="2637" y="399"/>
                  <a:pt x="2637" y="400"/>
                  <a:pt x="2637" y="401"/>
                </a:cubicBezTo>
                <a:lnTo>
                  <a:pt x="2634" y="410"/>
                </a:lnTo>
                <a:close/>
                <a:moveTo>
                  <a:pt x="2527" y="411"/>
                </a:moveTo>
                <a:cubicBezTo>
                  <a:pt x="2527" y="412"/>
                  <a:pt x="2526" y="413"/>
                  <a:pt x="2525" y="413"/>
                </a:cubicBezTo>
                <a:cubicBezTo>
                  <a:pt x="2492" y="413"/>
                  <a:pt x="2492" y="413"/>
                  <a:pt x="2492" y="413"/>
                </a:cubicBezTo>
                <a:cubicBezTo>
                  <a:pt x="2469" y="483"/>
                  <a:pt x="2469" y="483"/>
                  <a:pt x="2469" y="483"/>
                </a:cubicBezTo>
                <a:cubicBezTo>
                  <a:pt x="2468" y="485"/>
                  <a:pt x="2467" y="485"/>
                  <a:pt x="2466" y="485"/>
                </a:cubicBezTo>
                <a:cubicBezTo>
                  <a:pt x="2446" y="485"/>
                  <a:pt x="2446" y="485"/>
                  <a:pt x="2446" y="485"/>
                </a:cubicBezTo>
                <a:cubicBezTo>
                  <a:pt x="2445" y="485"/>
                  <a:pt x="2444" y="485"/>
                  <a:pt x="2445" y="483"/>
                </a:cubicBezTo>
                <a:cubicBezTo>
                  <a:pt x="2468" y="413"/>
                  <a:pt x="2468" y="413"/>
                  <a:pt x="2468" y="413"/>
                </a:cubicBezTo>
                <a:cubicBezTo>
                  <a:pt x="2436" y="413"/>
                  <a:pt x="2436" y="413"/>
                  <a:pt x="2436" y="413"/>
                </a:cubicBezTo>
                <a:cubicBezTo>
                  <a:pt x="2434" y="413"/>
                  <a:pt x="2434" y="412"/>
                  <a:pt x="2434" y="411"/>
                </a:cubicBezTo>
                <a:cubicBezTo>
                  <a:pt x="2438" y="401"/>
                  <a:pt x="2438" y="401"/>
                  <a:pt x="2438" y="401"/>
                </a:cubicBezTo>
                <a:cubicBezTo>
                  <a:pt x="2438" y="400"/>
                  <a:pt x="2439" y="399"/>
                  <a:pt x="2440" y="399"/>
                </a:cubicBezTo>
                <a:cubicBezTo>
                  <a:pt x="2529" y="399"/>
                  <a:pt x="2529" y="399"/>
                  <a:pt x="2529" y="399"/>
                </a:cubicBezTo>
                <a:cubicBezTo>
                  <a:pt x="2531" y="399"/>
                  <a:pt x="2531" y="400"/>
                  <a:pt x="2531" y="401"/>
                </a:cubicBezTo>
                <a:lnTo>
                  <a:pt x="2527" y="411"/>
                </a:lnTo>
                <a:close/>
                <a:moveTo>
                  <a:pt x="2422" y="415"/>
                </a:moveTo>
                <a:cubicBezTo>
                  <a:pt x="2415" y="435"/>
                  <a:pt x="2415" y="435"/>
                  <a:pt x="2415" y="435"/>
                </a:cubicBezTo>
                <a:cubicBezTo>
                  <a:pt x="2415" y="436"/>
                  <a:pt x="2414" y="438"/>
                  <a:pt x="2412" y="439"/>
                </a:cubicBezTo>
                <a:cubicBezTo>
                  <a:pt x="2398" y="449"/>
                  <a:pt x="2398" y="449"/>
                  <a:pt x="2398" y="449"/>
                </a:cubicBezTo>
                <a:cubicBezTo>
                  <a:pt x="2402" y="478"/>
                  <a:pt x="2402" y="478"/>
                  <a:pt x="2402" y="478"/>
                </a:cubicBezTo>
                <a:cubicBezTo>
                  <a:pt x="2402" y="479"/>
                  <a:pt x="2403" y="479"/>
                  <a:pt x="2402" y="480"/>
                </a:cubicBezTo>
                <a:cubicBezTo>
                  <a:pt x="2402" y="480"/>
                  <a:pt x="2402" y="481"/>
                  <a:pt x="2402" y="482"/>
                </a:cubicBezTo>
                <a:cubicBezTo>
                  <a:pt x="2402" y="483"/>
                  <a:pt x="2402" y="483"/>
                  <a:pt x="2402" y="483"/>
                </a:cubicBezTo>
                <a:cubicBezTo>
                  <a:pt x="2401" y="484"/>
                  <a:pt x="2401" y="484"/>
                  <a:pt x="2401" y="485"/>
                </a:cubicBezTo>
                <a:cubicBezTo>
                  <a:pt x="2400" y="485"/>
                  <a:pt x="2400" y="485"/>
                  <a:pt x="2399" y="485"/>
                </a:cubicBezTo>
                <a:cubicBezTo>
                  <a:pt x="2380" y="485"/>
                  <a:pt x="2380" y="485"/>
                  <a:pt x="2380" y="485"/>
                </a:cubicBezTo>
                <a:cubicBezTo>
                  <a:pt x="2379" y="485"/>
                  <a:pt x="2379" y="485"/>
                  <a:pt x="2378" y="484"/>
                </a:cubicBezTo>
                <a:cubicBezTo>
                  <a:pt x="2376" y="454"/>
                  <a:pt x="2376" y="454"/>
                  <a:pt x="2376" y="454"/>
                </a:cubicBezTo>
                <a:cubicBezTo>
                  <a:pt x="2331" y="454"/>
                  <a:pt x="2331" y="454"/>
                  <a:pt x="2331" y="454"/>
                </a:cubicBezTo>
                <a:cubicBezTo>
                  <a:pt x="2321" y="483"/>
                  <a:pt x="2321" y="483"/>
                  <a:pt x="2321" y="483"/>
                </a:cubicBezTo>
                <a:cubicBezTo>
                  <a:pt x="2321" y="485"/>
                  <a:pt x="2320" y="485"/>
                  <a:pt x="2319" y="485"/>
                </a:cubicBezTo>
                <a:cubicBezTo>
                  <a:pt x="2299" y="485"/>
                  <a:pt x="2299" y="485"/>
                  <a:pt x="2299" y="485"/>
                </a:cubicBezTo>
                <a:cubicBezTo>
                  <a:pt x="2298" y="485"/>
                  <a:pt x="2297" y="485"/>
                  <a:pt x="2298" y="483"/>
                </a:cubicBezTo>
                <a:cubicBezTo>
                  <a:pt x="2325" y="402"/>
                  <a:pt x="2325" y="402"/>
                  <a:pt x="2325" y="402"/>
                </a:cubicBezTo>
                <a:cubicBezTo>
                  <a:pt x="2326" y="400"/>
                  <a:pt x="2327" y="399"/>
                  <a:pt x="2330" y="399"/>
                </a:cubicBezTo>
                <a:cubicBezTo>
                  <a:pt x="2410" y="399"/>
                  <a:pt x="2410" y="399"/>
                  <a:pt x="2410" y="399"/>
                </a:cubicBezTo>
                <a:cubicBezTo>
                  <a:pt x="2412" y="399"/>
                  <a:pt x="2413" y="399"/>
                  <a:pt x="2414" y="400"/>
                </a:cubicBezTo>
                <a:cubicBezTo>
                  <a:pt x="2422" y="412"/>
                  <a:pt x="2422" y="412"/>
                  <a:pt x="2422" y="412"/>
                </a:cubicBezTo>
                <a:cubicBezTo>
                  <a:pt x="2422" y="413"/>
                  <a:pt x="2422" y="413"/>
                  <a:pt x="2422" y="415"/>
                </a:cubicBezTo>
                <a:close/>
                <a:moveTo>
                  <a:pt x="2396" y="418"/>
                </a:moveTo>
                <a:cubicBezTo>
                  <a:pt x="2392" y="413"/>
                  <a:pt x="2392" y="413"/>
                  <a:pt x="2392" y="413"/>
                </a:cubicBezTo>
                <a:cubicBezTo>
                  <a:pt x="2392" y="412"/>
                  <a:pt x="2391" y="412"/>
                  <a:pt x="2391" y="412"/>
                </a:cubicBezTo>
                <a:cubicBezTo>
                  <a:pt x="2347" y="412"/>
                  <a:pt x="2347" y="412"/>
                  <a:pt x="2347" y="412"/>
                </a:cubicBezTo>
                <a:cubicBezTo>
                  <a:pt x="2346" y="412"/>
                  <a:pt x="2345" y="413"/>
                  <a:pt x="2344" y="414"/>
                </a:cubicBezTo>
                <a:cubicBezTo>
                  <a:pt x="2335" y="441"/>
                  <a:pt x="2335" y="441"/>
                  <a:pt x="2335" y="441"/>
                </a:cubicBezTo>
                <a:cubicBezTo>
                  <a:pt x="2381" y="441"/>
                  <a:pt x="2381" y="441"/>
                  <a:pt x="2381" y="441"/>
                </a:cubicBezTo>
                <a:cubicBezTo>
                  <a:pt x="2391" y="434"/>
                  <a:pt x="2391" y="434"/>
                  <a:pt x="2391" y="434"/>
                </a:cubicBezTo>
                <a:cubicBezTo>
                  <a:pt x="2392" y="434"/>
                  <a:pt x="2392" y="433"/>
                  <a:pt x="2392" y="433"/>
                </a:cubicBezTo>
                <a:cubicBezTo>
                  <a:pt x="2396" y="420"/>
                  <a:pt x="2396" y="420"/>
                  <a:pt x="2396" y="420"/>
                </a:cubicBezTo>
                <a:cubicBezTo>
                  <a:pt x="2397" y="420"/>
                  <a:pt x="2397" y="419"/>
                  <a:pt x="2396" y="418"/>
                </a:cubicBezTo>
                <a:close/>
                <a:moveTo>
                  <a:pt x="2301" y="410"/>
                </a:moveTo>
                <a:cubicBezTo>
                  <a:pt x="2301" y="411"/>
                  <a:pt x="2300" y="412"/>
                  <a:pt x="2299" y="412"/>
                </a:cubicBezTo>
                <a:cubicBezTo>
                  <a:pt x="2243" y="412"/>
                  <a:pt x="2243" y="412"/>
                  <a:pt x="2243" y="412"/>
                </a:cubicBezTo>
                <a:cubicBezTo>
                  <a:pt x="2242" y="412"/>
                  <a:pt x="2241" y="412"/>
                  <a:pt x="2240" y="413"/>
                </a:cubicBezTo>
                <a:cubicBezTo>
                  <a:pt x="2233" y="418"/>
                  <a:pt x="2233" y="418"/>
                  <a:pt x="2233" y="418"/>
                </a:cubicBezTo>
                <a:cubicBezTo>
                  <a:pt x="2232" y="419"/>
                  <a:pt x="2231" y="420"/>
                  <a:pt x="2231" y="421"/>
                </a:cubicBezTo>
                <a:cubicBezTo>
                  <a:pt x="2226" y="435"/>
                  <a:pt x="2226" y="435"/>
                  <a:pt x="2226" y="435"/>
                </a:cubicBezTo>
                <a:cubicBezTo>
                  <a:pt x="2290" y="435"/>
                  <a:pt x="2290" y="435"/>
                  <a:pt x="2290" y="435"/>
                </a:cubicBezTo>
                <a:cubicBezTo>
                  <a:pt x="2292" y="435"/>
                  <a:pt x="2292" y="435"/>
                  <a:pt x="2292" y="437"/>
                </a:cubicBezTo>
                <a:cubicBezTo>
                  <a:pt x="2289" y="445"/>
                  <a:pt x="2289" y="445"/>
                  <a:pt x="2289" y="445"/>
                </a:cubicBezTo>
                <a:cubicBezTo>
                  <a:pt x="2288" y="447"/>
                  <a:pt x="2287" y="447"/>
                  <a:pt x="2286" y="447"/>
                </a:cubicBezTo>
                <a:cubicBezTo>
                  <a:pt x="2222" y="447"/>
                  <a:pt x="2222" y="447"/>
                  <a:pt x="2222" y="447"/>
                </a:cubicBezTo>
                <a:cubicBezTo>
                  <a:pt x="2217" y="462"/>
                  <a:pt x="2217" y="462"/>
                  <a:pt x="2217" y="462"/>
                </a:cubicBezTo>
                <a:cubicBezTo>
                  <a:pt x="2217" y="462"/>
                  <a:pt x="2217" y="463"/>
                  <a:pt x="2218" y="464"/>
                </a:cubicBezTo>
                <a:cubicBezTo>
                  <a:pt x="2223" y="471"/>
                  <a:pt x="2223" y="471"/>
                  <a:pt x="2223" y="471"/>
                </a:cubicBezTo>
                <a:cubicBezTo>
                  <a:pt x="2223" y="472"/>
                  <a:pt x="2224" y="472"/>
                  <a:pt x="2225" y="472"/>
                </a:cubicBezTo>
                <a:cubicBezTo>
                  <a:pt x="2279" y="472"/>
                  <a:pt x="2279" y="472"/>
                  <a:pt x="2279" y="472"/>
                </a:cubicBezTo>
                <a:cubicBezTo>
                  <a:pt x="2280" y="472"/>
                  <a:pt x="2281" y="473"/>
                  <a:pt x="2280" y="474"/>
                </a:cubicBezTo>
                <a:cubicBezTo>
                  <a:pt x="2277" y="483"/>
                  <a:pt x="2277" y="483"/>
                  <a:pt x="2277" y="483"/>
                </a:cubicBezTo>
                <a:cubicBezTo>
                  <a:pt x="2277" y="485"/>
                  <a:pt x="2276" y="485"/>
                  <a:pt x="2274" y="485"/>
                </a:cubicBezTo>
                <a:cubicBezTo>
                  <a:pt x="2207" y="485"/>
                  <a:pt x="2207" y="485"/>
                  <a:pt x="2207" y="485"/>
                </a:cubicBezTo>
                <a:cubicBezTo>
                  <a:pt x="2206" y="485"/>
                  <a:pt x="2205" y="485"/>
                  <a:pt x="2204" y="484"/>
                </a:cubicBezTo>
                <a:cubicBezTo>
                  <a:pt x="2192" y="468"/>
                  <a:pt x="2192" y="468"/>
                  <a:pt x="2192" y="468"/>
                </a:cubicBezTo>
                <a:cubicBezTo>
                  <a:pt x="2192" y="467"/>
                  <a:pt x="2192" y="467"/>
                  <a:pt x="2192" y="465"/>
                </a:cubicBezTo>
                <a:cubicBezTo>
                  <a:pt x="2209" y="415"/>
                  <a:pt x="2209" y="415"/>
                  <a:pt x="2209" y="415"/>
                </a:cubicBezTo>
                <a:cubicBezTo>
                  <a:pt x="2210" y="414"/>
                  <a:pt x="2210" y="413"/>
                  <a:pt x="2211" y="412"/>
                </a:cubicBezTo>
                <a:cubicBezTo>
                  <a:pt x="2227" y="400"/>
                  <a:pt x="2227" y="400"/>
                  <a:pt x="2227" y="400"/>
                </a:cubicBezTo>
                <a:cubicBezTo>
                  <a:pt x="2229" y="399"/>
                  <a:pt x="2230" y="399"/>
                  <a:pt x="2231" y="399"/>
                </a:cubicBezTo>
                <a:cubicBezTo>
                  <a:pt x="2303" y="399"/>
                  <a:pt x="2303" y="399"/>
                  <a:pt x="2303" y="399"/>
                </a:cubicBezTo>
                <a:cubicBezTo>
                  <a:pt x="2305" y="399"/>
                  <a:pt x="2305" y="400"/>
                  <a:pt x="2305" y="401"/>
                </a:cubicBezTo>
                <a:lnTo>
                  <a:pt x="2301" y="410"/>
                </a:lnTo>
                <a:close/>
                <a:moveTo>
                  <a:pt x="2196" y="415"/>
                </a:moveTo>
                <a:cubicBezTo>
                  <a:pt x="2189" y="434"/>
                  <a:pt x="2189" y="434"/>
                  <a:pt x="2189" y="434"/>
                </a:cubicBezTo>
                <a:cubicBezTo>
                  <a:pt x="2189" y="435"/>
                  <a:pt x="2188" y="436"/>
                  <a:pt x="2187" y="437"/>
                </a:cubicBezTo>
                <a:cubicBezTo>
                  <a:pt x="2166" y="452"/>
                  <a:pt x="2166" y="452"/>
                  <a:pt x="2166" y="452"/>
                </a:cubicBezTo>
                <a:cubicBezTo>
                  <a:pt x="2165" y="453"/>
                  <a:pt x="2163" y="454"/>
                  <a:pt x="2161" y="454"/>
                </a:cubicBezTo>
                <a:cubicBezTo>
                  <a:pt x="2105" y="454"/>
                  <a:pt x="2105" y="454"/>
                  <a:pt x="2105" y="454"/>
                </a:cubicBezTo>
                <a:cubicBezTo>
                  <a:pt x="2095" y="483"/>
                  <a:pt x="2095" y="483"/>
                  <a:pt x="2095" y="483"/>
                </a:cubicBezTo>
                <a:cubicBezTo>
                  <a:pt x="2095" y="485"/>
                  <a:pt x="2094" y="485"/>
                  <a:pt x="2093" y="485"/>
                </a:cubicBezTo>
                <a:cubicBezTo>
                  <a:pt x="2073" y="485"/>
                  <a:pt x="2073" y="485"/>
                  <a:pt x="2073" y="485"/>
                </a:cubicBezTo>
                <a:cubicBezTo>
                  <a:pt x="2072" y="485"/>
                  <a:pt x="2071" y="485"/>
                  <a:pt x="2072" y="483"/>
                </a:cubicBezTo>
                <a:cubicBezTo>
                  <a:pt x="2099" y="402"/>
                  <a:pt x="2099" y="402"/>
                  <a:pt x="2099" y="402"/>
                </a:cubicBezTo>
                <a:cubicBezTo>
                  <a:pt x="2100" y="400"/>
                  <a:pt x="2101" y="399"/>
                  <a:pt x="2104" y="399"/>
                </a:cubicBezTo>
                <a:cubicBezTo>
                  <a:pt x="2184" y="399"/>
                  <a:pt x="2184" y="399"/>
                  <a:pt x="2184" y="399"/>
                </a:cubicBezTo>
                <a:cubicBezTo>
                  <a:pt x="2186" y="399"/>
                  <a:pt x="2187" y="399"/>
                  <a:pt x="2187" y="400"/>
                </a:cubicBezTo>
                <a:cubicBezTo>
                  <a:pt x="2196" y="412"/>
                  <a:pt x="2196" y="412"/>
                  <a:pt x="2196" y="412"/>
                </a:cubicBezTo>
                <a:cubicBezTo>
                  <a:pt x="2196" y="413"/>
                  <a:pt x="2196" y="414"/>
                  <a:pt x="2196" y="415"/>
                </a:cubicBezTo>
                <a:close/>
                <a:moveTo>
                  <a:pt x="2170" y="418"/>
                </a:moveTo>
                <a:cubicBezTo>
                  <a:pt x="2166" y="413"/>
                  <a:pt x="2166" y="413"/>
                  <a:pt x="2166" y="413"/>
                </a:cubicBezTo>
                <a:cubicBezTo>
                  <a:pt x="2166" y="412"/>
                  <a:pt x="2165" y="412"/>
                  <a:pt x="2164" y="412"/>
                </a:cubicBezTo>
                <a:cubicBezTo>
                  <a:pt x="2121" y="412"/>
                  <a:pt x="2121" y="412"/>
                  <a:pt x="2121" y="412"/>
                </a:cubicBezTo>
                <a:cubicBezTo>
                  <a:pt x="2120" y="412"/>
                  <a:pt x="2119" y="413"/>
                  <a:pt x="2119" y="414"/>
                </a:cubicBezTo>
                <a:cubicBezTo>
                  <a:pt x="2109" y="441"/>
                  <a:pt x="2109" y="441"/>
                  <a:pt x="2109" y="441"/>
                </a:cubicBezTo>
                <a:cubicBezTo>
                  <a:pt x="2152" y="441"/>
                  <a:pt x="2152" y="441"/>
                  <a:pt x="2152" y="441"/>
                </a:cubicBezTo>
                <a:cubicBezTo>
                  <a:pt x="2153" y="441"/>
                  <a:pt x="2154" y="441"/>
                  <a:pt x="2156" y="440"/>
                </a:cubicBezTo>
                <a:cubicBezTo>
                  <a:pt x="2165" y="433"/>
                  <a:pt x="2165" y="433"/>
                  <a:pt x="2165" y="433"/>
                </a:cubicBezTo>
                <a:cubicBezTo>
                  <a:pt x="2166" y="432"/>
                  <a:pt x="2167" y="432"/>
                  <a:pt x="2167" y="430"/>
                </a:cubicBezTo>
                <a:cubicBezTo>
                  <a:pt x="2170" y="421"/>
                  <a:pt x="2170" y="421"/>
                  <a:pt x="2170" y="421"/>
                </a:cubicBezTo>
                <a:cubicBezTo>
                  <a:pt x="2171" y="420"/>
                  <a:pt x="2170" y="419"/>
                  <a:pt x="2170" y="418"/>
                </a:cubicBezTo>
                <a:close/>
                <a:moveTo>
                  <a:pt x="2077" y="404"/>
                </a:moveTo>
                <a:cubicBezTo>
                  <a:pt x="2077" y="405"/>
                  <a:pt x="2077" y="405"/>
                  <a:pt x="2076" y="406"/>
                </a:cubicBezTo>
                <a:cubicBezTo>
                  <a:pt x="2029" y="440"/>
                  <a:pt x="2029" y="440"/>
                  <a:pt x="2029" y="440"/>
                </a:cubicBezTo>
                <a:cubicBezTo>
                  <a:pt x="2053" y="478"/>
                  <a:pt x="2053" y="478"/>
                  <a:pt x="2053" y="478"/>
                </a:cubicBezTo>
                <a:cubicBezTo>
                  <a:pt x="2054" y="479"/>
                  <a:pt x="2054" y="480"/>
                  <a:pt x="2053" y="480"/>
                </a:cubicBezTo>
                <a:cubicBezTo>
                  <a:pt x="2052" y="483"/>
                  <a:pt x="2052" y="483"/>
                  <a:pt x="2052" y="483"/>
                </a:cubicBezTo>
                <a:cubicBezTo>
                  <a:pt x="2052" y="485"/>
                  <a:pt x="2051" y="485"/>
                  <a:pt x="2050" y="485"/>
                </a:cubicBezTo>
                <a:cubicBezTo>
                  <a:pt x="2029" y="485"/>
                  <a:pt x="2029" y="485"/>
                  <a:pt x="2029" y="485"/>
                </a:cubicBezTo>
                <a:cubicBezTo>
                  <a:pt x="2027" y="485"/>
                  <a:pt x="2026" y="485"/>
                  <a:pt x="2025" y="484"/>
                </a:cubicBezTo>
                <a:cubicBezTo>
                  <a:pt x="2007" y="453"/>
                  <a:pt x="2007" y="453"/>
                  <a:pt x="2007" y="453"/>
                </a:cubicBezTo>
                <a:cubicBezTo>
                  <a:pt x="1968" y="483"/>
                  <a:pt x="1968" y="483"/>
                  <a:pt x="1968" y="483"/>
                </a:cubicBezTo>
                <a:cubicBezTo>
                  <a:pt x="1967" y="484"/>
                  <a:pt x="1967" y="484"/>
                  <a:pt x="1966" y="485"/>
                </a:cubicBezTo>
                <a:cubicBezTo>
                  <a:pt x="1965" y="485"/>
                  <a:pt x="1965" y="485"/>
                  <a:pt x="1964" y="485"/>
                </a:cubicBezTo>
                <a:cubicBezTo>
                  <a:pt x="1949" y="485"/>
                  <a:pt x="1949" y="485"/>
                  <a:pt x="1949" y="485"/>
                </a:cubicBezTo>
                <a:cubicBezTo>
                  <a:pt x="1948" y="485"/>
                  <a:pt x="1947" y="485"/>
                  <a:pt x="1947" y="485"/>
                </a:cubicBezTo>
                <a:cubicBezTo>
                  <a:pt x="1947" y="485"/>
                  <a:pt x="1947" y="484"/>
                  <a:pt x="1947" y="483"/>
                </a:cubicBezTo>
                <a:cubicBezTo>
                  <a:pt x="1948" y="480"/>
                  <a:pt x="1948" y="480"/>
                  <a:pt x="1948" y="480"/>
                </a:cubicBezTo>
                <a:cubicBezTo>
                  <a:pt x="1949" y="479"/>
                  <a:pt x="1949" y="478"/>
                  <a:pt x="1950" y="478"/>
                </a:cubicBezTo>
                <a:cubicBezTo>
                  <a:pt x="2000" y="442"/>
                  <a:pt x="2000" y="442"/>
                  <a:pt x="2000" y="442"/>
                </a:cubicBezTo>
                <a:cubicBezTo>
                  <a:pt x="1977" y="406"/>
                  <a:pt x="1977" y="406"/>
                  <a:pt x="1977" y="406"/>
                </a:cubicBezTo>
                <a:cubicBezTo>
                  <a:pt x="1977" y="405"/>
                  <a:pt x="1977" y="405"/>
                  <a:pt x="1977" y="404"/>
                </a:cubicBezTo>
                <a:cubicBezTo>
                  <a:pt x="1978" y="401"/>
                  <a:pt x="1978" y="401"/>
                  <a:pt x="1978" y="401"/>
                </a:cubicBezTo>
                <a:cubicBezTo>
                  <a:pt x="1978" y="400"/>
                  <a:pt x="1979" y="399"/>
                  <a:pt x="1981" y="399"/>
                </a:cubicBezTo>
                <a:cubicBezTo>
                  <a:pt x="2001" y="399"/>
                  <a:pt x="2001" y="399"/>
                  <a:pt x="2001" y="399"/>
                </a:cubicBezTo>
                <a:cubicBezTo>
                  <a:pt x="2002" y="399"/>
                  <a:pt x="2003" y="399"/>
                  <a:pt x="2004" y="399"/>
                </a:cubicBezTo>
                <a:cubicBezTo>
                  <a:pt x="2004" y="400"/>
                  <a:pt x="2005" y="400"/>
                  <a:pt x="2005" y="401"/>
                </a:cubicBezTo>
                <a:cubicBezTo>
                  <a:pt x="2022" y="428"/>
                  <a:pt x="2022" y="428"/>
                  <a:pt x="2022" y="428"/>
                </a:cubicBezTo>
                <a:cubicBezTo>
                  <a:pt x="2059" y="400"/>
                  <a:pt x="2059" y="400"/>
                  <a:pt x="2059" y="400"/>
                </a:cubicBezTo>
                <a:cubicBezTo>
                  <a:pt x="2060" y="399"/>
                  <a:pt x="2062" y="399"/>
                  <a:pt x="2063" y="399"/>
                </a:cubicBezTo>
                <a:cubicBezTo>
                  <a:pt x="2077" y="399"/>
                  <a:pt x="2077" y="399"/>
                  <a:pt x="2077" y="399"/>
                </a:cubicBezTo>
                <a:cubicBezTo>
                  <a:pt x="2078" y="399"/>
                  <a:pt x="2079" y="399"/>
                  <a:pt x="2078" y="401"/>
                </a:cubicBezTo>
                <a:lnTo>
                  <a:pt x="2077" y="404"/>
                </a:lnTo>
                <a:close/>
                <a:moveTo>
                  <a:pt x="1959" y="410"/>
                </a:moveTo>
                <a:cubicBezTo>
                  <a:pt x="1959" y="411"/>
                  <a:pt x="1958" y="412"/>
                  <a:pt x="1957" y="412"/>
                </a:cubicBezTo>
                <a:cubicBezTo>
                  <a:pt x="1900" y="412"/>
                  <a:pt x="1900" y="412"/>
                  <a:pt x="1900" y="412"/>
                </a:cubicBezTo>
                <a:cubicBezTo>
                  <a:pt x="1900" y="412"/>
                  <a:pt x="1899" y="412"/>
                  <a:pt x="1898" y="413"/>
                </a:cubicBezTo>
                <a:cubicBezTo>
                  <a:pt x="1891" y="418"/>
                  <a:pt x="1891" y="418"/>
                  <a:pt x="1891" y="418"/>
                </a:cubicBezTo>
                <a:cubicBezTo>
                  <a:pt x="1890" y="419"/>
                  <a:pt x="1889" y="420"/>
                  <a:pt x="1889" y="421"/>
                </a:cubicBezTo>
                <a:cubicBezTo>
                  <a:pt x="1884" y="435"/>
                  <a:pt x="1884" y="435"/>
                  <a:pt x="1884" y="435"/>
                </a:cubicBezTo>
                <a:cubicBezTo>
                  <a:pt x="1948" y="435"/>
                  <a:pt x="1948" y="435"/>
                  <a:pt x="1948" y="435"/>
                </a:cubicBezTo>
                <a:cubicBezTo>
                  <a:pt x="1950" y="435"/>
                  <a:pt x="1950" y="435"/>
                  <a:pt x="1950" y="437"/>
                </a:cubicBezTo>
                <a:cubicBezTo>
                  <a:pt x="1947" y="445"/>
                  <a:pt x="1947" y="445"/>
                  <a:pt x="1947" y="445"/>
                </a:cubicBezTo>
                <a:cubicBezTo>
                  <a:pt x="1946" y="447"/>
                  <a:pt x="1945" y="447"/>
                  <a:pt x="1944" y="447"/>
                </a:cubicBezTo>
                <a:cubicBezTo>
                  <a:pt x="1880" y="447"/>
                  <a:pt x="1880" y="447"/>
                  <a:pt x="1880" y="447"/>
                </a:cubicBezTo>
                <a:cubicBezTo>
                  <a:pt x="1875" y="462"/>
                  <a:pt x="1875" y="462"/>
                  <a:pt x="1875" y="462"/>
                </a:cubicBezTo>
                <a:cubicBezTo>
                  <a:pt x="1875" y="462"/>
                  <a:pt x="1875" y="463"/>
                  <a:pt x="1875" y="464"/>
                </a:cubicBezTo>
                <a:cubicBezTo>
                  <a:pt x="1881" y="471"/>
                  <a:pt x="1881" y="471"/>
                  <a:pt x="1881" y="471"/>
                </a:cubicBezTo>
                <a:cubicBezTo>
                  <a:pt x="1881" y="472"/>
                  <a:pt x="1882" y="472"/>
                  <a:pt x="1883" y="472"/>
                </a:cubicBezTo>
                <a:cubicBezTo>
                  <a:pt x="1937" y="472"/>
                  <a:pt x="1937" y="472"/>
                  <a:pt x="1937" y="472"/>
                </a:cubicBezTo>
                <a:cubicBezTo>
                  <a:pt x="1938" y="472"/>
                  <a:pt x="1938" y="473"/>
                  <a:pt x="1938" y="474"/>
                </a:cubicBezTo>
                <a:cubicBezTo>
                  <a:pt x="1935" y="483"/>
                  <a:pt x="1935" y="483"/>
                  <a:pt x="1935" y="483"/>
                </a:cubicBezTo>
                <a:cubicBezTo>
                  <a:pt x="1934" y="485"/>
                  <a:pt x="1934" y="485"/>
                  <a:pt x="1932" y="485"/>
                </a:cubicBezTo>
                <a:cubicBezTo>
                  <a:pt x="1865" y="485"/>
                  <a:pt x="1865" y="485"/>
                  <a:pt x="1865" y="485"/>
                </a:cubicBezTo>
                <a:cubicBezTo>
                  <a:pt x="1864" y="485"/>
                  <a:pt x="1862" y="485"/>
                  <a:pt x="1862" y="484"/>
                </a:cubicBezTo>
                <a:cubicBezTo>
                  <a:pt x="1850" y="468"/>
                  <a:pt x="1850" y="468"/>
                  <a:pt x="1850" y="468"/>
                </a:cubicBezTo>
                <a:cubicBezTo>
                  <a:pt x="1850" y="467"/>
                  <a:pt x="1850" y="467"/>
                  <a:pt x="1850" y="465"/>
                </a:cubicBezTo>
                <a:cubicBezTo>
                  <a:pt x="1867" y="415"/>
                  <a:pt x="1867" y="415"/>
                  <a:pt x="1867" y="415"/>
                </a:cubicBezTo>
                <a:cubicBezTo>
                  <a:pt x="1867" y="414"/>
                  <a:pt x="1868" y="413"/>
                  <a:pt x="1869" y="412"/>
                </a:cubicBezTo>
                <a:cubicBezTo>
                  <a:pt x="1885" y="400"/>
                  <a:pt x="1885" y="400"/>
                  <a:pt x="1885" y="400"/>
                </a:cubicBezTo>
                <a:cubicBezTo>
                  <a:pt x="1886" y="399"/>
                  <a:pt x="1888" y="399"/>
                  <a:pt x="1889" y="399"/>
                </a:cubicBezTo>
                <a:cubicBezTo>
                  <a:pt x="1961" y="399"/>
                  <a:pt x="1961" y="399"/>
                  <a:pt x="1961" y="399"/>
                </a:cubicBezTo>
                <a:cubicBezTo>
                  <a:pt x="1962" y="399"/>
                  <a:pt x="1963" y="400"/>
                  <a:pt x="1962" y="401"/>
                </a:cubicBezTo>
                <a:lnTo>
                  <a:pt x="1959" y="410"/>
                </a:lnTo>
                <a:close/>
                <a:moveTo>
                  <a:pt x="1776" y="411"/>
                </a:moveTo>
                <a:cubicBezTo>
                  <a:pt x="1776" y="412"/>
                  <a:pt x="1775" y="413"/>
                  <a:pt x="1773" y="413"/>
                </a:cubicBezTo>
                <a:cubicBezTo>
                  <a:pt x="1741" y="413"/>
                  <a:pt x="1741" y="413"/>
                  <a:pt x="1741" y="413"/>
                </a:cubicBezTo>
                <a:cubicBezTo>
                  <a:pt x="1717" y="483"/>
                  <a:pt x="1717" y="483"/>
                  <a:pt x="1717" y="483"/>
                </a:cubicBezTo>
                <a:cubicBezTo>
                  <a:pt x="1717" y="485"/>
                  <a:pt x="1716" y="485"/>
                  <a:pt x="1715" y="485"/>
                </a:cubicBezTo>
                <a:cubicBezTo>
                  <a:pt x="1695" y="485"/>
                  <a:pt x="1695" y="485"/>
                  <a:pt x="1695" y="485"/>
                </a:cubicBezTo>
                <a:cubicBezTo>
                  <a:pt x="1693" y="485"/>
                  <a:pt x="1693" y="485"/>
                  <a:pt x="1693" y="483"/>
                </a:cubicBezTo>
                <a:cubicBezTo>
                  <a:pt x="1717" y="413"/>
                  <a:pt x="1717" y="413"/>
                  <a:pt x="1717" y="413"/>
                </a:cubicBezTo>
                <a:cubicBezTo>
                  <a:pt x="1684" y="413"/>
                  <a:pt x="1684" y="413"/>
                  <a:pt x="1684" y="413"/>
                </a:cubicBezTo>
                <a:cubicBezTo>
                  <a:pt x="1683" y="413"/>
                  <a:pt x="1683" y="412"/>
                  <a:pt x="1683" y="411"/>
                </a:cubicBezTo>
                <a:cubicBezTo>
                  <a:pt x="1686" y="401"/>
                  <a:pt x="1686" y="401"/>
                  <a:pt x="1686" y="401"/>
                </a:cubicBezTo>
                <a:cubicBezTo>
                  <a:pt x="1687" y="400"/>
                  <a:pt x="1688" y="399"/>
                  <a:pt x="1689" y="399"/>
                </a:cubicBezTo>
                <a:cubicBezTo>
                  <a:pt x="1778" y="399"/>
                  <a:pt x="1778" y="399"/>
                  <a:pt x="1778" y="399"/>
                </a:cubicBezTo>
                <a:cubicBezTo>
                  <a:pt x="1779" y="399"/>
                  <a:pt x="1780" y="400"/>
                  <a:pt x="1779" y="401"/>
                </a:cubicBezTo>
                <a:lnTo>
                  <a:pt x="1776" y="411"/>
                </a:lnTo>
                <a:close/>
                <a:moveTo>
                  <a:pt x="1673" y="410"/>
                </a:moveTo>
                <a:cubicBezTo>
                  <a:pt x="1672" y="411"/>
                  <a:pt x="1671" y="412"/>
                  <a:pt x="1670" y="412"/>
                </a:cubicBezTo>
                <a:cubicBezTo>
                  <a:pt x="1616" y="412"/>
                  <a:pt x="1616" y="412"/>
                  <a:pt x="1616" y="412"/>
                </a:cubicBezTo>
                <a:cubicBezTo>
                  <a:pt x="1615" y="412"/>
                  <a:pt x="1615" y="412"/>
                  <a:pt x="1614" y="413"/>
                </a:cubicBezTo>
                <a:cubicBezTo>
                  <a:pt x="1606" y="419"/>
                  <a:pt x="1606" y="419"/>
                  <a:pt x="1606" y="419"/>
                </a:cubicBezTo>
                <a:cubicBezTo>
                  <a:pt x="1605" y="419"/>
                  <a:pt x="1605" y="420"/>
                  <a:pt x="1605" y="420"/>
                </a:cubicBezTo>
                <a:cubicBezTo>
                  <a:pt x="1591" y="462"/>
                  <a:pt x="1591" y="462"/>
                  <a:pt x="1591" y="462"/>
                </a:cubicBezTo>
                <a:cubicBezTo>
                  <a:pt x="1590" y="463"/>
                  <a:pt x="1590" y="463"/>
                  <a:pt x="1591" y="464"/>
                </a:cubicBezTo>
                <a:cubicBezTo>
                  <a:pt x="1596" y="471"/>
                  <a:pt x="1596" y="471"/>
                  <a:pt x="1596" y="471"/>
                </a:cubicBezTo>
                <a:cubicBezTo>
                  <a:pt x="1597" y="472"/>
                  <a:pt x="1597" y="472"/>
                  <a:pt x="1598" y="472"/>
                </a:cubicBezTo>
                <a:cubicBezTo>
                  <a:pt x="1650" y="472"/>
                  <a:pt x="1650" y="472"/>
                  <a:pt x="1650" y="472"/>
                </a:cubicBezTo>
                <a:cubicBezTo>
                  <a:pt x="1651" y="472"/>
                  <a:pt x="1652" y="473"/>
                  <a:pt x="1651" y="474"/>
                </a:cubicBezTo>
                <a:cubicBezTo>
                  <a:pt x="1648" y="483"/>
                  <a:pt x="1648" y="483"/>
                  <a:pt x="1648" y="483"/>
                </a:cubicBezTo>
                <a:cubicBezTo>
                  <a:pt x="1648" y="485"/>
                  <a:pt x="1647" y="485"/>
                  <a:pt x="1645" y="485"/>
                </a:cubicBezTo>
                <a:cubicBezTo>
                  <a:pt x="1580" y="485"/>
                  <a:pt x="1580" y="485"/>
                  <a:pt x="1580" y="485"/>
                </a:cubicBezTo>
                <a:cubicBezTo>
                  <a:pt x="1579" y="485"/>
                  <a:pt x="1578" y="485"/>
                  <a:pt x="1577" y="484"/>
                </a:cubicBezTo>
                <a:cubicBezTo>
                  <a:pt x="1566" y="468"/>
                  <a:pt x="1566" y="468"/>
                  <a:pt x="1566" y="468"/>
                </a:cubicBezTo>
                <a:cubicBezTo>
                  <a:pt x="1565" y="467"/>
                  <a:pt x="1565" y="467"/>
                  <a:pt x="1566" y="465"/>
                </a:cubicBezTo>
                <a:cubicBezTo>
                  <a:pt x="1583" y="415"/>
                  <a:pt x="1583" y="415"/>
                  <a:pt x="1583" y="415"/>
                </a:cubicBezTo>
                <a:cubicBezTo>
                  <a:pt x="1583" y="414"/>
                  <a:pt x="1584" y="413"/>
                  <a:pt x="1585" y="412"/>
                </a:cubicBezTo>
                <a:cubicBezTo>
                  <a:pt x="1601" y="400"/>
                  <a:pt x="1601" y="400"/>
                  <a:pt x="1601" y="400"/>
                </a:cubicBezTo>
                <a:cubicBezTo>
                  <a:pt x="1602" y="399"/>
                  <a:pt x="1603" y="399"/>
                  <a:pt x="1605" y="399"/>
                </a:cubicBezTo>
                <a:cubicBezTo>
                  <a:pt x="1674" y="399"/>
                  <a:pt x="1674" y="399"/>
                  <a:pt x="1674" y="399"/>
                </a:cubicBezTo>
                <a:cubicBezTo>
                  <a:pt x="1676" y="399"/>
                  <a:pt x="1676" y="400"/>
                  <a:pt x="1676" y="401"/>
                </a:cubicBezTo>
                <a:lnTo>
                  <a:pt x="1673" y="410"/>
                </a:lnTo>
                <a:close/>
                <a:moveTo>
                  <a:pt x="1564" y="410"/>
                </a:moveTo>
                <a:cubicBezTo>
                  <a:pt x="1564" y="411"/>
                  <a:pt x="1563" y="412"/>
                  <a:pt x="1562" y="412"/>
                </a:cubicBezTo>
                <a:cubicBezTo>
                  <a:pt x="1505" y="412"/>
                  <a:pt x="1505" y="412"/>
                  <a:pt x="1505" y="412"/>
                </a:cubicBezTo>
                <a:cubicBezTo>
                  <a:pt x="1505" y="412"/>
                  <a:pt x="1504" y="412"/>
                  <a:pt x="1503" y="413"/>
                </a:cubicBezTo>
                <a:cubicBezTo>
                  <a:pt x="1495" y="418"/>
                  <a:pt x="1495" y="418"/>
                  <a:pt x="1495" y="418"/>
                </a:cubicBezTo>
                <a:cubicBezTo>
                  <a:pt x="1495" y="419"/>
                  <a:pt x="1494" y="420"/>
                  <a:pt x="1494" y="421"/>
                </a:cubicBezTo>
                <a:cubicBezTo>
                  <a:pt x="1489" y="435"/>
                  <a:pt x="1489" y="435"/>
                  <a:pt x="1489" y="435"/>
                </a:cubicBezTo>
                <a:cubicBezTo>
                  <a:pt x="1553" y="435"/>
                  <a:pt x="1553" y="435"/>
                  <a:pt x="1553" y="435"/>
                </a:cubicBezTo>
                <a:cubicBezTo>
                  <a:pt x="1555" y="435"/>
                  <a:pt x="1555" y="435"/>
                  <a:pt x="1555" y="437"/>
                </a:cubicBezTo>
                <a:cubicBezTo>
                  <a:pt x="1552" y="445"/>
                  <a:pt x="1552" y="445"/>
                  <a:pt x="1552" y="445"/>
                </a:cubicBezTo>
                <a:cubicBezTo>
                  <a:pt x="1551" y="447"/>
                  <a:pt x="1550" y="447"/>
                  <a:pt x="1549" y="447"/>
                </a:cubicBezTo>
                <a:cubicBezTo>
                  <a:pt x="1485" y="447"/>
                  <a:pt x="1485" y="447"/>
                  <a:pt x="1485" y="447"/>
                </a:cubicBezTo>
                <a:cubicBezTo>
                  <a:pt x="1480" y="462"/>
                  <a:pt x="1480" y="462"/>
                  <a:pt x="1480" y="462"/>
                </a:cubicBezTo>
                <a:cubicBezTo>
                  <a:pt x="1480" y="462"/>
                  <a:pt x="1480" y="463"/>
                  <a:pt x="1480" y="464"/>
                </a:cubicBezTo>
                <a:cubicBezTo>
                  <a:pt x="1486" y="471"/>
                  <a:pt x="1486" y="471"/>
                  <a:pt x="1486" y="471"/>
                </a:cubicBezTo>
                <a:cubicBezTo>
                  <a:pt x="1486" y="472"/>
                  <a:pt x="1487" y="472"/>
                  <a:pt x="1488" y="472"/>
                </a:cubicBezTo>
                <a:cubicBezTo>
                  <a:pt x="1542" y="472"/>
                  <a:pt x="1542" y="472"/>
                  <a:pt x="1542" y="472"/>
                </a:cubicBezTo>
                <a:cubicBezTo>
                  <a:pt x="1543" y="472"/>
                  <a:pt x="1543" y="473"/>
                  <a:pt x="1543" y="474"/>
                </a:cubicBezTo>
                <a:cubicBezTo>
                  <a:pt x="1540" y="483"/>
                  <a:pt x="1540" y="483"/>
                  <a:pt x="1540" y="483"/>
                </a:cubicBezTo>
                <a:cubicBezTo>
                  <a:pt x="1539" y="485"/>
                  <a:pt x="1539" y="485"/>
                  <a:pt x="1537" y="485"/>
                </a:cubicBezTo>
                <a:cubicBezTo>
                  <a:pt x="1470" y="485"/>
                  <a:pt x="1470" y="485"/>
                  <a:pt x="1470" y="485"/>
                </a:cubicBezTo>
                <a:cubicBezTo>
                  <a:pt x="1469" y="485"/>
                  <a:pt x="1467" y="485"/>
                  <a:pt x="1467" y="484"/>
                </a:cubicBezTo>
                <a:cubicBezTo>
                  <a:pt x="1455" y="468"/>
                  <a:pt x="1455" y="468"/>
                  <a:pt x="1455" y="468"/>
                </a:cubicBezTo>
                <a:cubicBezTo>
                  <a:pt x="1455" y="467"/>
                  <a:pt x="1455" y="467"/>
                  <a:pt x="1455" y="465"/>
                </a:cubicBezTo>
                <a:cubicBezTo>
                  <a:pt x="1472" y="415"/>
                  <a:pt x="1472" y="415"/>
                  <a:pt x="1472" y="415"/>
                </a:cubicBezTo>
                <a:cubicBezTo>
                  <a:pt x="1472" y="414"/>
                  <a:pt x="1473" y="413"/>
                  <a:pt x="1474" y="412"/>
                </a:cubicBezTo>
                <a:cubicBezTo>
                  <a:pt x="1490" y="400"/>
                  <a:pt x="1490" y="400"/>
                  <a:pt x="1490" y="400"/>
                </a:cubicBezTo>
                <a:cubicBezTo>
                  <a:pt x="1491" y="399"/>
                  <a:pt x="1493" y="399"/>
                  <a:pt x="1494" y="399"/>
                </a:cubicBezTo>
                <a:cubicBezTo>
                  <a:pt x="1566" y="399"/>
                  <a:pt x="1566" y="399"/>
                  <a:pt x="1566" y="399"/>
                </a:cubicBezTo>
                <a:cubicBezTo>
                  <a:pt x="1567" y="399"/>
                  <a:pt x="1568" y="400"/>
                  <a:pt x="1567" y="401"/>
                </a:cubicBezTo>
                <a:lnTo>
                  <a:pt x="1564" y="410"/>
                </a:lnTo>
                <a:close/>
                <a:moveTo>
                  <a:pt x="1434" y="465"/>
                </a:moveTo>
                <a:cubicBezTo>
                  <a:pt x="1433" y="467"/>
                  <a:pt x="1433" y="467"/>
                  <a:pt x="1432" y="468"/>
                </a:cubicBezTo>
                <a:cubicBezTo>
                  <a:pt x="1410" y="484"/>
                  <a:pt x="1410" y="484"/>
                  <a:pt x="1410" y="484"/>
                </a:cubicBezTo>
                <a:cubicBezTo>
                  <a:pt x="1408" y="485"/>
                  <a:pt x="1407" y="485"/>
                  <a:pt x="1406" y="485"/>
                </a:cubicBezTo>
                <a:cubicBezTo>
                  <a:pt x="1359" y="485"/>
                  <a:pt x="1359" y="485"/>
                  <a:pt x="1359" y="485"/>
                </a:cubicBezTo>
                <a:cubicBezTo>
                  <a:pt x="1357" y="485"/>
                  <a:pt x="1357" y="485"/>
                  <a:pt x="1357" y="483"/>
                </a:cubicBezTo>
                <a:cubicBezTo>
                  <a:pt x="1361" y="473"/>
                  <a:pt x="1361" y="473"/>
                  <a:pt x="1361" y="473"/>
                </a:cubicBezTo>
                <a:cubicBezTo>
                  <a:pt x="1361" y="472"/>
                  <a:pt x="1362" y="471"/>
                  <a:pt x="1363" y="471"/>
                </a:cubicBezTo>
                <a:cubicBezTo>
                  <a:pt x="1397" y="471"/>
                  <a:pt x="1397" y="471"/>
                  <a:pt x="1397" y="471"/>
                </a:cubicBezTo>
                <a:cubicBezTo>
                  <a:pt x="1398" y="471"/>
                  <a:pt x="1399" y="471"/>
                  <a:pt x="1399" y="470"/>
                </a:cubicBezTo>
                <a:cubicBezTo>
                  <a:pt x="1410" y="463"/>
                  <a:pt x="1410" y="463"/>
                  <a:pt x="1410" y="463"/>
                </a:cubicBezTo>
                <a:cubicBezTo>
                  <a:pt x="1410" y="463"/>
                  <a:pt x="1411" y="462"/>
                  <a:pt x="1411" y="461"/>
                </a:cubicBezTo>
                <a:cubicBezTo>
                  <a:pt x="1431" y="401"/>
                  <a:pt x="1431" y="401"/>
                  <a:pt x="1431" y="401"/>
                </a:cubicBezTo>
                <a:cubicBezTo>
                  <a:pt x="1432" y="400"/>
                  <a:pt x="1433" y="399"/>
                  <a:pt x="1434" y="399"/>
                </a:cubicBezTo>
                <a:cubicBezTo>
                  <a:pt x="1454" y="399"/>
                  <a:pt x="1454" y="399"/>
                  <a:pt x="1454" y="399"/>
                </a:cubicBezTo>
                <a:cubicBezTo>
                  <a:pt x="1455" y="399"/>
                  <a:pt x="1456" y="400"/>
                  <a:pt x="1455" y="401"/>
                </a:cubicBezTo>
                <a:lnTo>
                  <a:pt x="1434" y="465"/>
                </a:lnTo>
                <a:close/>
                <a:moveTo>
                  <a:pt x="1369" y="415"/>
                </a:moveTo>
                <a:cubicBezTo>
                  <a:pt x="1350" y="469"/>
                  <a:pt x="1350" y="469"/>
                  <a:pt x="1350" y="469"/>
                </a:cubicBezTo>
                <a:cubicBezTo>
                  <a:pt x="1350" y="470"/>
                  <a:pt x="1349" y="472"/>
                  <a:pt x="1348" y="472"/>
                </a:cubicBezTo>
                <a:cubicBezTo>
                  <a:pt x="1332" y="484"/>
                  <a:pt x="1332" y="484"/>
                  <a:pt x="1332" y="484"/>
                </a:cubicBezTo>
                <a:cubicBezTo>
                  <a:pt x="1331" y="485"/>
                  <a:pt x="1330" y="485"/>
                  <a:pt x="1329" y="485"/>
                </a:cubicBezTo>
                <a:cubicBezTo>
                  <a:pt x="1260" y="485"/>
                  <a:pt x="1260" y="485"/>
                  <a:pt x="1260" y="485"/>
                </a:cubicBezTo>
                <a:cubicBezTo>
                  <a:pt x="1259" y="485"/>
                  <a:pt x="1258" y="485"/>
                  <a:pt x="1258" y="484"/>
                </a:cubicBezTo>
                <a:cubicBezTo>
                  <a:pt x="1250" y="472"/>
                  <a:pt x="1250" y="472"/>
                  <a:pt x="1250" y="472"/>
                </a:cubicBezTo>
                <a:cubicBezTo>
                  <a:pt x="1249" y="472"/>
                  <a:pt x="1249" y="470"/>
                  <a:pt x="1249" y="469"/>
                </a:cubicBezTo>
                <a:cubicBezTo>
                  <a:pt x="1267" y="415"/>
                  <a:pt x="1267" y="415"/>
                  <a:pt x="1267" y="415"/>
                </a:cubicBezTo>
                <a:cubicBezTo>
                  <a:pt x="1268" y="414"/>
                  <a:pt x="1269" y="413"/>
                  <a:pt x="1270" y="412"/>
                </a:cubicBezTo>
                <a:cubicBezTo>
                  <a:pt x="1286" y="400"/>
                  <a:pt x="1286" y="400"/>
                  <a:pt x="1286" y="400"/>
                </a:cubicBezTo>
                <a:cubicBezTo>
                  <a:pt x="1287" y="399"/>
                  <a:pt x="1288" y="399"/>
                  <a:pt x="1289" y="399"/>
                </a:cubicBezTo>
                <a:cubicBezTo>
                  <a:pt x="1357" y="399"/>
                  <a:pt x="1357" y="399"/>
                  <a:pt x="1357" y="399"/>
                </a:cubicBezTo>
                <a:cubicBezTo>
                  <a:pt x="1359" y="399"/>
                  <a:pt x="1360" y="399"/>
                  <a:pt x="1360" y="400"/>
                </a:cubicBezTo>
                <a:cubicBezTo>
                  <a:pt x="1368" y="412"/>
                  <a:pt x="1368" y="412"/>
                  <a:pt x="1368" y="412"/>
                </a:cubicBezTo>
                <a:cubicBezTo>
                  <a:pt x="1369" y="413"/>
                  <a:pt x="1369" y="414"/>
                  <a:pt x="1369" y="415"/>
                </a:cubicBezTo>
                <a:close/>
                <a:moveTo>
                  <a:pt x="1343" y="419"/>
                </a:moveTo>
                <a:cubicBezTo>
                  <a:pt x="1339" y="413"/>
                  <a:pt x="1339" y="413"/>
                  <a:pt x="1339" y="413"/>
                </a:cubicBezTo>
                <a:cubicBezTo>
                  <a:pt x="1339" y="412"/>
                  <a:pt x="1338" y="412"/>
                  <a:pt x="1337" y="412"/>
                </a:cubicBezTo>
                <a:cubicBezTo>
                  <a:pt x="1301" y="412"/>
                  <a:pt x="1301" y="412"/>
                  <a:pt x="1301" y="412"/>
                </a:cubicBezTo>
                <a:cubicBezTo>
                  <a:pt x="1300" y="412"/>
                  <a:pt x="1299" y="412"/>
                  <a:pt x="1298" y="413"/>
                </a:cubicBezTo>
                <a:cubicBezTo>
                  <a:pt x="1291" y="419"/>
                  <a:pt x="1291" y="419"/>
                  <a:pt x="1291" y="419"/>
                </a:cubicBezTo>
                <a:cubicBezTo>
                  <a:pt x="1290" y="419"/>
                  <a:pt x="1289" y="420"/>
                  <a:pt x="1289" y="421"/>
                </a:cubicBezTo>
                <a:cubicBezTo>
                  <a:pt x="1275" y="463"/>
                  <a:pt x="1275" y="463"/>
                  <a:pt x="1275" y="463"/>
                </a:cubicBezTo>
                <a:cubicBezTo>
                  <a:pt x="1274" y="464"/>
                  <a:pt x="1275" y="465"/>
                  <a:pt x="1275" y="466"/>
                </a:cubicBezTo>
                <a:cubicBezTo>
                  <a:pt x="1279" y="471"/>
                  <a:pt x="1279" y="471"/>
                  <a:pt x="1279" y="471"/>
                </a:cubicBezTo>
                <a:cubicBezTo>
                  <a:pt x="1279" y="472"/>
                  <a:pt x="1280" y="472"/>
                  <a:pt x="1281" y="472"/>
                </a:cubicBezTo>
                <a:cubicBezTo>
                  <a:pt x="1317" y="472"/>
                  <a:pt x="1317" y="472"/>
                  <a:pt x="1317" y="472"/>
                </a:cubicBezTo>
                <a:cubicBezTo>
                  <a:pt x="1318" y="472"/>
                  <a:pt x="1319" y="472"/>
                  <a:pt x="1320" y="471"/>
                </a:cubicBezTo>
                <a:cubicBezTo>
                  <a:pt x="1327" y="466"/>
                  <a:pt x="1327" y="466"/>
                  <a:pt x="1327" y="466"/>
                </a:cubicBezTo>
                <a:cubicBezTo>
                  <a:pt x="1328" y="465"/>
                  <a:pt x="1329" y="464"/>
                  <a:pt x="1329" y="463"/>
                </a:cubicBezTo>
                <a:cubicBezTo>
                  <a:pt x="1343" y="421"/>
                  <a:pt x="1343" y="421"/>
                  <a:pt x="1343" y="421"/>
                </a:cubicBezTo>
                <a:cubicBezTo>
                  <a:pt x="1343" y="420"/>
                  <a:pt x="1343" y="419"/>
                  <a:pt x="1343" y="419"/>
                </a:cubicBezTo>
                <a:close/>
                <a:moveTo>
                  <a:pt x="1246" y="415"/>
                </a:moveTo>
                <a:cubicBezTo>
                  <a:pt x="1240" y="435"/>
                  <a:pt x="1240" y="435"/>
                  <a:pt x="1240" y="435"/>
                </a:cubicBezTo>
                <a:cubicBezTo>
                  <a:pt x="1239" y="436"/>
                  <a:pt x="1238" y="438"/>
                  <a:pt x="1237" y="439"/>
                </a:cubicBezTo>
                <a:cubicBezTo>
                  <a:pt x="1223" y="449"/>
                  <a:pt x="1223" y="449"/>
                  <a:pt x="1223" y="449"/>
                </a:cubicBezTo>
                <a:cubicBezTo>
                  <a:pt x="1227" y="478"/>
                  <a:pt x="1227" y="478"/>
                  <a:pt x="1227" y="478"/>
                </a:cubicBezTo>
                <a:cubicBezTo>
                  <a:pt x="1227" y="479"/>
                  <a:pt x="1227" y="479"/>
                  <a:pt x="1227" y="480"/>
                </a:cubicBezTo>
                <a:cubicBezTo>
                  <a:pt x="1227" y="480"/>
                  <a:pt x="1227" y="481"/>
                  <a:pt x="1227" y="482"/>
                </a:cubicBezTo>
                <a:cubicBezTo>
                  <a:pt x="1226" y="483"/>
                  <a:pt x="1226" y="483"/>
                  <a:pt x="1226" y="483"/>
                </a:cubicBezTo>
                <a:cubicBezTo>
                  <a:pt x="1226" y="484"/>
                  <a:pt x="1226" y="484"/>
                  <a:pt x="1225" y="485"/>
                </a:cubicBezTo>
                <a:cubicBezTo>
                  <a:pt x="1225" y="485"/>
                  <a:pt x="1224" y="485"/>
                  <a:pt x="1223" y="485"/>
                </a:cubicBezTo>
                <a:cubicBezTo>
                  <a:pt x="1204" y="485"/>
                  <a:pt x="1204" y="485"/>
                  <a:pt x="1204" y="485"/>
                </a:cubicBezTo>
                <a:cubicBezTo>
                  <a:pt x="1204" y="485"/>
                  <a:pt x="1203" y="485"/>
                  <a:pt x="1203" y="484"/>
                </a:cubicBezTo>
                <a:cubicBezTo>
                  <a:pt x="1200" y="454"/>
                  <a:pt x="1200" y="454"/>
                  <a:pt x="1200" y="454"/>
                </a:cubicBezTo>
                <a:cubicBezTo>
                  <a:pt x="1156" y="454"/>
                  <a:pt x="1156" y="454"/>
                  <a:pt x="1156" y="454"/>
                </a:cubicBezTo>
                <a:cubicBezTo>
                  <a:pt x="1146" y="483"/>
                  <a:pt x="1146" y="483"/>
                  <a:pt x="1146" y="483"/>
                </a:cubicBezTo>
                <a:cubicBezTo>
                  <a:pt x="1145" y="485"/>
                  <a:pt x="1145" y="485"/>
                  <a:pt x="1143" y="485"/>
                </a:cubicBezTo>
                <a:cubicBezTo>
                  <a:pt x="1124" y="485"/>
                  <a:pt x="1124" y="485"/>
                  <a:pt x="1124" y="485"/>
                </a:cubicBezTo>
                <a:cubicBezTo>
                  <a:pt x="1122" y="485"/>
                  <a:pt x="1122" y="485"/>
                  <a:pt x="1122" y="483"/>
                </a:cubicBezTo>
                <a:cubicBezTo>
                  <a:pt x="1149" y="402"/>
                  <a:pt x="1149" y="402"/>
                  <a:pt x="1149" y="402"/>
                </a:cubicBezTo>
                <a:cubicBezTo>
                  <a:pt x="1150" y="400"/>
                  <a:pt x="1152" y="399"/>
                  <a:pt x="1154" y="399"/>
                </a:cubicBezTo>
                <a:cubicBezTo>
                  <a:pt x="1235" y="399"/>
                  <a:pt x="1235" y="399"/>
                  <a:pt x="1235" y="399"/>
                </a:cubicBezTo>
                <a:cubicBezTo>
                  <a:pt x="1236" y="399"/>
                  <a:pt x="1237" y="399"/>
                  <a:pt x="1238" y="400"/>
                </a:cubicBezTo>
                <a:cubicBezTo>
                  <a:pt x="1246" y="412"/>
                  <a:pt x="1246" y="412"/>
                  <a:pt x="1246" y="412"/>
                </a:cubicBezTo>
                <a:cubicBezTo>
                  <a:pt x="1247" y="413"/>
                  <a:pt x="1247" y="413"/>
                  <a:pt x="1246" y="415"/>
                </a:cubicBezTo>
                <a:close/>
                <a:moveTo>
                  <a:pt x="1221" y="418"/>
                </a:moveTo>
                <a:cubicBezTo>
                  <a:pt x="1217" y="413"/>
                  <a:pt x="1217" y="413"/>
                  <a:pt x="1217" y="413"/>
                </a:cubicBezTo>
                <a:cubicBezTo>
                  <a:pt x="1217" y="412"/>
                  <a:pt x="1216" y="412"/>
                  <a:pt x="1215" y="412"/>
                </a:cubicBezTo>
                <a:cubicBezTo>
                  <a:pt x="1172" y="412"/>
                  <a:pt x="1172" y="412"/>
                  <a:pt x="1172" y="412"/>
                </a:cubicBezTo>
                <a:cubicBezTo>
                  <a:pt x="1170" y="412"/>
                  <a:pt x="1169" y="413"/>
                  <a:pt x="1169" y="414"/>
                </a:cubicBezTo>
                <a:cubicBezTo>
                  <a:pt x="1160" y="441"/>
                  <a:pt x="1160" y="441"/>
                  <a:pt x="1160" y="441"/>
                </a:cubicBezTo>
                <a:cubicBezTo>
                  <a:pt x="1205" y="441"/>
                  <a:pt x="1205" y="441"/>
                  <a:pt x="1205" y="441"/>
                </a:cubicBezTo>
                <a:cubicBezTo>
                  <a:pt x="1215" y="434"/>
                  <a:pt x="1215" y="434"/>
                  <a:pt x="1215" y="434"/>
                </a:cubicBezTo>
                <a:cubicBezTo>
                  <a:pt x="1216" y="434"/>
                  <a:pt x="1217" y="433"/>
                  <a:pt x="1217" y="433"/>
                </a:cubicBezTo>
                <a:cubicBezTo>
                  <a:pt x="1221" y="420"/>
                  <a:pt x="1221" y="420"/>
                  <a:pt x="1221" y="420"/>
                </a:cubicBezTo>
                <a:cubicBezTo>
                  <a:pt x="1221" y="420"/>
                  <a:pt x="1221" y="419"/>
                  <a:pt x="1221" y="418"/>
                </a:cubicBezTo>
                <a:close/>
                <a:moveTo>
                  <a:pt x="1131" y="415"/>
                </a:moveTo>
                <a:cubicBezTo>
                  <a:pt x="1124" y="434"/>
                  <a:pt x="1124" y="434"/>
                  <a:pt x="1124" y="434"/>
                </a:cubicBezTo>
                <a:cubicBezTo>
                  <a:pt x="1124" y="435"/>
                  <a:pt x="1123" y="436"/>
                  <a:pt x="1122" y="437"/>
                </a:cubicBezTo>
                <a:cubicBezTo>
                  <a:pt x="1102" y="452"/>
                  <a:pt x="1102" y="452"/>
                  <a:pt x="1102" y="452"/>
                </a:cubicBezTo>
                <a:cubicBezTo>
                  <a:pt x="1100" y="453"/>
                  <a:pt x="1098" y="454"/>
                  <a:pt x="1096" y="454"/>
                </a:cubicBezTo>
                <a:cubicBezTo>
                  <a:pt x="1040" y="454"/>
                  <a:pt x="1040" y="454"/>
                  <a:pt x="1040" y="454"/>
                </a:cubicBezTo>
                <a:cubicBezTo>
                  <a:pt x="1031" y="483"/>
                  <a:pt x="1031" y="483"/>
                  <a:pt x="1031" y="483"/>
                </a:cubicBezTo>
                <a:cubicBezTo>
                  <a:pt x="1030" y="485"/>
                  <a:pt x="1029" y="485"/>
                  <a:pt x="1028" y="485"/>
                </a:cubicBezTo>
                <a:cubicBezTo>
                  <a:pt x="1008" y="485"/>
                  <a:pt x="1008" y="485"/>
                  <a:pt x="1008" y="485"/>
                </a:cubicBezTo>
                <a:cubicBezTo>
                  <a:pt x="1007" y="485"/>
                  <a:pt x="1007" y="485"/>
                  <a:pt x="1007" y="483"/>
                </a:cubicBezTo>
                <a:cubicBezTo>
                  <a:pt x="1034" y="402"/>
                  <a:pt x="1034" y="402"/>
                  <a:pt x="1034" y="402"/>
                </a:cubicBezTo>
                <a:cubicBezTo>
                  <a:pt x="1035" y="400"/>
                  <a:pt x="1036" y="399"/>
                  <a:pt x="1039" y="399"/>
                </a:cubicBezTo>
                <a:cubicBezTo>
                  <a:pt x="1119" y="399"/>
                  <a:pt x="1119" y="399"/>
                  <a:pt x="1119" y="399"/>
                </a:cubicBezTo>
                <a:cubicBezTo>
                  <a:pt x="1121" y="399"/>
                  <a:pt x="1122" y="399"/>
                  <a:pt x="1123" y="400"/>
                </a:cubicBezTo>
                <a:cubicBezTo>
                  <a:pt x="1131" y="412"/>
                  <a:pt x="1131" y="412"/>
                  <a:pt x="1131" y="412"/>
                </a:cubicBezTo>
                <a:cubicBezTo>
                  <a:pt x="1131" y="413"/>
                  <a:pt x="1131" y="414"/>
                  <a:pt x="1131" y="415"/>
                </a:cubicBezTo>
                <a:close/>
                <a:moveTo>
                  <a:pt x="1105" y="418"/>
                </a:moveTo>
                <a:cubicBezTo>
                  <a:pt x="1101" y="413"/>
                  <a:pt x="1101" y="413"/>
                  <a:pt x="1101" y="413"/>
                </a:cubicBezTo>
                <a:cubicBezTo>
                  <a:pt x="1101" y="412"/>
                  <a:pt x="1100" y="412"/>
                  <a:pt x="1099" y="412"/>
                </a:cubicBezTo>
                <a:cubicBezTo>
                  <a:pt x="1056" y="412"/>
                  <a:pt x="1056" y="412"/>
                  <a:pt x="1056" y="412"/>
                </a:cubicBezTo>
                <a:cubicBezTo>
                  <a:pt x="1055" y="412"/>
                  <a:pt x="1054" y="413"/>
                  <a:pt x="1054" y="414"/>
                </a:cubicBezTo>
                <a:cubicBezTo>
                  <a:pt x="1045" y="441"/>
                  <a:pt x="1045" y="441"/>
                  <a:pt x="1045" y="441"/>
                </a:cubicBezTo>
                <a:cubicBezTo>
                  <a:pt x="1087" y="441"/>
                  <a:pt x="1087" y="441"/>
                  <a:pt x="1087" y="441"/>
                </a:cubicBezTo>
                <a:cubicBezTo>
                  <a:pt x="1088" y="441"/>
                  <a:pt x="1090" y="441"/>
                  <a:pt x="1091" y="440"/>
                </a:cubicBezTo>
                <a:cubicBezTo>
                  <a:pt x="1100" y="433"/>
                  <a:pt x="1100" y="433"/>
                  <a:pt x="1100" y="433"/>
                </a:cubicBezTo>
                <a:cubicBezTo>
                  <a:pt x="1101" y="432"/>
                  <a:pt x="1102" y="432"/>
                  <a:pt x="1102" y="430"/>
                </a:cubicBezTo>
                <a:cubicBezTo>
                  <a:pt x="1105" y="421"/>
                  <a:pt x="1105" y="421"/>
                  <a:pt x="1105" y="421"/>
                </a:cubicBezTo>
                <a:cubicBezTo>
                  <a:pt x="1106" y="420"/>
                  <a:pt x="1106" y="419"/>
                  <a:pt x="1105" y="418"/>
                </a:cubicBezTo>
                <a:close/>
                <a:moveTo>
                  <a:pt x="911" y="415"/>
                </a:moveTo>
                <a:cubicBezTo>
                  <a:pt x="905" y="435"/>
                  <a:pt x="905" y="435"/>
                  <a:pt x="905" y="435"/>
                </a:cubicBezTo>
                <a:cubicBezTo>
                  <a:pt x="904" y="436"/>
                  <a:pt x="903" y="438"/>
                  <a:pt x="902" y="439"/>
                </a:cubicBezTo>
                <a:cubicBezTo>
                  <a:pt x="888" y="449"/>
                  <a:pt x="888" y="449"/>
                  <a:pt x="888" y="449"/>
                </a:cubicBezTo>
                <a:cubicBezTo>
                  <a:pt x="892" y="478"/>
                  <a:pt x="892" y="478"/>
                  <a:pt x="892" y="478"/>
                </a:cubicBezTo>
                <a:cubicBezTo>
                  <a:pt x="892" y="479"/>
                  <a:pt x="892" y="479"/>
                  <a:pt x="892" y="480"/>
                </a:cubicBezTo>
                <a:cubicBezTo>
                  <a:pt x="892" y="480"/>
                  <a:pt x="892" y="481"/>
                  <a:pt x="892" y="482"/>
                </a:cubicBezTo>
                <a:cubicBezTo>
                  <a:pt x="891" y="483"/>
                  <a:pt x="891" y="483"/>
                  <a:pt x="891" y="483"/>
                </a:cubicBezTo>
                <a:cubicBezTo>
                  <a:pt x="891" y="484"/>
                  <a:pt x="891" y="484"/>
                  <a:pt x="890" y="485"/>
                </a:cubicBezTo>
                <a:cubicBezTo>
                  <a:pt x="890" y="485"/>
                  <a:pt x="889" y="485"/>
                  <a:pt x="888" y="485"/>
                </a:cubicBezTo>
                <a:cubicBezTo>
                  <a:pt x="869" y="485"/>
                  <a:pt x="869" y="485"/>
                  <a:pt x="869" y="485"/>
                </a:cubicBezTo>
                <a:cubicBezTo>
                  <a:pt x="869" y="485"/>
                  <a:pt x="868" y="485"/>
                  <a:pt x="868" y="484"/>
                </a:cubicBezTo>
                <a:cubicBezTo>
                  <a:pt x="865" y="454"/>
                  <a:pt x="865" y="454"/>
                  <a:pt x="865" y="454"/>
                </a:cubicBezTo>
                <a:cubicBezTo>
                  <a:pt x="821" y="454"/>
                  <a:pt x="821" y="454"/>
                  <a:pt x="821" y="454"/>
                </a:cubicBezTo>
                <a:cubicBezTo>
                  <a:pt x="811" y="483"/>
                  <a:pt x="811" y="483"/>
                  <a:pt x="811" y="483"/>
                </a:cubicBezTo>
                <a:cubicBezTo>
                  <a:pt x="810" y="485"/>
                  <a:pt x="810" y="485"/>
                  <a:pt x="808" y="485"/>
                </a:cubicBezTo>
                <a:cubicBezTo>
                  <a:pt x="789" y="485"/>
                  <a:pt x="789" y="485"/>
                  <a:pt x="789" y="485"/>
                </a:cubicBezTo>
                <a:cubicBezTo>
                  <a:pt x="787" y="485"/>
                  <a:pt x="787" y="485"/>
                  <a:pt x="787" y="483"/>
                </a:cubicBezTo>
                <a:cubicBezTo>
                  <a:pt x="814" y="402"/>
                  <a:pt x="814" y="402"/>
                  <a:pt x="814" y="402"/>
                </a:cubicBezTo>
                <a:cubicBezTo>
                  <a:pt x="815" y="400"/>
                  <a:pt x="817" y="399"/>
                  <a:pt x="819" y="399"/>
                </a:cubicBezTo>
                <a:cubicBezTo>
                  <a:pt x="900" y="399"/>
                  <a:pt x="900" y="399"/>
                  <a:pt x="900" y="399"/>
                </a:cubicBezTo>
                <a:cubicBezTo>
                  <a:pt x="901" y="399"/>
                  <a:pt x="902" y="399"/>
                  <a:pt x="903" y="400"/>
                </a:cubicBezTo>
                <a:cubicBezTo>
                  <a:pt x="911" y="412"/>
                  <a:pt x="911" y="412"/>
                  <a:pt x="911" y="412"/>
                </a:cubicBezTo>
                <a:cubicBezTo>
                  <a:pt x="912" y="413"/>
                  <a:pt x="912" y="413"/>
                  <a:pt x="911" y="415"/>
                </a:cubicBezTo>
                <a:close/>
                <a:moveTo>
                  <a:pt x="886" y="418"/>
                </a:moveTo>
                <a:cubicBezTo>
                  <a:pt x="882" y="413"/>
                  <a:pt x="882" y="413"/>
                  <a:pt x="882" y="413"/>
                </a:cubicBezTo>
                <a:cubicBezTo>
                  <a:pt x="881" y="412"/>
                  <a:pt x="881" y="412"/>
                  <a:pt x="880" y="412"/>
                </a:cubicBezTo>
                <a:cubicBezTo>
                  <a:pt x="837" y="412"/>
                  <a:pt x="837" y="412"/>
                  <a:pt x="837" y="412"/>
                </a:cubicBezTo>
                <a:cubicBezTo>
                  <a:pt x="835" y="412"/>
                  <a:pt x="834" y="413"/>
                  <a:pt x="834" y="414"/>
                </a:cubicBezTo>
                <a:cubicBezTo>
                  <a:pt x="825" y="441"/>
                  <a:pt x="825" y="441"/>
                  <a:pt x="825" y="441"/>
                </a:cubicBezTo>
                <a:cubicBezTo>
                  <a:pt x="870" y="441"/>
                  <a:pt x="870" y="441"/>
                  <a:pt x="870" y="441"/>
                </a:cubicBezTo>
                <a:cubicBezTo>
                  <a:pt x="880" y="434"/>
                  <a:pt x="880" y="434"/>
                  <a:pt x="880" y="434"/>
                </a:cubicBezTo>
                <a:cubicBezTo>
                  <a:pt x="881" y="434"/>
                  <a:pt x="882" y="433"/>
                  <a:pt x="882" y="433"/>
                </a:cubicBezTo>
                <a:cubicBezTo>
                  <a:pt x="886" y="420"/>
                  <a:pt x="886" y="420"/>
                  <a:pt x="886" y="420"/>
                </a:cubicBezTo>
                <a:cubicBezTo>
                  <a:pt x="886" y="420"/>
                  <a:pt x="886" y="419"/>
                  <a:pt x="886" y="418"/>
                </a:cubicBezTo>
                <a:close/>
                <a:moveTo>
                  <a:pt x="770" y="468"/>
                </a:moveTo>
                <a:cubicBezTo>
                  <a:pt x="770" y="469"/>
                  <a:pt x="769" y="470"/>
                  <a:pt x="768" y="470"/>
                </a:cubicBezTo>
                <a:cubicBezTo>
                  <a:pt x="751" y="483"/>
                  <a:pt x="751" y="483"/>
                  <a:pt x="751" y="483"/>
                </a:cubicBezTo>
                <a:cubicBezTo>
                  <a:pt x="750" y="484"/>
                  <a:pt x="749" y="485"/>
                  <a:pt x="748" y="485"/>
                </a:cubicBezTo>
                <a:cubicBezTo>
                  <a:pt x="747" y="485"/>
                  <a:pt x="746" y="485"/>
                  <a:pt x="745" y="485"/>
                </a:cubicBezTo>
                <a:cubicBezTo>
                  <a:pt x="683" y="485"/>
                  <a:pt x="683" y="485"/>
                  <a:pt x="683" y="485"/>
                </a:cubicBezTo>
                <a:cubicBezTo>
                  <a:pt x="681" y="485"/>
                  <a:pt x="680" y="485"/>
                  <a:pt x="679" y="483"/>
                </a:cubicBezTo>
                <a:cubicBezTo>
                  <a:pt x="670" y="470"/>
                  <a:pt x="670" y="470"/>
                  <a:pt x="670" y="470"/>
                </a:cubicBezTo>
                <a:cubicBezTo>
                  <a:pt x="669" y="470"/>
                  <a:pt x="669" y="469"/>
                  <a:pt x="669" y="468"/>
                </a:cubicBezTo>
                <a:cubicBezTo>
                  <a:pt x="692" y="401"/>
                  <a:pt x="692" y="401"/>
                  <a:pt x="692" y="401"/>
                </a:cubicBezTo>
                <a:cubicBezTo>
                  <a:pt x="692" y="400"/>
                  <a:pt x="693" y="399"/>
                  <a:pt x="695" y="399"/>
                </a:cubicBezTo>
                <a:cubicBezTo>
                  <a:pt x="714" y="399"/>
                  <a:pt x="714" y="399"/>
                  <a:pt x="714" y="399"/>
                </a:cubicBezTo>
                <a:cubicBezTo>
                  <a:pt x="716" y="399"/>
                  <a:pt x="716" y="400"/>
                  <a:pt x="716" y="401"/>
                </a:cubicBezTo>
                <a:cubicBezTo>
                  <a:pt x="695" y="463"/>
                  <a:pt x="695" y="463"/>
                  <a:pt x="695" y="463"/>
                </a:cubicBezTo>
                <a:cubicBezTo>
                  <a:pt x="695" y="464"/>
                  <a:pt x="695" y="464"/>
                  <a:pt x="695" y="465"/>
                </a:cubicBezTo>
                <a:cubicBezTo>
                  <a:pt x="700" y="471"/>
                  <a:pt x="700" y="471"/>
                  <a:pt x="700" y="471"/>
                </a:cubicBezTo>
                <a:cubicBezTo>
                  <a:pt x="700" y="472"/>
                  <a:pt x="701" y="472"/>
                  <a:pt x="701" y="472"/>
                </a:cubicBezTo>
                <a:cubicBezTo>
                  <a:pt x="736" y="472"/>
                  <a:pt x="736" y="472"/>
                  <a:pt x="736" y="472"/>
                </a:cubicBezTo>
                <a:cubicBezTo>
                  <a:pt x="737" y="472"/>
                  <a:pt x="737" y="472"/>
                  <a:pt x="738" y="471"/>
                </a:cubicBezTo>
                <a:cubicBezTo>
                  <a:pt x="747" y="465"/>
                  <a:pt x="747" y="465"/>
                  <a:pt x="747" y="465"/>
                </a:cubicBezTo>
                <a:cubicBezTo>
                  <a:pt x="748" y="464"/>
                  <a:pt x="748" y="464"/>
                  <a:pt x="749" y="463"/>
                </a:cubicBezTo>
                <a:cubicBezTo>
                  <a:pt x="770" y="401"/>
                  <a:pt x="770" y="401"/>
                  <a:pt x="770" y="401"/>
                </a:cubicBezTo>
                <a:cubicBezTo>
                  <a:pt x="770" y="400"/>
                  <a:pt x="771" y="399"/>
                  <a:pt x="772" y="399"/>
                </a:cubicBezTo>
                <a:cubicBezTo>
                  <a:pt x="792" y="399"/>
                  <a:pt x="792" y="399"/>
                  <a:pt x="792" y="399"/>
                </a:cubicBezTo>
                <a:cubicBezTo>
                  <a:pt x="793" y="399"/>
                  <a:pt x="793" y="400"/>
                  <a:pt x="793" y="401"/>
                </a:cubicBezTo>
                <a:lnTo>
                  <a:pt x="770" y="468"/>
                </a:lnTo>
                <a:close/>
                <a:moveTo>
                  <a:pt x="666" y="415"/>
                </a:moveTo>
                <a:cubicBezTo>
                  <a:pt x="648" y="469"/>
                  <a:pt x="648" y="469"/>
                  <a:pt x="648" y="469"/>
                </a:cubicBezTo>
                <a:cubicBezTo>
                  <a:pt x="647" y="470"/>
                  <a:pt x="647" y="472"/>
                  <a:pt x="645" y="472"/>
                </a:cubicBezTo>
                <a:cubicBezTo>
                  <a:pt x="629" y="484"/>
                  <a:pt x="629" y="484"/>
                  <a:pt x="629" y="484"/>
                </a:cubicBezTo>
                <a:cubicBezTo>
                  <a:pt x="628" y="485"/>
                  <a:pt x="627" y="485"/>
                  <a:pt x="626" y="485"/>
                </a:cubicBezTo>
                <a:cubicBezTo>
                  <a:pt x="558" y="485"/>
                  <a:pt x="558" y="485"/>
                  <a:pt x="558" y="485"/>
                </a:cubicBezTo>
                <a:cubicBezTo>
                  <a:pt x="556" y="485"/>
                  <a:pt x="556" y="485"/>
                  <a:pt x="555" y="484"/>
                </a:cubicBezTo>
                <a:cubicBezTo>
                  <a:pt x="547" y="472"/>
                  <a:pt x="547" y="472"/>
                  <a:pt x="547" y="472"/>
                </a:cubicBezTo>
                <a:cubicBezTo>
                  <a:pt x="546" y="472"/>
                  <a:pt x="546" y="470"/>
                  <a:pt x="547" y="469"/>
                </a:cubicBezTo>
                <a:cubicBezTo>
                  <a:pt x="565" y="415"/>
                  <a:pt x="565" y="415"/>
                  <a:pt x="565" y="415"/>
                </a:cubicBezTo>
                <a:cubicBezTo>
                  <a:pt x="565" y="414"/>
                  <a:pt x="566" y="413"/>
                  <a:pt x="567" y="412"/>
                </a:cubicBezTo>
                <a:cubicBezTo>
                  <a:pt x="583" y="400"/>
                  <a:pt x="583" y="400"/>
                  <a:pt x="583" y="400"/>
                </a:cubicBezTo>
                <a:cubicBezTo>
                  <a:pt x="584" y="399"/>
                  <a:pt x="585" y="399"/>
                  <a:pt x="587" y="399"/>
                </a:cubicBezTo>
                <a:cubicBezTo>
                  <a:pt x="655" y="399"/>
                  <a:pt x="655" y="399"/>
                  <a:pt x="655" y="399"/>
                </a:cubicBezTo>
                <a:cubicBezTo>
                  <a:pt x="656" y="399"/>
                  <a:pt x="657" y="399"/>
                  <a:pt x="657" y="400"/>
                </a:cubicBezTo>
                <a:cubicBezTo>
                  <a:pt x="666" y="412"/>
                  <a:pt x="666" y="412"/>
                  <a:pt x="666" y="412"/>
                </a:cubicBezTo>
                <a:cubicBezTo>
                  <a:pt x="666" y="413"/>
                  <a:pt x="666" y="414"/>
                  <a:pt x="666" y="415"/>
                </a:cubicBezTo>
                <a:close/>
                <a:moveTo>
                  <a:pt x="640" y="419"/>
                </a:moveTo>
                <a:cubicBezTo>
                  <a:pt x="637" y="413"/>
                  <a:pt x="637" y="413"/>
                  <a:pt x="637" y="413"/>
                </a:cubicBezTo>
                <a:cubicBezTo>
                  <a:pt x="636" y="412"/>
                  <a:pt x="635" y="412"/>
                  <a:pt x="635" y="412"/>
                </a:cubicBezTo>
                <a:cubicBezTo>
                  <a:pt x="598" y="412"/>
                  <a:pt x="598" y="412"/>
                  <a:pt x="598" y="412"/>
                </a:cubicBezTo>
                <a:cubicBezTo>
                  <a:pt x="597" y="412"/>
                  <a:pt x="596" y="412"/>
                  <a:pt x="595" y="413"/>
                </a:cubicBezTo>
                <a:cubicBezTo>
                  <a:pt x="588" y="419"/>
                  <a:pt x="588" y="419"/>
                  <a:pt x="588" y="419"/>
                </a:cubicBezTo>
                <a:cubicBezTo>
                  <a:pt x="587" y="419"/>
                  <a:pt x="587" y="420"/>
                  <a:pt x="586" y="421"/>
                </a:cubicBezTo>
                <a:cubicBezTo>
                  <a:pt x="572" y="463"/>
                  <a:pt x="572" y="463"/>
                  <a:pt x="572" y="463"/>
                </a:cubicBezTo>
                <a:cubicBezTo>
                  <a:pt x="572" y="464"/>
                  <a:pt x="572" y="465"/>
                  <a:pt x="572" y="466"/>
                </a:cubicBezTo>
                <a:cubicBezTo>
                  <a:pt x="576" y="471"/>
                  <a:pt x="576" y="471"/>
                  <a:pt x="576" y="471"/>
                </a:cubicBezTo>
                <a:cubicBezTo>
                  <a:pt x="576" y="472"/>
                  <a:pt x="577" y="472"/>
                  <a:pt x="578" y="472"/>
                </a:cubicBezTo>
                <a:cubicBezTo>
                  <a:pt x="614" y="472"/>
                  <a:pt x="614" y="472"/>
                  <a:pt x="614" y="472"/>
                </a:cubicBezTo>
                <a:cubicBezTo>
                  <a:pt x="615" y="472"/>
                  <a:pt x="616" y="472"/>
                  <a:pt x="617" y="471"/>
                </a:cubicBezTo>
                <a:cubicBezTo>
                  <a:pt x="625" y="466"/>
                  <a:pt x="625" y="466"/>
                  <a:pt x="625" y="466"/>
                </a:cubicBezTo>
                <a:cubicBezTo>
                  <a:pt x="625" y="465"/>
                  <a:pt x="626" y="464"/>
                  <a:pt x="626" y="463"/>
                </a:cubicBezTo>
                <a:cubicBezTo>
                  <a:pt x="640" y="421"/>
                  <a:pt x="640" y="421"/>
                  <a:pt x="640" y="421"/>
                </a:cubicBezTo>
                <a:cubicBezTo>
                  <a:pt x="641" y="420"/>
                  <a:pt x="641" y="419"/>
                  <a:pt x="640" y="419"/>
                </a:cubicBezTo>
                <a:close/>
                <a:moveTo>
                  <a:pt x="547" y="428"/>
                </a:moveTo>
                <a:cubicBezTo>
                  <a:pt x="546" y="429"/>
                  <a:pt x="546" y="429"/>
                  <a:pt x="545" y="430"/>
                </a:cubicBezTo>
                <a:cubicBezTo>
                  <a:pt x="501" y="456"/>
                  <a:pt x="501" y="456"/>
                  <a:pt x="501" y="456"/>
                </a:cubicBezTo>
                <a:cubicBezTo>
                  <a:pt x="492" y="483"/>
                  <a:pt x="492" y="483"/>
                  <a:pt x="492" y="483"/>
                </a:cubicBezTo>
                <a:cubicBezTo>
                  <a:pt x="492" y="485"/>
                  <a:pt x="491" y="485"/>
                  <a:pt x="489" y="485"/>
                </a:cubicBezTo>
                <a:cubicBezTo>
                  <a:pt x="470" y="485"/>
                  <a:pt x="470" y="485"/>
                  <a:pt x="470" y="485"/>
                </a:cubicBezTo>
                <a:cubicBezTo>
                  <a:pt x="468" y="485"/>
                  <a:pt x="468" y="485"/>
                  <a:pt x="468" y="483"/>
                </a:cubicBezTo>
                <a:cubicBezTo>
                  <a:pt x="477" y="456"/>
                  <a:pt x="477" y="456"/>
                  <a:pt x="477" y="456"/>
                </a:cubicBezTo>
                <a:cubicBezTo>
                  <a:pt x="451" y="430"/>
                  <a:pt x="451" y="430"/>
                  <a:pt x="451" y="430"/>
                </a:cubicBezTo>
                <a:cubicBezTo>
                  <a:pt x="451" y="429"/>
                  <a:pt x="450" y="429"/>
                  <a:pt x="451" y="428"/>
                </a:cubicBezTo>
                <a:cubicBezTo>
                  <a:pt x="460" y="401"/>
                  <a:pt x="460" y="401"/>
                  <a:pt x="460" y="401"/>
                </a:cubicBezTo>
                <a:cubicBezTo>
                  <a:pt x="460" y="400"/>
                  <a:pt x="461" y="399"/>
                  <a:pt x="462" y="399"/>
                </a:cubicBezTo>
                <a:cubicBezTo>
                  <a:pt x="481" y="399"/>
                  <a:pt x="481" y="399"/>
                  <a:pt x="481" y="399"/>
                </a:cubicBezTo>
                <a:cubicBezTo>
                  <a:pt x="482" y="399"/>
                  <a:pt x="483" y="400"/>
                  <a:pt x="482" y="401"/>
                </a:cubicBezTo>
                <a:cubicBezTo>
                  <a:pt x="474" y="425"/>
                  <a:pt x="474" y="425"/>
                  <a:pt x="474" y="425"/>
                </a:cubicBezTo>
                <a:cubicBezTo>
                  <a:pt x="474" y="426"/>
                  <a:pt x="474" y="427"/>
                  <a:pt x="474" y="427"/>
                </a:cubicBezTo>
                <a:cubicBezTo>
                  <a:pt x="493" y="446"/>
                  <a:pt x="493" y="446"/>
                  <a:pt x="493" y="446"/>
                </a:cubicBezTo>
                <a:cubicBezTo>
                  <a:pt x="524" y="427"/>
                  <a:pt x="524" y="427"/>
                  <a:pt x="524" y="427"/>
                </a:cubicBezTo>
                <a:cubicBezTo>
                  <a:pt x="524" y="427"/>
                  <a:pt x="525" y="426"/>
                  <a:pt x="526" y="425"/>
                </a:cubicBezTo>
                <a:cubicBezTo>
                  <a:pt x="534" y="401"/>
                  <a:pt x="534" y="401"/>
                  <a:pt x="534" y="401"/>
                </a:cubicBezTo>
                <a:cubicBezTo>
                  <a:pt x="534" y="400"/>
                  <a:pt x="535" y="399"/>
                  <a:pt x="536" y="399"/>
                </a:cubicBezTo>
                <a:cubicBezTo>
                  <a:pt x="554" y="399"/>
                  <a:pt x="554" y="399"/>
                  <a:pt x="554" y="399"/>
                </a:cubicBezTo>
                <a:cubicBezTo>
                  <a:pt x="556" y="399"/>
                  <a:pt x="556" y="400"/>
                  <a:pt x="556" y="401"/>
                </a:cubicBezTo>
                <a:lnTo>
                  <a:pt x="547" y="4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defTabSz="932563"/>
            <a:endParaRPr lang="en-US" dirty="0">
              <a:solidFill>
                <a:srgbClr val="FFFFFF"/>
              </a:solidFill>
            </a:endParaRPr>
          </a:p>
        </p:txBody>
      </p:sp>
      <p:sp>
        <p:nvSpPr>
          <p:cNvPr id="3" name="TextBox 2"/>
          <p:cNvSpPr txBox="1"/>
          <p:nvPr userDrawn="1"/>
        </p:nvSpPr>
        <p:spPr>
          <a:xfrm>
            <a:off x="274638" y="2384195"/>
            <a:ext cx="4572000" cy="747314"/>
          </a:xfrm>
          <a:prstGeom prst="rect">
            <a:avLst/>
          </a:prstGeom>
          <a:noFill/>
        </p:spPr>
        <p:txBody>
          <a:bodyPr wrap="square" lIns="182854" tIns="146283" rIns="182854" bIns="146283" rtlCol="0">
            <a:spAutoFit/>
          </a:bodyPr>
          <a:lstStyle/>
          <a:p>
            <a:pPr defTabSz="932563">
              <a:lnSpc>
                <a:spcPct val="90000"/>
              </a:lnSpc>
              <a:spcAft>
                <a:spcPts val="600"/>
              </a:spcAft>
            </a:pPr>
            <a:r>
              <a:rPr lang="en-US" sz="3199" dirty="0">
                <a:gradFill>
                  <a:gsLst>
                    <a:gs pos="2917">
                      <a:srgbClr val="FFFFFF"/>
                    </a:gs>
                    <a:gs pos="30000">
                      <a:srgbClr val="FFFFFF"/>
                    </a:gs>
                  </a:gsLst>
                  <a:lin ang="5400000" scaled="0"/>
                </a:gradFill>
                <a:latin typeface="Segoe UI Light"/>
              </a:rPr>
              <a:t>Microsoft</a:t>
            </a:r>
          </a:p>
        </p:txBody>
      </p:sp>
      <p:sp>
        <p:nvSpPr>
          <p:cNvPr id="11" name="TextBox 10"/>
          <p:cNvSpPr txBox="1"/>
          <p:nvPr userDrawn="1"/>
        </p:nvSpPr>
        <p:spPr>
          <a:xfrm>
            <a:off x="274638" y="2753527"/>
            <a:ext cx="4572000" cy="1312210"/>
          </a:xfrm>
          <a:prstGeom prst="rect">
            <a:avLst/>
          </a:prstGeom>
          <a:noFill/>
        </p:spPr>
        <p:txBody>
          <a:bodyPr wrap="square" lIns="182854" tIns="146283" rIns="182854" bIns="146283" rtlCol="0">
            <a:spAutoFit/>
          </a:bodyPr>
          <a:lstStyle/>
          <a:p>
            <a:pPr defTabSz="932563">
              <a:lnSpc>
                <a:spcPct val="90000"/>
              </a:lnSpc>
              <a:spcAft>
                <a:spcPts val="600"/>
              </a:spcAft>
            </a:pPr>
            <a:r>
              <a:rPr lang="en-US" sz="7198" dirty="0">
                <a:gradFill>
                  <a:gsLst>
                    <a:gs pos="2917">
                      <a:srgbClr val="FFFFFF"/>
                    </a:gs>
                    <a:gs pos="30000">
                      <a:srgbClr val="FFFFFF"/>
                    </a:gs>
                  </a:gsLst>
                  <a:lin ang="5400000" scaled="0"/>
                </a:gradFill>
              </a:rPr>
              <a:t>Project</a:t>
            </a:r>
          </a:p>
        </p:txBody>
      </p:sp>
      <p:sp>
        <p:nvSpPr>
          <p:cNvPr id="12" name="TextBox 11"/>
          <p:cNvSpPr txBox="1"/>
          <p:nvPr userDrawn="1"/>
        </p:nvSpPr>
        <p:spPr>
          <a:xfrm>
            <a:off x="274638" y="3771581"/>
            <a:ext cx="4572000" cy="916822"/>
          </a:xfrm>
          <a:prstGeom prst="rect">
            <a:avLst/>
          </a:prstGeom>
          <a:noFill/>
        </p:spPr>
        <p:txBody>
          <a:bodyPr wrap="square" lIns="182854" tIns="146283" rIns="182854" bIns="146283" rtlCol="0">
            <a:spAutoFit/>
          </a:bodyPr>
          <a:lstStyle/>
          <a:p>
            <a:pPr defTabSz="932563">
              <a:lnSpc>
                <a:spcPct val="90000"/>
              </a:lnSpc>
              <a:spcAft>
                <a:spcPts val="600"/>
              </a:spcAft>
            </a:pPr>
            <a:r>
              <a:rPr lang="en-US" sz="4399" dirty="0">
                <a:gradFill>
                  <a:gsLst>
                    <a:gs pos="2917">
                      <a:srgbClr val="FFFFFF"/>
                    </a:gs>
                    <a:gs pos="30000">
                      <a:srgbClr val="FFFFFF"/>
                    </a:gs>
                  </a:gsLst>
                  <a:lin ang="5400000" scaled="0"/>
                </a:gradFill>
                <a:latin typeface="Segoe UI Light"/>
              </a:rPr>
              <a:t>Conference </a:t>
            </a:r>
            <a:r>
              <a:rPr lang="en-US" sz="4399" dirty="0">
                <a:gradFill>
                  <a:gsLst>
                    <a:gs pos="2917">
                      <a:srgbClr val="FFFFFF"/>
                    </a:gs>
                    <a:gs pos="30000">
                      <a:srgbClr val="FFFFFF"/>
                    </a:gs>
                  </a:gsLst>
                  <a:lin ang="5400000" scaled="0"/>
                </a:gradFill>
              </a:rPr>
              <a:t>2014</a:t>
            </a:r>
          </a:p>
        </p:txBody>
      </p:sp>
    </p:spTree>
    <p:extLst>
      <p:ext uri="{BB962C8B-B14F-4D97-AF65-F5344CB8AC3E}">
        <p14:creationId xmlns:p14="http://schemas.microsoft.com/office/powerpoint/2010/main" val="4106924703"/>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4294967295" orient="horz" pos="302">
          <p15:clr>
            <a:srgbClr val="C35EA4"/>
          </p15:clr>
        </p15:guide>
        <p15:guide id="4294967295" orient="horz" pos="4104">
          <p15:clr>
            <a:srgbClr val="C35EA4"/>
          </p15:clr>
        </p15:guide>
        <p15:guide id="4294967295" pos="288">
          <p15:clr>
            <a:srgbClr val="C35EA4"/>
          </p15:clr>
        </p15:guide>
        <p15:guide id="4294967295" pos="7546">
          <p15:clr>
            <a:srgbClr val="C35EA4"/>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Demo slide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198" spc="-100" baseline="0">
                <a:gradFill>
                  <a:gsLst>
                    <a:gs pos="5833">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9" y="3954458"/>
            <a:ext cx="10058401" cy="1829593"/>
          </a:xfrm>
          <a:noFill/>
        </p:spPr>
        <p:txBody>
          <a:bodyPr lIns="182880" tIns="146304" rIns="182880" bIns="146304">
            <a:noAutofit/>
          </a:bodyPr>
          <a:lstStyle>
            <a:lvl1pPr marL="0" indent="0">
              <a:spcBef>
                <a:spcPts val="0"/>
              </a:spcBef>
              <a:buNone/>
              <a:defRPr sz="3599" spc="0" baseline="0">
                <a:gradFill>
                  <a:gsLst>
                    <a:gs pos="5833">
                      <a:schemeClr val="tx1"/>
                    </a:gs>
                    <a:gs pos="18000">
                      <a:schemeClr val="tx1"/>
                    </a:gs>
                  </a:gsLst>
                  <a:lin ang="5400000" scaled="0"/>
                </a:gradFill>
                <a:latin typeface="+mj-lt"/>
              </a:defRPr>
            </a:lvl1pPr>
          </a:lstStyle>
          <a:p>
            <a:pPr lvl="0"/>
            <a:r>
              <a:rPr lang="en-US" dirty="0" smtClean="0"/>
              <a:t>Speaker Name</a:t>
            </a:r>
          </a:p>
        </p:txBody>
      </p:sp>
      <p:sp>
        <p:nvSpPr>
          <p:cNvPr id="6" name="Freeform 5"/>
          <p:cNvSpPr>
            <a:spLocks noEditPoints="1"/>
          </p:cNvSpPr>
          <p:nvPr userDrawn="1"/>
        </p:nvSpPr>
        <p:spPr bwMode="auto">
          <a:xfrm>
            <a:off x="10698749" y="6031429"/>
            <a:ext cx="1280527" cy="483672"/>
          </a:xfrm>
          <a:custGeom>
            <a:avLst/>
            <a:gdLst>
              <a:gd name="T0" fmla="*/ 78 w 582"/>
              <a:gd name="T1" fmla="*/ 103 h 218"/>
              <a:gd name="T2" fmla="*/ 63 w 582"/>
              <a:gd name="T3" fmla="*/ 112 h 218"/>
              <a:gd name="T4" fmla="*/ 63 w 582"/>
              <a:gd name="T5" fmla="*/ 81 h 218"/>
              <a:gd name="T6" fmla="*/ 78 w 582"/>
              <a:gd name="T7" fmla="*/ 89 h 218"/>
              <a:gd name="T8" fmla="*/ 322 w 582"/>
              <a:gd name="T9" fmla="*/ 112 h 218"/>
              <a:gd name="T10" fmla="*/ 292 w 582"/>
              <a:gd name="T11" fmla="*/ 147 h 218"/>
              <a:gd name="T12" fmla="*/ 304 w 582"/>
              <a:gd name="T13" fmla="*/ 71 h 218"/>
              <a:gd name="T14" fmla="*/ 302 w 582"/>
              <a:gd name="T15" fmla="*/ 79 h 218"/>
              <a:gd name="T16" fmla="*/ 301 w 582"/>
              <a:gd name="T17" fmla="*/ 110 h 218"/>
              <a:gd name="T18" fmla="*/ 354 w 582"/>
              <a:gd name="T19" fmla="*/ 95 h 218"/>
              <a:gd name="T20" fmla="*/ 349 w 582"/>
              <a:gd name="T21" fmla="*/ 93 h 218"/>
              <a:gd name="T22" fmla="*/ 349 w 582"/>
              <a:gd name="T23" fmla="*/ 147 h 218"/>
              <a:gd name="T24" fmla="*/ 362 w 582"/>
              <a:gd name="T25" fmla="*/ 100 h 218"/>
              <a:gd name="T26" fmla="*/ 363 w 582"/>
              <a:gd name="T27" fmla="*/ 92 h 218"/>
              <a:gd name="T28" fmla="*/ 396 w 582"/>
              <a:gd name="T29" fmla="*/ 149 h 218"/>
              <a:gd name="T30" fmla="*/ 377 w 582"/>
              <a:gd name="T31" fmla="*/ 99 h 218"/>
              <a:gd name="T32" fmla="*/ 423 w 582"/>
              <a:gd name="T33" fmla="*/ 120 h 218"/>
              <a:gd name="T34" fmla="*/ 409 w 582"/>
              <a:gd name="T35" fmla="*/ 104 h 218"/>
              <a:gd name="T36" fmla="*/ 378 w 582"/>
              <a:gd name="T37" fmla="*/ 120 h 218"/>
              <a:gd name="T38" fmla="*/ 409 w 582"/>
              <a:gd name="T39" fmla="*/ 136 h 218"/>
              <a:gd name="T40" fmla="*/ 434 w 582"/>
              <a:gd name="T41" fmla="*/ 69 h 218"/>
              <a:gd name="T42" fmla="*/ 438 w 582"/>
              <a:gd name="T43" fmla="*/ 79 h 218"/>
              <a:gd name="T44" fmla="*/ 442 w 582"/>
              <a:gd name="T45" fmla="*/ 69 h 218"/>
              <a:gd name="T46" fmla="*/ 422 w 582"/>
              <a:gd name="T47" fmla="*/ 166 h 218"/>
              <a:gd name="T48" fmla="*/ 421 w 582"/>
              <a:gd name="T49" fmla="*/ 173 h 218"/>
              <a:gd name="T50" fmla="*/ 442 w 582"/>
              <a:gd name="T51" fmla="*/ 93 h 218"/>
              <a:gd name="T52" fmla="*/ 494 w 582"/>
              <a:gd name="T53" fmla="*/ 98 h 218"/>
              <a:gd name="T54" fmla="*/ 462 w 582"/>
              <a:gd name="T55" fmla="*/ 122 h 218"/>
              <a:gd name="T56" fmla="*/ 497 w 582"/>
              <a:gd name="T57" fmla="*/ 135 h 218"/>
              <a:gd name="T58" fmla="*/ 459 w 582"/>
              <a:gd name="T59" fmla="*/ 141 h 218"/>
              <a:gd name="T60" fmla="*/ 465 w 582"/>
              <a:gd name="T61" fmla="*/ 95 h 218"/>
              <a:gd name="T62" fmla="*/ 491 w 582"/>
              <a:gd name="T63" fmla="*/ 115 h 218"/>
              <a:gd name="T64" fmla="*/ 467 w 582"/>
              <a:gd name="T65" fmla="*/ 103 h 218"/>
              <a:gd name="T66" fmla="*/ 514 w 582"/>
              <a:gd name="T67" fmla="*/ 100 h 218"/>
              <a:gd name="T68" fmla="*/ 519 w 582"/>
              <a:gd name="T69" fmla="*/ 145 h 218"/>
              <a:gd name="T70" fmla="*/ 547 w 582"/>
              <a:gd name="T71" fmla="*/ 137 h 218"/>
              <a:gd name="T72" fmla="*/ 515 w 582"/>
              <a:gd name="T73" fmla="*/ 121 h 218"/>
              <a:gd name="T74" fmla="*/ 547 w 582"/>
              <a:gd name="T75" fmla="*/ 103 h 218"/>
              <a:gd name="T76" fmla="*/ 514 w 582"/>
              <a:gd name="T77" fmla="*/ 100 h 218"/>
              <a:gd name="T78" fmla="*/ 569 w 582"/>
              <a:gd name="T79" fmla="*/ 93 h 218"/>
              <a:gd name="T80" fmla="*/ 560 w 582"/>
              <a:gd name="T81" fmla="*/ 93 h 218"/>
              <a:gd name="T82" fmla="*/ 560 w 582"/>
              <a:gd name="T83" fmla="*/ 100 h 218"/>
              <a:gd name="T84" fmla="*/ 582 w 582"/>
              <a:gd name="T85" fmla="*/ 147 h 218"/>
              <a:gd name="T86" fmla="*/ 571 w 582"/>
              <a:gd name="T87" fmla="*/ 139 h 218"/>
              <a:gd name="T88" fmla="*/ 582 w 582"/>
              <a:gd name="T89" fmla="*/ 100 h 218"/>
              <a:gd name="T90" fmla="*/ 206 w 582"/>
              <a:gd name="T91" fmla="*/ 200 h 218"/>
              <a:gd name="T92" fmla="*/ 0 w 582"/>
              <a:gd name="T93" fmla="*/ 195 h 218"/>
              <a:gd name="T94" fmla="*/ 127 w 582"/>
              <a:gd name="T95" fmla="*/ 18 h 218"/>
              <a:gd name="T96" fmla="*/ 100 w 582"/>
              <a:gd name="T97" fmla="*/ 94 h 218"/>
              <a:gd name="T98" fmla="*/ 81 w 582"/>
              <a:gd name="T99" fmla="*/ 64 h 218"/>
              <a:gd name="T100" fmla="*/ 37 w 582"/>
              <a:gd name="T101" fmla="*/ 161 h 218"/>
              <a:gd name="T102" fmla="*/ 65 w 582"/>
              <a:gd name="T103" fmla="*/ 129 h 218"/>
              <a:gd name="T104" fmla="*/ 85 w 582"/>
              <a:gd name="T105" fmla="*/ 123 h 218"/>
              <a:gd name="T106" fmla="*/ 98 w 582"/>
              <a:gd name="T107" fmla="*/ 108 h 218"/>
              <a:gd name="T108" fmla="*/ 209 w 582"/>
              <a:gd name="T109" fmla="*/ 31 h 218"/>
              <a:gd name="T110" fmla="*/ 127 w 582"/>
              <a:gd name="T111" fmla="*/ 45 h 218"/>
              <a:gd name="T112" fmla="*/ 181 w 582"/>
              <a:gd name="T113" fmla="*/ 100 h 218"/>
              <a:gd name="T114" fmla="*/ 172 w 582"/>
              <a:gd name="T115" fmla="*/ 136 h 218"/>
              <a:gd name="T116" fmla="*/ 163 w 582"/>
              <a:gd name="T117" fmla="*/ 100 h 218"/>
              <a:gd name="T118" fmla="*/ 127 w 582"/>
              <a:gd name="T119" fmla="*/ 136 h 218"/>
              <a:gd name="T120" fmla="*/ 136 w 582"/>
              <a:gd name="T121" fmla="*/ 181 h 218"/>
              <a:gd name="T122" fmla="*/ 206 w 582"/>
              <a:gd name="T123" fmla="*/ 190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82" h="218">
                <a:moveTo>
                  <a:pt x="78" y="89"/>
                </a:moveTo>
                <a:cubicBezTo>
                  <a:pt x="78" y="91"/>
                  <a:pt x="79" y="93"/>
                  <a:pt x="79" y="96"/>
                </a:cubicBezTo>
                <a:cubicBezTo>
                  <a:pt x="79" y="98"/>
                  <a:pt x="78" y="101"/>
                  <a:pt x="78" y="103"/>
                </a:cubicBezTo>
                <a:cubicBezTo>
                  <a:pt x="77" y="105"/>
                  <a:pt x="76" y="106"/>
                  <a:pt x="75" y="108"/>
                </a:cubicBezTo>
                <a:cubicBezTo>
                  <a:pt x="73" y="109"/>
                  <a:pt x="72" y="110"/>
                  <a:pt x="70" y="111"/>
                </a:cubicBezTo>
                <a:cubicBezTo>
                  <a:pt x="68" y="111"/>
                  <a:pt x="66" y="111"/>
                  <a:pt x="63" y="112"/>
                </a:cubicBezTo>
                <a:cubicBezTo>
                  <a:pt x="56" y="112"/>
                  <a:pt x="56" y="112"/>
                  <a:pt x="56" y="112"/>
                </a:cubicBezTo>
                <a:cubicBezTo>
                  <a:pt x="56" y="81"/>
                  <a:pt x="56" y="81"/>
                  <a:pt x="56" y="81"/>
                </a:cubicBezTo>
                <a:cubicBezTo>
                  <a:pt x="63" y="81"/>
                  <a:pt x="63" y="81"/>
                  <a:pt x="63" y="81"/>
                </a:cubicBezTo>
                <a:cubicBezTo>
                  <a:pt x="66" y="80"/>
                  <a:pt x="68" y="81"/>
                  <a:pt x="70" y="81"/>
                </a:cubicBezTo>
                <a:cubicBezTo>
                  <a:pt x="72" y="82"/>
                  <a:pt x="73" y="83"/>
                  <a:pt x="75" y="84"/>
                </a:cubicBezTo>
                <a:cubicBezTo>
                  <a:pt x="76" y="85"/>
                  <a:pt x="77" y="87"/>
                  <a:pt x="78" y="89"/>
                </a:cubicBezTo>
                <a:close/>
                <a:moveTo>
                  <a:pt x="323" y="77"/>
                </a:moveTo>
                <a:cubicBezTo>
                  <a:pt x="327" y="81"/>
                  <a:pt x="330" y="87"/>
                  <a:pt x="330" y="94"/>
                </a:cubicBezTo>
                <a:cubicBezTo>
                  <a:pt x="330" y="101"/>
                  <a:pt x="327" y="107"/>
                  <a:pt x="322" y="112"/>
                </a:cubicBezTo>
                <a:cubicBezTo>
                  <a:pt x="317" y="116"/>
                  <a:pt x="310" y="118"/>
                  <a:pt x="302" y="118"/>
                </a:cubicBezTo>
                <a:cubicBezTo>
                  <a:pt x="292" y="118"/>
                  <a:pt x="292" y="118"/>
                  <a:pt x="292" y="118"/>
                </a:cubicBezTo>
                <a:cubicBezTo>
                  <a:pt x="292" y="147"/>
                  <a:pt x="292" y="147"/>
                  <a:pt x="292" y="147"/>
                </a:cubicBezTo>
                <a:cubicBezTo>
                  <a:pt x="283" y="147"/>
                  <a:pt x="283" y="147"/>
                  <a:pt x="283" y="147"/>
                </a:cubicBezTo>
                <a:cubicBezTo>
                  <a:pt x="283" y="71"/>
                  <a:pt x="283" y="71"/>
                  <a:pt x="283" y="71"/>
                </a:cubicBezTo>
                <a:cubicBezTo>
                  <a:pt x="304" y="71"/>
                  <a:pt x="304" y="71"/>
                  <a:pt x="304" y="71"/>
                </a:cubicBezTo>
                <a:cubicBezTo>
                  <a:pt x="312" y="71"/>
                  <a:pt x="318" y="73"/>
                  <a:pt x="323" y="77"/>
                </a:cubicBezTo>
                <a:close/>
                <a:moveTo>
                  <a:pt x="320" y="94"/>
                </a:moveTo>
                <a:cubicBezTo>
                  <a:pt x="320" y="84"/>
                  <a:pt x="314" y="79"/>
                  <a:pt x="302" y="79"/>
                </a:cubicBezTo>
                <a:cubicBezTo>
                  <a:pt x="292" y="79"/>
                  <a:pt x="292" y="79"/>
                  <a:pt x="292" y="79"/>
                </a:cubicBezTo>
                <a:cubicBezTo>
                  <a:pt x="292" y="110"/>
                  <a:pt x="292" y="110"/>
                  <a:pt x="292" y="110"/>
                </a:cubicBezTo>
                <a:cubicBezTo>
                  <a:pt x="301" y="110"/>
                  <a:pt x="301" y="110"/>
                  <a:pt x="301" y="110"/>
                </a:cubicBezTo>
                <a:cubicBezTo>
                  <a:pt x="307" y="110"/>
                  <a:pt x="312" y="109"/>
                  <a:pt x="315" y="106"/>
                </a:cubicBezTo>
                <a:cubicBezTo>
                  <a:pt x="319" y="103"/>
                  <a:pt x="320" y="99"/>
                  <a:pt x="320" y="94"/>
                </a:cubicBezTo>
                <a:close/>
                <a:moveTo>
                  <a:pt x="354" y="95"/>
                </a:moveTo>
                <a:cubicBezTo>
                  <a:pt x="352" y="97"/>
                  <a:pt x="350" y="100"/>
                  <a:pt x="349" y="104"/>
                </a:cubicBezTo>
                <a:cubicBezTo>
                  <a:pt x="349" y="104"/>
                  <a:pt x="349" y="104"/>
                  <a:pt x="349" y="104"/>
                </a:cubicBezTo>
                <a:cubicBezTo>
                  <a:pt x="349" y="93"/>
                  <a:pt x="349" y="93"/>
                  <a:pt x="349" y="93"/>
                </a:cubicBezTo>
                <a:cubicBezTo>
                  <a:pt x="340" y="93"/>
                  <a:pt x="340" y="93"/>
                  <a:pt x="340" y="93"/>
                </a:cubicBezTo>
                <a:cubicBezTo>
                  <a:pt x="340" y="147"/>
                  <a:pt x="340" y="147"/>
                  <a:pt x="340" y="147"/>
                </a:cubicBezTo>
                <a:cubicBezTo>
                  <a:pt x="349" y="147"/>
                  <a:pt x="349" y="147"/>
                  <a:pt x="349" y="147"/>
                </a:cubicBezTo>
                <a:cubicBezTo>
                  <a:pt x="349" y="120"/>
                  <a:pt x="349" y="120"/>
                  <a:pt x="349" y="120"/>
                </a:cubicBezTo>
                <a:cubicBezTo>
                  <a:pt x="349" y="114"/>
                  <a:pt x="350" y="109"/>
                  <a:pt x="352" y="105"/>
                </a:cubicBezTo>
                <a:cubicBezTo>
                  <a:pt x="355" y="102"/>
                  <a:pt x="358" y="100"/>
                  <a:pt x="362" y="100"/>
                </a:cubicBezTo>
                <a:cubicBezTo>
                  <a:pt x="364" y="100"/>
                  <a:pt x="367" y="101"/>
                  <a:pt x="368" y="102"/>
                </a:cubicBezTo>
                <a:cubicBezTo>
                  <a:pt x="368" y="93"/>
                  <a:pt x="368" y="93"/>
                  <a:pt x="368" y="93"/>
                </a:cubicBezTo>
                <a:cubicBezTo>
                  <a:pt x="367" y="92"/>
                  <a:pt x="365" y="92"/>
                  <a:pt x="363" y="92"/>
                </a:cubicBezTo>
                <a:cubicBezTo>
                  <a:pt x="360" y="92"/>
                  <a:pt x="357" y="93"/>
                  <a:pt x="354" y="95"/>
                </a:cubicBezTo>
                <a:close/>
                <a:moveTo>
                  <a:pt x="416" y="141"/>
                </a:moveTo>
                <a:cubicBezTo>
                  <a:pt x="411" y="146"/>
                  <a:pt x="404" y="149"/>
                  <a:pt x="396" y="149"/>
                </a:cubicBezTo>
                <a:cubicBezTo>
                  <a:pt x="388" y="149"/>
                  <a:pt x="381" y="146"/>
                  <a:pt x="376" y="141"/>
                </a:cubicBezTo>
                <a:cubicBezTo>
                  <a:pt x="372" y="136"/>
                  <a:pt x="369" y="129"/>
                  <a:pt x="369" y="121"/>
                </a:cubicBezTo>
                <a:cubicBezTo>
                  <a:pt x="369" y="112"/>
                  <a:pt x="372" y="105"/>
                  <a:pt x="377" y="99"/>
                </a:cubicBezTo>
                <a:cubicBezTo>
                  <a:pt x="382" y="94"/>
                  <a:pt x="388" y="92"/>
                  <a:pt x="397" y="92"/>
                </a:cubicBezTo>
                <a:cubicBezTo>
                  <a:pt x="405" y="92"/>
                  <a:pt x="411" y="94"/>
                  <a:pt x="416" y="99"/>
                </a:cubicBezTo>
                <a:cubicBezTo>
                  <a:pt x="421" y="104"/>
                  <a:pt x="423" y="111"/>
                  <a:pt x="423" y="120"/>
                </a:cubicBezTo>
                <a:cubicBezTo>
                  <a:pt x="423" y="129"/>
                  <a:pt x="420" y="136"/>
                  <a:pt x="416" y="141"/>
                </a:cubicBezTo>
                <a:close/>
                <a:moveTo>
                  <a:pt x="414" y="120"/>
                </a:moveTo>
                <a:cubicBezTo>
                  <a:pt x="414" y="113"/>
                  <a:pt x="412" y="108"/>
                  <a:pt x="409" y="104"/>
                </a:cubicBezTo>
                <a:cubicBezTo>
                  <a:pt x="406" y="101"/>
                  <a:pt x="402" y="99"/>
                  <a:pt x="396" y="99"/>
                </a:cubicBezTo>
                <a:cubicBezTo>
                  <a:pt x="391" y="99"/>
                  <a:pt x="386" y="101"/>
                  <a:pt x="383" y="105"/>
                </a:cubicBezTo>
                <a:cubicBezTo>
                  <a:pt x="380" y="108"/>
                  <a:pt x="378" y="114"/>
                  <a:pt x="378" y="120"/>
                </a:cubicBezTo>
                <a:cubicBezTo>
                  <a:pt x="378" y="127"/>
                  <a:pt x="380" y="132"/>
                  <a:pt x="383" y="136"/>
                </a:cubicBezTo>
                <a:cubicBezTo>
                  <a:pt x="386" y="139"/>
                  <a:pt x="391" y="141"/>
                  <a:pt x="396" y="141"/>
                </a:cubicBezTo>
                <a:cubicBezTo>
                  <a:pt x="402" y="141"/>
                  <a:pt x="406" y="139"/>
                  <a:pt x="409" y="136"/>
                </a:cubicBezTo>
                <a:cubicBezTo>
                  <a:pt x="412" y="132"/>
                  <a:pt x="414" y="127"/>
                  <a:pt x="414" y="120"/>
                </a:cubicBezTo>
                <a:close/>
                <a:moveTo>
                  <a:pt x="438" y="68"/>
                </a:moveTo>
                <a:cubicBezTo>
                  <a:pt x="436" y="68"/>
                  <a:pt x="435" y="68"/>
                  <a:pt x="434" y="69"/>
                </a:cubicBezTo>
                <a:cubicBezTo>
                  <a:pt x="433" y="70"/>
                  <a:pt x="432" y="72"/>
                  <a:pt x="432" y="73"/>
                </a:cubicBezTo>
                <a:cubicBezTo>
                  <a:pt x="432" y="75"/>
                  <a:pt x="433" y="76"/>
                  <a:pt x="434" y="77"/>
                </a:cubicBezTo>
                <a:cubicBezTo>
                  <a:pt x="435" y="78"/>
                  <a:pt x="436" y="79"/>
                  <a:pt x="438" y="79"/>
                </a:cubicBezTo>
                <a:cubicBezTo>
                  <a:pt x="440" y="79"/>
                  <a:pt x="441" y="78"/>
                  <a:pt x="442" y="77"/>
                </a:cubicBezTo>
                <a:cubicBezTo>
                  <a:pt x="443" y="76"/>
                  <a:pt x="444" y="75"/>
                  <a:pt x="444" y="73"/>
                </a:cubicBezTo>
                <a:cubicBezTo>
                  <a:pt x="444" y="72"/>
                  <a:pt x="443" y="70"/>
                  <a:pt x="442" y="69"/>
                </a:cubicBezTo>
                <a:cubicBezTo>
                  <a:pt x="441" y="68"/>
                  <a:pt x="440" y="68"/>
                  <a:pt x="438" y="68"/>
                </a:cubicBezTo>
                <a:close/>
                <a:moveTo>
                  <a:pt x="434" y="147"/>
                </a:moveTo>
                <a:cubicBezTo>
                  <a:pt x="434" y="159"/>
                  <a:pt x="430" y="166"/>
                  <a:pt x="422" y="166"/>
                </a:cubicBezTo>
                <a:cubicBezTo>
                  <a:pt x="419" y="166"/>
                  <a:pt x="417" y="165"/>
                  <a:pt x="414" y="163"/>
                </a:cubicBezTo>
                <a:cubicBezTo>
                  <a:pt x="414" y="171"/>
                  <a:pt x="414" y="171"/>
                  <a:pt x="414" y="171"/>
                </a:cubicBezTo>
                <a:cubicBezTo>
                  <a:pt x="416" y="172"/>
                  <a:pt x="419" y="173"/>
                  <a:pt x="421" y="173"/>
                </a:cubicBezTo>
                <a:cubicBezTo>
                  <a:pt x="428" y="173"/>
                  <a:pt x="433" y="171"/>
                  <a:pt x="437" y="166"/>
                </a:cubicBezTo>
                <a:cubicBezTo>
                  <a:pt x="440" y="161"/>
                  <a:pt x="442" y="154"/>
                  <a:pt x="442" y="145"/>
                </a:cubicBezTo>
                <a:cubicBezTo>
                  <a:pt x="442" y="93"/>
                  <a:pt x="442" y="93"/>
                  <a:pt x="442" y="93"/>
                </a:cubicBezTo>
                <a:cubicBezTo>
                  <a:pt x="434" y="93"/>
                  <a:pt x="434" y="93"/>
                  <a:pt x="434" y="93"/>
                </a:cubicBezTo>
                <a:lnTo>
                  <a:pt x="434" y="147"/>
                </a:lnTo>
                <a:close/>
                <a:moveTo>
                  <a:pt x="494" y="98"/>
                </a:moveTo>
                <a:cubicBezTo>
                  <a:pt x="498" y="103"/>
                  <a:pt x="500" y="109"/>
                  <a:pt x="500" y="118"/>
                </a:cubicBezTo>
                <a:cubicBezTo>
                  <a:pt x="500" y="122"/>
                  <a:pt x="500" y="122"/>
                  <a:pt x="500" y="122"/>
                </a:cubicBezTo>
                <a:cubicBezTo>
                  <a:pt x="462" y="122"/>
                  <a:pt x="462" y="122"/>
                  <a:pt x="462" y="122"/>
                </a:cubicBezTo>
                <a:cubicBezTo>
                  <a:pt x="462" y="128"/>
                  <a:pt x="464" y="133"/>
                  <a:pt x="467" y="136"/>
                </a:cubicBezTo>
                <a:cubicBezTo>
                  <a:pt x="470" y="140"/>
                  <a:pt x="474" y="141"/>
                  <a:pt x="480" y="141"/>
                </a:cubicBezTo>
                <a:cubicBezTo>
                  <a:pt x="486" y="141"/>
                  <a:pt x="491" y="139"/>
                  <a:pt x="497" y="135"/>
                </a:cubicBezTo>
                <a:cubicBezTo>
                  <a:pt x="497" y="143"/>
                  <a:pt x="497" y="143"/>
                  <a:pt x="497" y="143"/>
                </a:cubicBezTo>
                <a:cubicBezTo>
                  <a:pt x="492" y="147"/>
                  <a:pt x="485" y="149"/>
                  <a:pt x="478" y="149"/>
                </a:cubicBezTo>
                <a:cubicBezTo>
                  <a:pt x="470" y="149"/>
                  <a:pt x="464" y="146"/>
                  <a:pt x="459" y="141"/>
                </a:cubicBezTo>
                <a:cubicBezTo>
                  <a:pt x="455" y="136"/>
                  <a:pt x="453" y="129"/>
                  <a:pt x="453" y="120"/>
                </a:cubicBezTo>
                <a:cubicBezTo>
                  <a:pt x="453" y="115"/>
                  <a:pt x="454" y="110"/>
                  <a:pt x="456" y="106"/>
                </a:cubicBezTo>
                <a:cubicBezTo>
                  <a:pt x="458" y="101"/>
                  <a:pt x="461" y="98"/>
                  <a:pt x="465" y="95"/>
                </a:cubicBezTo>
                <a:cubicBezTo>
                  <a:pt x="469" y="93"/>
                  <a:pt x="473" y="92"/>
                  <a:pt x="478" y="92"/>
                </a:cubicBezTo>
                <a:cubicBezTo>
                  <a:pt x="485" y="92"/>
                  <a:pt x="490" y="94"/>
                  <a:pt x="494" y="98"/>
                </a:cubicBezTo>
                <a:close/>
                <a:moveTo>
                  <a:pt x="491" y="115"/>
                </a:moveTo>
                <a:cubicBezTo>
                  <a:pt x="491" y="110"/>
                  <a:pt x="490" y="106"/>
                  <a:pt x="488" y="103"/>
                </a:cubicBezTo>
                <a:cubicBezTo>
                  <a:pt x="485" y="100"/>
                  <a:pt x="482" y="99"/>
                  <a:pt x="478" y="99"/>
                </a:cubicBezTo>
                <a:cubicBezTo>
                  <a:pt x="474" y="99"/>
                  <a:pt x="470" y="100"/>
                  <a:pt x="467" y="103"/>
                </a:cubicBezTo>
                <a:cubicBezTo>
                  <a:pt x="465" y="106"/>
                  <a:pt x="463" y="110"/>
                  <a:pt x="462" y="115"/>
                </a:cubicBezTo>
                <a:lnTo>
                  <a:pt x="491" y="115"/>
                </a:lnTo>
                <a:close/>
                <a:moveTo>
                  <a:pt x="514" y="100"/>
                </a:moveTo>
                <a:cubicBezTo>
                  <a:pt x="509" y="105"/>
                  <a:pt x="506" y="112"/>
                  <a:pt x="506" y="121"/>
                </a:cubicBezTo>
                <a:cubicBezTo>
                  <a:pt x="506" y="127"/>
                  <a:pt x="507" y="131"/>
                  <a:pt x="509" y="136"/>
                </a:cubicBezTo>
                <a:cubicBezTo>
                  <a:pt x="512" y="140"/>
                  <a:pt x="515" y="143"/>
                  <a:pt x="519" y="145"/>
                </a:cubicBezTo>
                <a:cubicBezTo>
                  <a:pt x="523" y="148"/>
                  <a:pt x="527" y="149"/>
                  <a:pt x="532" y="149"/>
                </a:cubicBezTo>
                <a:cubicBezTo>
                  <a:pt x="538" y="149"/>
                  <a:pt x="543" y="147"/>
                  <a:pt x="547" y="145"/>
                </a:cubicBezTo>
                <a:cubicBezTo>
                  <a:pt x="547" y="137"/>
                  <a:pt x="547" y="137"/>
                  <a:pt x="547" y="137"/>
                </a:cubicBezTo>
                <a:cubicBezTo>
                  <a:pt x="543" y="140"/>
                  <a:pt x="538" y="141"/>
                  <a:pt x="533" y="141"/>
                </a:cubicBezTo>
                <a:cubicBezTo>
                  <a:pt x="528" y="141"/>
                  <a:pt x="523" y="139"/>
                  <a:pt x="520" y="136"/>
                </a:cubicBezTo>
                <a:cubicBezTo>
                  <a:pt x="517" y="132"/>
                  <a:pt x="515" y="127"/>
                  <a:pt x="515" y="121"/>
                </a:cubicBezTo>
                <a:cubicBezTo>
                  <a:pt x="515" y="114"/>
                  <a:pt x="517" y="109"/>
                  <a:pt x="520" y="105"/>
                </a:cubicBezTo>
                <a:cubicBezTo>
                  <a:pt x="524" y="101"/>
                  <a:pt x="528" y="99"/>
                  <a:pt x="534" y="99"/>
                </a:cubicBezTo>
                <a:cubicBezTo>
                  <a:pt x="539" y="99"/>
                  <a:pt x="543" y="100"/>
                  <a:pt x="547" y="103"/>
                </a:cubicBezTo>
                <a:cubicBezTo>
                  <a:pt x="547" y="94"/>
                  <a:pt x="547" y="94"/>
                  <a:pt x="547" y="94"/>
                </a:cubicBezTo>
                <a:cubicBezTo>
                  <a:pt x="543" y="92"/>
                  <a:pt x="539" y="92"/>
                  <a:pt x="534" y="92"/>
                </a:cubicBezTo>
                <a:cubicBezTo>
                  <a:pt x="526" y="92"/>
                  <a:pt x="519" y="94"/>
                  <a:pt x="514" y="100"/>
                </a:cubicBezTo>
                <a:close/>
                <a:moveTo>
                  <a:pt x="582" y="100"/>
                </a:moveTo>
                <a:cubicBezTo>
                  <a:pt x="582" y="93"/>
                  <a:pt x="582" y="93"/>
                  <a:pt x="582" y="93"/>
                </a:cubicBezTo>
                <a:cubicBezTo>
                  <a:pt x="569" y="93"/>
                  <a:pt x="569" y="93"/>
                  <a:pt x="569" y="93"/>
                </a:cubicBezTo>
                <a:cubicBezTo>
                  <a:pt x="569" y="77"/>
                  <a:pt x="569" y="77"/>
                  <a:pt x="569" y="77"/>
                </a:cubicBezTo>
                <a:cubicBezTo>
                  <a:pt x="560" y="80"/>
                  <a:pt x="560" y="80"/>
                  <a:pt x="560" y="80"/>
                </a:cubicBezTo>
                <a:cubicBezTo>
                  <a:pt x="560" y="93"/>
                  <a:pt x="560" y="93"/>
                  <a:pt x="560" y="93"/>
                </a:cubicBezTo>
                <a:cubicBezTo>
                  <a:pt x="551" y="93"/>
                  <a:pt x="551" y="93"/>
                  <a:pt x="551" y="93"/>
                </a:cubicBezTo>
                <a:cubicBezTo>
                  <a:pt x="551" y="100"/>
                  <a:pt x="551" y="100"/>
                  <a:pt x="551" y="100"/>
                </a:cubicBezTo>
                <a:cubicBezTo>
                  <a:pt x="560" y="100"/>
                  <a:pt x="560" y="100"/>
                  <a:pt x="560" y="100"/>
                </a:cubicBezTo>
                <a:cubicBezTo>
                  <a:pt x="560" y="133"/>
                  <a:pt x="560" y="133"/>
                  <a:pt x="560" y="133"/>
                </a:cubicBezTo>
                <a:cubicBezTo>
                  <a:pt x="560" y="143"/>
                  <a:pt x="565" y="149"/>
                  <a:pt x="574" y="149"/>
                </a:cubicBezTo>
                <a:cubicBezTo>
                  <a:pt x="578" y="149"/>
                  <a:pt x="580" y="148"/>
                  <a:pt x="582" y="147"/>
                </a:cubicBezTo>
                <a:cubicBezTo>
                  <a:pt x="582" y="139"/>
                  <a:pt x="582" y="139"/>
                  <a:pt x="582" y="139"/>
                </a:cubicBezTo>
                <a:cubicBezTo>
                  <a:pt x="581" y="141"/>
                  <a:pt x="579" y="141"/>
                  <a:pt x="577" y="141"/>
                </a:cubicBezTo>
                <a:cubicBezTo>
                  <a:pt x="574" y="141"/>
                  <a:pt x="572" y="140"/>
                  <a:pt x="571" y="139"/>
                </a:cubicBezTo>
                <a:cubicBezTo>
                  <a:pt x="569" y="137"/>
                  <a:pt x="569" y="135"/>
                  <a:pt x="569" y="131"/>
                </a:cubicBezTo>
                <a:cubicBezTo>
                  <a:pt x="569" y="100"/>
                  <a:pt x="569" y="100"/>
                  <a:pt x="569" y="100"/>
                </a:cubicBezTo>
                <a:lnTo>
                  <a:pt x="582" y="100"/>
                </a:lnTo>
                <a:close/>
                <a:moveTo>
                  <a:pt x="218" y="31"/>
                </a:moveTo>
                <a:cubicBezTo>
                  <a:pt x="218" y="187"/>
                  <a:pt x="218" y="187"/>
                  <a:pt x="218" y="187"/>
                </a:cubicBezTo>
                <a:cubicBezTo>
                  <a:pt x="218" y="194"/>
                  <a:pt x="212" y="200"/>
                  <a:pt x="206" y="200"/>
                </a:cubicBezTo>
                <a:cubicBezTo>
                  <a:pt x="127" y="200"/>
                  <a:pt x="127" y="200"/>
                  <a:pt x="127" y="200"/>
                </a:cubicBezTo>
                <a:cubicBezTo>
                  <a:pt x="127" y="218"/>
                  <a:pt x="127" y="218"/>
                  <a:pt x="127" y="218"/>
                </a:cubicBezTo>
                <a:cubicBezTo>
                  <a:pt x="0" y="195"/>
                  <a:pt x="0" y="195"/>
                  <a:pt x="0" y="195"/>
                </a:cubicBezTo>
                <a:cubicBezTo>
                  <a:pt x="0" y="22"/>
                  <a:pt x="0" y="22"/>
                  <a:pt x="0" y="22"/>
                </a:cubicBezTo>
                <a:cubicBezTo>
                  <a:pt x="127" y="0"/>
                  <a:pt x="127" y="0"/>
                  <a:pt x="127" y="0"/>
                </a:cubicBezTo>
                <a:cubicBezTo>
                  <a:pt x="127" y="18"/>
                  <a:pt x="127" y="18"/>
                  <a:pt x="127" y="18"/>
                </a:cubicBezTo>
                <a:cubicBezTo>
                  <a:pt x="206" y="18"/>
                  <a:pt x="206" y="18"/>
                  <a:pt x="206" y="18"/>
                </a:cubicBezTo>
                <a:cubicBezTo>
                  <a:pt x="212" y="18"/>
                  <a:pt x="218" y="24"/>
                  <a:pt x="218" y="31"/>
                </a:cubicBezTo>
                <a:close/>
                <a:moveTo>
                  <a:pt x="100" y="94"/>
                </a:moveTo>
                <a:cubicBezTo>
                  <a:pt x="100" y="89"/>
                  <a:pt x="99" y="84"/>
                  <a:pt x="98" y="80"/>
                </a:cubicBezTo>
                <a:cubicBezTo>
                  <a:pt x="96" y="76"/>
                  <a:pt x="94" y="73"/>
                  <a:pt x="91" y="70"/>
                </a:cubicBezTo>
                <a:cubicBezTo>
                  <a:pt x="89" y="67"/>
                  <a:pt x="85" y="66"/>
                  <a:pt x="81" y="64"/>
                </a:cubicBezTo>
                <a:cubicBezTo>
                  <a:pt x="77" y="63"/>
                  <a:pt x="72" y="63"/>
                  <a:pt x="66" y="63"/>
                </a:cubicBezTo>
                <a:cubicBezTo>
                  <a:pt x="37" y="65"/>
                  <a:pt x="37" y="65"/>
                  <a:pt x="37" y="65"/>
                </a:cubicBezTo>
                <a:cubicBezTo>
                  <a:pt x="37" y="161"/>
                  <a:pt x="37" y="161"/>
                  <a:pt x="37" y="161"/>
                </a:cubicBezTo>
                <a:cubicBezTo>
                  <a:pt x="56" y="162"/>
                  <a:pt x="56" y="162"/>
                  <a:pt x="56" y="162"/>
                </a:cubicBezTo>
                <a:cubicBezTo>
                  <a:pt x="56" y="128"/>
                  <a:pt x="56" y="128"/>
                  <a:pt x="56" y="128"/>
                </a:cubicBezTo>
                <a:cubicBezTo>
                  <a:pt x="65" y="129"/>
                  <a:pt x="65" y="129"/>
                  <a:pt x="65" y="129"/>
                </a:cubicBezTo>
                <a:cubicBezTo>
                  <a:pt x="67" y="129"/>
                  <a:pt x="70" y="128"/>
                  <a:pt x="72" y="128"/>
                </a:cubicBezTo>
                <a:cubicBezTo>
                  <a:pt x="75" y="128"/>
                  <a:pt x="77" y="127"/>
                  <a:pt x="79" y="126"/>
                </a:cubicBezTo>
                <a:cubicBezTo>
                  <a:pt x="81" y="126"/>
                  <a:pt x="83" y="125"/>
                  <a:pt x="85" y="123"/>
                </a:cubicBezTo>
                <a:cubicBezTo>
                  <a:pt x="87" y="122"/>
                  <a:pt x="89" y="121"/>
                  <a:pt x="91" y="119"/>
                </a:cubicBezTo>
                <a:cubicBezTo>
                  <a:pt x="92" y="117"/>
                  <a:pt x="94" y="116"/>
                  <a:pt x="95" y="114"/>
                </a:cubicBezTo>
                <a:cubicBezTo>
                  <a:pt x="96" y="112"/>
                  <a:pt x="97" y="110"/>
                  <a:pt x="98" y="108"/>
                </a:cubicBezTo>
                <a:cubicBezTo>
                  <a:pt x="99" y="106"/>
                  <a:pt x="99" y="104"/>
                  <a:pt x="100" y="102"/>
                </a:cubicBezTo>
                <a:cubicBezTo>
                  <a:pt x="100" y="99"/>
                  <a:pt x="100" y="97"/>
                  <a:pt x="100" y="94"/>
                </a:cubicBezTo>
                <a:close/>
                <a:moveTo>
                  <a:pt x="209" y="31"/>
                </a:moveTo>
                <a:cubicBezTo>
                  <a:pt x="209" y="29"/>
                  <a:pt x="207" y="27"/>
                  <a:pt x="206" y="27"/>
                </a:cubicBezTo>
                <a:cubicBezTo>
                  <a:pt x="127" y="27"/>
                  <a:pt x="127" y="27"/>
                  <a:pt x="127" y="27"/>
                </a:cubicBezTo>
                <a:cubicBezTo>
                  <a:pt x="127" y="45"/>
                  <a:pt x="127" y="45"/>
                  <a:pt x="127" y="45"/>
                </a:cubicBezTo>
                <a:cubicBezTo>
                  <a:pt x="147" y="45"/>
                  <a:pt x="172" y="45"/>
                  <a:pt x="173" y="45"/>
                </a:cubicBezTo>
                <a:cubicBezTo>
                  <a:pt x="178" y="45"/>
                  <a:pt x="181" y="48"/>
                  <a:pt x="181" y="54"/>
                </a:cubicBezTo>
                <a:cubicBezTo>
                  <a:pt x="181" y="54"/>
                  <a:pt x="181" y="99"/>
                  <a:pt x="181" y="100"/>
                </a:cubicBezTo>
                <a:cubicBezTo>
                  <a:pt x="190" y="100"/>
                  <a:pt x="190" y="100"/>
                  <a:pt x="190" y="100"/>
                </a:cubicBezTo>
                <a:cubicBezTo>
                  <a:pt x="200" y="106"/>
                  <a:pt x="200" y="106"/>
                  <a:pt x="200" y="106"/>
                </a:cubicBezTo>
                <a:cubicBezTo>
                  <a:pt x="172" y="136"/>
                  <a:pt x="172" y="136"/>
                  <a:pt x="172" y="136"/>
                </a:cubicBezTo>
                <a:cubicBezTo>
                  <a:pt x="146" y="106"/>
                  <a:pt x="146" y="106"/>
                  <a:pt x="146" y="106"/>
                </a:cubicBezTo>
                <a:cubicBezTo>
                  <a:pt x="154" y="100"/>
                  <a:pt x="154" y="100"/>
                  <a:pt x="154" y="100"/>
                </a:cubicBezTo>
                <a:cubicBezTo>
                  <a:pt x="163" y="100"/>
                  <a:pt x="163" y="100"/>
                  <a:pt x="163" y="100"/>
                </a:cubicBezTo>
                <a:cubicBezTo>
                  <a:pt x="163" y="99"/>
                  <a:pt x="163" y="63"/>
                  <a:pt x="163" y="63"/>
                </a:cubicBezTo>
                <a:cubicBezTo>
                  <a:pt x="127" y="63"/>
                  <a:pt x="127" y="63"/>
                  <a:pt x="127" y="63"/>
                </a:cubicBezTo>
                <a:cubicBezTo>
                  <a:pt x="127" y="136"/>
                  <a:pt x="127" y="136"/>
                  <a:pt x="127" y="136"/>
                </a:cubicBezTo>
                <a:cubicBezTo>
                  <a:pt x="136" y="127"/>
                  <a:pt x="136" y="127"/>
                  <a:pt x="136" y="127"/>
                </a:cubicBezTo>
                <a:cubicBezTo>
                  <a:pt x="163" y="154"/>
                  <a:pt x="163" y="154"/>
                  <a:pt x="163" y="154"/>
                </a:cubicBezTo>
                <a:cubicBezTo>
                  <a:pt x="136" y="181"/>
                  <a:pt x="136" y="181"/>
                  <a:pt x="136" y="181"/>
                </a:cubicBezTo>
                <a:cubicBezTo>
                  <a:pt x="127" y="172"/>
                  <a:pt x="127" y="172"/>
                  <a:pt x="127" y="172"/>
                </a:cubicBezTo>
                <a:cubicBezTo>
                  <a:pt x="127" y="190"/>
                  <a:pt x="127" y="190"/>
                  <a:pt x="127" y="190"/>
                </a:cubicBezTo>
                <a:cubicBezTo>
                  <a:pt x="206" y="190"/>
                  <a:pt x="206" y="190"/>
                  <a:pt x="206" y="190"/>
                </a:cubicBezTo>
                <a:cubicBezTo>
                  <a:pt x="207" y="190"/>
                  <a:pt x="209" y="189"/>
                  <a:pt x="209" y="187"/>
                </a:cubicBezTo>
                <a:lnTo>
                  <a:pt x="209" y="3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defTabSz="932563"/>
            <a:endParaRPr lang="en-US">
              <a:solidFill>
                <a:srgbClr val="FFFFFF"/>
              </a:solidFill>
            </a:endParaRPr>
          </a:p>
        </p:txBody>
      </p:sp>
      <p:sp>
        <p:nvSpPr>
          <p:cNvPr id="8" name="Freeform 7"/>
          <p:cNvSpPr>
            <a:spLocks noChangeAspect="1" noEditPoints="1"/>
          </p:cNvSpPr>
          <p:nvPr userDrawn="1"/>
        </p:nvSpPr>
        <p:spPr bwMode="auto">
          <a:xfrm>
            <a:off x="457200" y="6245328"/>
            <a:ext cx="1463040" cy="269773"/>
          </a:xfrm>
          <a:custGeom>
            <a:avLst/>
            <a:gdLst>
              <a:gd name="T0" fmla="*/ 1326 w 2637"/>
              <a:gd name="T1" fmla="*/ 170 h 485"/>
              <a:gd name="T2" fmla="*/ 590 w 2637"/>
              <a:gd name="T3" fmla="*/ 0 h 485"/>
              <a:gd name="T4" fmla="*/ 699 w 2637"/>
              <a:gd name="T5" fmla="*/ 274 h 485"/>
              <a:gd name="T6" fmla="*/ 0 w 2637"/>
              <a:gd name="T7" fmla="*/ 40 h 485"/>
              <a:gd name="T8" fmla="*/ 2631 w 2637"/>
              <a:gd name="T9" fmla="*/ 412 h 485"/>
              <a:gd name="T10" fmla="*/ 2612 w 2637"/>
              <a:gd name="T11" fmla="*/ 434 h 485"/>
              <a:gd name="T12" fmla="*/ 2514 w 2637"/>
              <a:gd name="T13" fmla="*/ 485 h 485"/>
              <a:gd name="T14" fmla="*/ 2597 w 2637"/>
              <a:gd name="T15" fmla="*/ 454 h 485"/>
              <a:gd name="T16" fmla="*/ 2539 w 2637"/>
              <a:gd name="T17" fmla="*/ 412 h 485"/>
              <a:gd name="T18" fmla="*/ 2492 w 2637"/>
              <a:gd name="T19" fmla="*/ 413 h 485"/>
              <a:gd name="T20" fmla="*/ 2440 w 2637"/>
              <a:gd name="T21" fmla="*/ 399 h 485"/>
              <a:gd name="T22" fmla="*/ 2402 w 2637"/>
              <a:gd name="T23" fmla="*/ 480 h 485"/>
              <a:gd name="T24" fmla="*/ 2321 w 2637"/>
              <a:gd name="T25" fmla="*/ 483 h 485"/>
              <a:gd name="T26" fmla="*/ 2422 w 2637"/>
              <a:gd name="T27" fmla="*/ 415 h 485"/>
              <a:gd name="T28" fmla="*/ 2392 w 2637"/>
              <a:gd name="T29" fmla="*/ 433 h 485"/>
              <a:gd name="T30" fmla="*/ 2226 w 2637"/>
              <a:gd name="T31" fmla="*/ 435 h 485"/>
              <a:gd name="T32" fmla="*/ 2225 w 2637"/>
              <a:gd name="T33" fmla="*/ 472 h 485"/>
              <a:gd name="T34" fmla="*/ 2209 w 2637"/>
              <a:gd name="T35" fmla="*/ 415 h 485"/>
              <a:gd name="T36" fmla="*/ 2187 w 2637"/>
              <a:gd name="T37" fmla="*/ 437 h 485"/>
              <a:gd name="T38" fmla="*/ 2104 w 2637"/>
              <a:gd name="T39" fmla="*/ 399 h 485"/>
              <a:gd name="T40" fmla="*/ 2119 w 2637"/>
              <a:gd name="T41" fmla="*/ 414 h 485"/>
              <a:gd name="T42" fmla="*/ 2076 w 2637"/>
              <a:gd name="T43" fmla="*/ 406 h 485"/>
              <a:gd name="T44" fmla="*/ 1968 w 2637"/>
              <a:gd name="T45" fmla="*/ 483 h 485"/>
              <a:gd name="T46" fmla="*/ 1977 w 2637"/>
              <a:gd name="T47" fmla="*/ 406 h 485"/>
              <a:gd name="T48" fmla="*/ 2063 w 2637"/>
              <a:gd name="T49" fmla="*/ 399 h 485"/>
              <a:gd name="T50" fmla="*/ 1889 w 2637"/>
              <a:gd name="T51" fmla="*/ 421 h 485"/>
              <a:gd name="T52" fmla="*/ 1881 w 2637"/>
              <a:gd name="T53" fmla="*/ 471 h 485"/>
              <a:gd name="T54" fmla="*/ 1850 w 2637"/>
              <a:gd name="T55" fmla="*/ 465 h 485"/>
              <a:gd name="T56" fmla="*/ 1773 w 2637"/>
              <a:gd name="T57" fmla="*/ 413 h 485"/>
              <a:gd name="T58" fmla="*/ 1686 w 2637"/>
              <a:gd name="T59" fmla="*/ 401 h 485"/>
              <a:gd name="T60" fmla="*/ 1606 w 2637"/>
              <a:gd name="T61" fmla="*/ 419 h 485"/>
              <a:gd name="T62" fmla="*/ 1645 w 2637"/>
              <a:gd name="T63" fmla="*/ 485 h 485"/>
              <a:gd name="T64" fmla="*/ 1674 w 2637"/>
              <a:gd name="T65" fmla="*/ 399 h 485"/>
              <a:gd name="T66" fmla="*/ 1489 w 2637"/>
              <a:gd name="T67" fmla="*/ 435 h 485"/>
              <a:gd name="T68" fmla="*/ 1488 w 2637"/>
              <a:gd name="T69" fmla="*/ 472 h 485"/>
              <a:gd name="T70" fmla="*/ 1472 w 2637"/>
              <a:gd name="T71" fmla="*/ 415 h 485"/>
              <a:gd name="T72" fmla="*/ 1410 w 2637"/>
              <a:gd name="T73" fmla="*/ 484 h 485"/>
              <a:gd name="T74" fmla="*/ 1411 w 2637"/>
              <a:gd name="T75" fmla="*/ 461 h 485"/>
              <a:gd name="T76" fmla="*/ 1332 w 2637"/>
              <a:gd name="T77" fmla="*/ 484 h 485"/>
              <a:gd name="T78" fmla="*/ 1289 w 2637"/>
              <a:gd name="T79" fmla="*/ 399 h 485"/>
              <a:gd name="T80" fmla="*/ 1298 w 2637"/>
              <a:gd name="T81" fmla="*/ 413 h 485"/>
              <a:gd name="T82" fmla="*/ 1327 w 2637"/>
              <a:gd name="T83" fmla="*/ 466 h 485"/>
              <a:gd name="T84" fmla="*/ 1227 w 2637"/>
              <a:gd name="T85" fmla="*/ 480 h 485"/>
              <a:gd name="T86" fmla="*/ 1146 w 2637"/>
              <a:gd name="T87" fmla="*/ 483 h 485"/>
              <a:gd name="T88" fmla="*/ 1246 w 2637"/>
              <a:gd name="T89" fmla="*/ 415 h 485"/>
              <a:gd name="T90" fmla="*/ 1217 w 2637"/>
              <a:gd name="T91" fmla="*/ 433 h 485"/>
              <a:gd name="T92" fmla="*/ 1031 w 2637"/>
              <a:gd name="T93" fmla="*/ 483 h 485"/>
              <a:gd name="T94" fmla="*/ 1131 w 2637"/>
              <a:gd name="T95" fmla="*/ 415 h 485"/>
              <a:gd name="T96" fmla="*/ 1100 w 2637"/>
              <a:gd name="T97" fmla="*/ 433 h 485"/>
              <a:gd name="T98" fmla="*/ 892 w 2637"/>
              <a:gd name="T99" fmla="*/ 480 h 485"/>
              <a:gd name="T100" fmla="*/ 811 w 2637"/>
              <a:gd name="T101" fmla="*/ 483 h 485"/>
              <a:gd name="T102" fmla="*/ 911 w 2637"/>
              <a:gd name="T103" fmla="*/ 415 h 485"/>
              <a:gd name="T104" fmla="*/ 882 w 2637"/>
              <a:gd name="T105" fmla="*/ 433 h 485"/>
              <a:gd name="T106" fmla="*/ 679 w 2637"/>
              <a:gd name="T107" fmla="*/ 483 h 485"/>
              <a:gd name="T108" fmla="*/ 700 w 2637"/>
              <a:gd name="T109" fmla="*/ 471 h 485"/>
              <a:gd name="T110" fmla="*/ 793 w 2637"/>
              <a:gd name="T111" fmla="*/ 401 h 485"/>
              <a:gd name="T112" fmla="*/ 547 w 2637"/>
              <a:gd name="T113" fmla="*/ 472 h 485"/>
              <a:gd name="T114" fmla="*/ 666 w 2637"/>
              <a:gd name="T115" fmla="*/ 415 h 485"/>
              <a:gd name="T116" fmla="*/ 572 w 2637"/>
              <a:gd name="T117" fmla="*/ 466 h 485"/>
              <a:gd name="T118" fmla="*/ 547 w 2637"/>
              <a:gd name="T119" fmla="*/ 428 h 485"/>
              <a:gd name="T120" fmla="*/ 451 w 2637"/>
              <a:gd name="T121" fmla="*/ 428 h 485"/>
              <a:gd name="T122" fmla="*/ 526 w 2637"/>
              <a:gd name="T123" fmla="*/ 425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37" h="485">
                <a:moveTo>
                  <a:pt x="1135" y="1"/>
                </a:moveTo>
                <a:cubicBezTo>
                  <a:pt x="1694" y="1"/>
                  <a:pt x="1694" y="1"/>
                  <a:pt x="1694" y="1"/>
                </a:cubicBezTo>
                <a:cubicBezTo>
                  <a:pt x="1681" y="40"/>
                  <a:pt x="1681" y="40"/>
                  <a:pt x="1681" y="40"/>
                </a:cubicBezTo>
                <a:cubicBezTo>
                  <a:pt x="1297" y="40"/>
                  <a:pt x="1297" y="40"/>
                  <a:pt x="1297" y="40"/>
                </a:cubicBezTo>
                <a:cubicBezTo>
                  <a:pt x="1233" y="235"/>
                  <a:pt x="1233" y="235"/>
                  <a:pt x="1233" y="235"/>
                </a:cubicBezTo>
                <a:cubicBezTo>
                  <a:pt x="1440" y="235"/>
                  <a:pt x="1440" y="235"/>
                  <a:pt x="1440" y="235"/>
                </a:cubicBezTo>
                <a:cubicBezTo>
                  <a:pt x="1454" y="192"/>
                  <a:pt x="1454" y="192"/>
                  <a:pt x="1454" y="192"/>
                </a:cubicBezTo>
                <a:cubicBezTo>
                  <a:pt x="1438" y="170"/>
                  <a:pt x="1438" y="170"/>
                  <a:pt x="1438" y="170"/>
                </a:cubicBezTo>
                <a:cubicBezTo>
                  <a:pt x="1326" y="170"/>
                  <a:pt x="1326" y="170"/>
                  <a:pt x="1326" y="170"/>
                </a:cubicBezTo>
                <a:cubicBezTo>
                  <a:pt x="1339" y="130"/>
                  <a:pt x="1339" y="130"/>
                  <a:pt x="1339" y="130"/>
                </a:cubicBezTo>
                <a:cubicBezTo>
                  <a:pt x="1629" y="130"/>
                  <a:pt x="1629" y="130"/>
                  <a:pt x="1629" y="130"/>
                </a:cubicBezTo>
                <a:cubicBezTo>
                  <a:pt x="1644" y="153"/>
                  <a:pt x="1644" y="153"/>
                  <a:pt x="1644" y="153"/>
                </a:cubicBezTo>
                <a:cubicBezTo>
                  <a:pt x="1605" y="274"/>
                  <a:pt x="1605" y="274"/>
                  <a:pt x="1605" y="274"/>
                </a:cubicBezTo>
                <a:cubicBezTo>
                  <a:pt x="1046" y="274"/>
                  <a:pt x="1046" y="274"/>
                  <a:pt x="1046" y="274"/>
                </a:cubicBezTo>
                <a:cubicBezTo>
                  <a:pt x="1030" y="251"/>
                  <a:pt x="1030" y="251"/>
                  <a:pt x="1030" y="251"/>
                </a:cubicBezTo>
                <a:cubicBezTo>
                  <a:pt x="1104" y="23"/>
                  <a:pt x="1104" y="23"/>
                  <a:pt x="1104" y="23"/>
                </a:cubicBezTo>
                <a:lnTo>
                  <a:pt x="1135" y="1"/>
                </a:lnTo>
                <a:close/>
                <a:moveTo>
                  <a:pt x="590" y="0"/>
                </a:moveTo>
                <a:cubicBezTo>
                  <a:pt x="578" y="40"/>
                  <a:pt x="578" y="40"/>
                  <a:pt x="578" y="40"/>
                </a:cubicBezTo>
                <a:cubicBezTo>
                  <a:pt x="846" y="40"/>
                  <a:pt x="846" y="40"/>
                  <a:pt x="846" y="40"/>
                </a:cubicBezTo>
                <a:cubicBezTo>
                  <a:pt x="862" y="62"/>
                  <a:pt x="862" y="62"/>
                  <a:pt x="862" y="62"/>
                </a:cubicBezTo>
                <a:cubicBezTo>
                  <a:pt x="847" y="107"/>
                  <a:pt x="847" y="107"/>
                  <a:pt x="847" y="107"/>
                </a:cubicBezTo>
                <a:cubicBezTo>
                  <a:pt x="816" y="130"/>
                  <a:pt x="816" y="130"/>
                  <a:pt x="816" y="130"/>
                </a:cubicBezTo>
                <a:cubicBezTo>
                  <a:pt x="548" y="130"/>
                  <a:pt x="548" y="130"/>
                  <a:pt x="548" y="130"/>
                </a:cubicBezTo>
                <a:cubicBezTo>
                  <a:pt x="509" y="251"/>
                  <a:pt x="509" y="251"/>
                  <a:pt x="509" y="251"/>
                </a:cubicBezTo>
                <a:cubicBezTo>
                  <a:pt x="524" y="274"/>
                  <a:pt x="524" y="274"/>
                  <a:pt x="524" y="274"/>
                </a:cubicBezTo>
                <a:cubicBezTo>
                  <a:pt x="699" y="274"/>
                  <a:pt x="699" y="274"/>
                  <a:pt x="699" y="274"/>
                </a:cubicBezTo>
                <a:cubicBezTo>
                  <a:pt x="733" y="170"/>
                  <a:pt x="733" y="170"/>
                  <a:pt x="733" y="170"/>
                </a:cubicBezTo>
                <a:cubicBezTo>
                  <a:pt x="998" y="170"/>
                  <a:pt x="998" y="170"/>
                  <a:pt x="998" y="170"/>
                </a:cubicBezTo>
                <a:cubicBezTo>
                  <a:pt x="1029" y="146"/>
                  <a:pt x="1029" y="146"/>
                  <a:pt x="1029" y="146"/>
                </a:cubicBezTo>
                <a:cubicBezTo>
                  <a:pt x="1069" y="23"/>
                  <a:pt x="1069" y="23"/>
                  <a:pt x="1069" y="23"/>
                </a:cubicBezTo>
                <a:cubicBezTo>
                  <a:pt x="1053" y="0"/>
                  <a:pt x="1053" y="0"/>
                  <a:pt x="1053" y="0"/>
                </a:cubicBezTo>
                <a:lnTo>
                  <a:pt x="590" y="0"/>
                </a:lnTo>
                <a:close/>
                <a:moveTo>
                  <a:pt x="555" y="1"/>
                </a:moveTo>
                <a:cubicBezTo>
                  <a:pt x="13" y="0"/>
                  <a:pt x="13" y="0"/>
                  <a:pt x="13" y="0"/>
                </a:cubicBezTo>
                <a:cubicBezTo>
                  <a:pt x="0" y="40"/>
                  <a:pt x="0" y="40"/>
                  <a:pt x="0" y="40"/>
                </a:cubicBezTo>
                <a:cubicBezTo>
                  <a:pt x="222" y="40"/>
                  <a:pt x="222" y="40"/>
                  <a:pt x="222" y="40"/>
                </a:cubicBezTo>
                <a:cubicBezTo>
                  <a:pt x="154" y="251"/>
                  <a:pt x="154" y="251"/>
                  <a:pt x="154" y="251"/>
                </a:cubicBezTo>
                <a:cubicBezTo>
                  <a:pt x="169" y="274"/>
                  <a:pt x="169" y="274"/>
                  <a:pt x="169" y="274"/>
                </a:cubicBezTo>
                <a:cubicBezTo>
                  <a:pt x="345" y="274"/>
                  <a:pt x="345" y="274"/>
                  <a:pt x="345" y="274"/>
                </a:cubicBezTo>
                <a:cubicBezTo>
                  <a:pt x="421" y="40"/>
                  <a:pt x="421" y="40"/>
                  <a:pt x="421" y="40"/>
                </a:cubicBezTo>
                <a:cubicBezTo>
                  <a:pt x="542" y="40"/>
                  <a:pt x="542" y="40"/>
                  <a:pt x="542" y="40"/>
                </a:cubicBezTo>
                <a:lnTo>
                  <a:pt x="555" y="1"/>
                </a:lnTo>
                <a:close/>
                <a:moveTo>
                  <a:pt x="2634" y="410"/>
                </a:moveTo>
                <a:cubicBezTo>
                  <a:pt x="2633" y="411"/>
                  <a:pt x="2633" y="412"/>
                  <a:pt x="2631" y="412"/>
                </a:cubicBezTo>
                <a:cubicBezTo>
                  <a:pt x="2570" y="412"/>
                  <a:pt x="2570" y="412"/>
                  <a:pt x="2570" y="412"/>
                </a:cubicBezTo>
                <a:cubicBezTo>
                  <a:pt x="2569" y="412"/>
                  <a:pt x="2567" y="412"/>
                  <a:pt x="2566" y="413"/>
                </a:cubicBezTo>
                <a:cubicBezTo>
                  <a:pt x="2561" y="417"/>
                  <a:pt x="2561" y="417"/>
                  <a:pt x="2561" y="417"/>
                </a:cubicBezTo>
                <a:cubicBezTo>
                  <a:pt x="2560" y="418"/>
                  <a:pt x="2559" y="419"/>
                  <a:pt x="2559" y="420"/>
                </a:cubicBezTo>
                <a:cubicBezTo>
                  <a:pt x="2556" y="427"/>
                  <a:pt x="2556" y="427"/>
                  <a:pt x="2556" y="427"/>
                </a:cubicBezTo>
                <a:cubicBezTo>
                  <a:pt x="2556" y="428"/>
                  <a:pt x="2556" y="428"/>
                  <a:pt x="2557" y="429"/>
                </a:cubicBezTo>
                <a:cubicBezTo>
                  <a:pt x="2560" y="434"/>
                  <a:pt x="2560" y="434"/>
                  <a:pt x="2560" y="434"/>
                </a:cubicBezTo>
                <a:cubicBezTo>
                  <a:pt x="2560" y="434"/>
                  <a:pt x="2561" y="434"/>
                  <a:pt x="2561" y="434"/>
                </a:cubicBezTo>
                <a:cubicBezTo>
                  <a:pt x="2612" y="434"/>
                  <a:pt x="2612" y="434"/>
                  <a:pt x="2612" y="434"/>
                </a:cubicBezTo>
                <a:cubicBezTo>
                  <a:pt x="2614" y="434"/>
                  <a:pt x="2615" y="435"/>
                  <a:pt x="2616" y="436"/>
                </a:cubicBezTo>
                <a:cubicBezTo>
                  <a:pt x="2622" y="446"/>
                  <a:pt x="2622" y="446"/>
                  <a:pt x="2622" y="446"/>
                </a:cubicBezTo>
                <a:cubicBezTo>
                  <a:pt x="2623" y="447"/>
                  <a:pt x="2623" y="448"/>
                  <a:pt x="2622" y="450"/>
                </a:cubicBezTo>
                <a:cubicBezTo>
                  <a:pt x="2616" y="469"/>
                  <a:pt x="2616" y="469"/>
                  <a:pt x="2616" y="469"/>
                </a:cubicBezTo>
                <a:cubicBezTo>
                  <a:pt x="2615" y="470"/>
                  <a:pt x="2614" y="471"/>
                  <a:pt x="2613" y="472"/>
                </a:cubicBezTo>
                <a:cubicBezTo>
                  <a:pt x="2598" y="483"/>
                  <a:pt x="2598" y="483"/>
                  <a:pt x="2598" y="483"/>
                </a:cubicBezTo>
                <a:cubicBezTo>
                  <a:pt x="2597" y="484"/>
                  <a:pt x="2596" y="485"/>
                  <a:pt x="2595" y="485"/>
                </a:cubicBezTo>
                <a:cubicBezTo>
                  <a:pt x="2594" y="485"/>
                  <a:pt x="2594" y="485"/>
                  <a:pt x="2593" y="485"/>
                </a:cubicBezTo>
                <a:cubicBezTo>
                  <a:pt x="2514" y="485"/>
                  <a:pt x="2514" y="485"/>
                  <a:pt x="2514" y="485"/>
                </a:cubicBezTo>
                <a:cubicBezTo>
                  <a:pt x="2513" y="485"/>
                  <a:pt x="2512" y="485"/>
                  <a:pt x="2513" y="483"/>
                </a:cubicBezTo>
                <a:cubicBezTo>
                  <a:pt x="2516" y="474"/>
                  <a:pt x="2516" y="474"/>
                  <a:pt x="2516" y="474"/>
                </a:cubicBezTo>
                <a:cubicBezTo>
                  <a:pt x="2516" y="473"/>
                  <a:pt x="2517" y="472"/>
                  <a:pt x="2518" y="472"/>
                </a:cubicBezTo>
                <a:cubicBezTo>
                  <a:pt x="2584" y="472"/>
                  <a:pt x="2584" y="472"/>
                  <a:pt x="2584" y="472"/>
                </a:cubicBezTo>
                <a:cubicBezTo>
                  <a:pt x="2585" y="472"/>
                  <a:pt x="2586" y="472"/>
                  <a:pt x="2587" y="471"/>
                </a:cubicBezTo>
                <a:cubicBezTo>
                  <a:pt x="2592" y="467"/>
                  <a:pt x="2592" y="467"/>
                  <a:pt x="2592" y="467"/>
                </a:cubicBezTo>
                <a:cubicBezTo>
                  <a:pt x="2593" y="466"/>
                  <a:pt x="2594" y="466"/>
                  <a:pt x="2594" y="465"/>
                </a:cubicBezTo>
                <a:cubicBezTo>
                  <a:pt x="2597" y="455"/>
                  <a:pt x="2597" y="455"/>
                  <a:pt x="2597" y="455"/>
                </a:cubicBezTo>
                <a:cubicBezTo>
                  <a:pt x="2597" y="455"/>
                  <a:pt x="2597" y="454"/>
                  <a:pt x="2597" y="454"/>
                </a:cubicBezTo>
                <a:cubicBezTo>
                  <a:pt x="2594" y="449"/>
                  <a:pt x="2594" y="449"/>
                  <a:pt x="2594" y="449"/>
                </a:cubicBezTo>
                <a:cubicBezTo>
                  <a:pt x="2593" y="449"/>
                  <a:pt x="2592" y="448"/>
                  <a:pt x="2591" y="448"/>
                </a:cubicBezTo>
                <a:cubicBezTo>
                  <a:pt x="2539" y="448"/>
                  <a:pt x="2539" y="448"/>
                  <a:pt x="2539" y="448"/>
                </a:cubicBezTo>
                <a:cubicBezTo>
                  <a:pt x="2538" y="448"/>
                  <a:pt x="2538" y="448"/>
                  <a:pt x="2537" y="447"/>
                </a:cubicBezTo>
                <a:cubicBezTo>
                  <a:pt x="2531" y="437"/>
                  <a:pt x="2531" y="437"/>
                  <a:pt x="2531" y="437"/>
                </a:cubicBezTo>
                <a:cubicBezTo>
                  <a:pt x="2531" y="436"/>
                  <a:pt x="2531" y="436"/>
                  <a:pt x="2531" y="435"/>
                </a:cubicBezTo>
                <a:cubicBezTo>
                  <a:pt x="2530" y="435"/>
                  <a:pt x="2531" y="434"/>
                  <a:pt x="2531" y="433"/>
                </a:cubicBezTo>
                <a:cubicBezTo>
                  <a:pt x="2537" y="414"/>
                  <a:pt x="2537" y="414"/>
                  <a:pt x="2537" y="414"/>
                </a:cubicBezTo>
                <a:cubicBezTo>
                  <a:pt x="2538" y="413"/>
                  <a:pt x="2538" y="413"/>
                  <a:pt x="2539" y="412"/>
                </a:cubicBezTo>
                <a:cubicBezTo>
                  <a:pt x="2539" y="412"/>
                  <a:pt x="2540" y="411"/>
                  <a:pt x="2541" y="410"/>
                </a:cubicBezTo>
                <a:cubicBezTo>
                  <a:pt x="2555" y="400"/>
                  <a:pt x="2555" y="400"/>
                  <a:pt x="2555" y="400"/>
                </a:cubicBezTo>
                <a:cubicBezTo>
                  <a:pt x="2556" y="399"/>
                  <a:pt x="2558" y="399"/>
                  <a:pt x="2559" y="399"/>
                </a:cubicBezTo>
                <a:cubicBezTo>
                  <a:pt x="2636" y="399"/>
                  <a:pt x="2636" y="399"/>
                  <a:pt x="2636" y="399"/>
                </a:cubicBezTo>
                <a:cubicBezTo>
                  <a:pt x="2637" y="399"/>
                  <a:pt x="2637" y="400"/>
                  <a:pt x="2637" y="401"/>
                </a:cubicBezTo>
                <a:lnTo>
                  <a:pt x="2634" y="410"/>
                </a:lnTo>
                <a:close/>
                <a:moveTo>
                  <a:pt x="2527" y="411"/>
                </a:moveTo>
                <a:cubicBezTo>
                  <a:pt x="2527" y="412"/>
                  <a:pt x="2526" y="413"/>
                  <a:pt x="2525" y="413"/>
                </a:cubicBezTo>
                <a:cubicBezTo>
                  <a:pt x="2492" y="413"/>
                  <a:pt x="2492" y="413"/>
                  <a:pt x="2492" y="413"/>
                </a:cubicBezTo>
                <a:cubicBezTo>
                  <a:pt x="2469" y="483"/>
                  <a:pt x="2469" y="483"/>
                  <a:pt x="2469" y="483"/>
                </a:cubicBezTo>
                <a:cubicBezTo>
                  <a:pt x="2468" y="485"/>
                  <a:pt x="2467" y="485"/>
                  <a:pt x="2466" y="485"/>
                </a:cubicBezTo>
                <a:cubicBezTo>
                  <a:pt x="2446" y="485"/>
                  <a:pt x="2446" y="485"/>
                  <a:pt x="2446" y="485"/>
                </a:cubicBezTo>
                <a:cubicBezTo>
                  <a:pt x="2445" y="485"/>
                  <a:pt x="2444" y="485"/>
                  <a:pt x="2445" y="483"/>
                </a:cubicBezTo>
                <a:cubicBezTo>
                  <a:pt x="2468" y="413"/>
                  <a:pt x="2468" y="413"/>
                  <a:pt x="2468" y="413"/>
                </a:cubicBezTo>
                <a:cubicBezTo>
                  <a:pt x="2436" y="413"/>
                  <a:pt x="2436" y="413"/>
                  <a:pt x="2436" y="413"/>
                </a:cubicBezTo>
                <a:cubicBezTo>
                  <a:pt x="2434" y="413"/>
                  <a:pt x="2434" y="412"/>
                  <a:pt x="2434" y="411"/>
                </a:cubicBezTo>
                <a:cubicBezTo>
                  <a:pt x="2438" y="401"/>
                  <a:pt x="2438" y="401"/>
                  <a:pt x="2438" y="401"/>
                </a:cubicBezTo>
                <a:cubicBezTo>
                  <a:pt x="2438" y="400"/>
                  <a:pt x="2439" y="399"/>
                  <a:pt x="2440" y="399"/>
                </a:cubicBezTo>
                <a:cubicBezTo>
                  <a:pt x="2529" y="399"/>
                  <a:pt x="2529" y="399"/>
                  <a:pt x="2529" y="399"/>
                </a:cubicBezTo>
                <a:cubicBezTo>
                  <a:pt x="2531" y="399"/>
                  <a:pt x="2531" y="400"/>
                  <a:pt x="2531" y="401"/>
                </a:cubicBezTo>
                <a:lnTo>
                  <a:pt x="2527" y="411"/>
                </a:lnTo>
                <a:close/>
                <a:moveTo>
                  <a:pt x="2422" y="415"/>
                </a:moveTo>
                <a:cubicBezTo>
                  <a:pt x="2415" y="435"/>
                  <a:pt x="2415" y="435"/>
                  <a:pt x="2415" y="435"/>
                </a:cubicBezTo>
                <a:cubicBezTo>
                  <a:pt x="2415" y="436"/>
                  <a:pt x="2414" y="438"/>
                  <a:pt x="2412" y="439"/>
                </a:cubicBezTo>
                <a:cubicBezTo>
                  <a:pt x="2398" y="449"/>
                  <a:pt x="2398" y="449"/>
                  <a:pt x="2398" y="449"/>
                </a:cubicBezTo>
                <a:cubicBezTo>
                  <a:pt x="2402" y="478"/>
                  <a:pt x="2402" y="478"/>
                  <a:pt x="2402" y="478"/>
                </a:cubicBezTo>
                <a:cubicBezTo>
                  <a:pt x="2402" y="479"/>
                  <a:pt x="2403" y="479"/>
                  <a:pt x="2402" y="480"/>
                </a:cubicBezTo>
                <a:cubicBezTo>
                  <a:pt x="2402" y="480"/>
                  <a:pt x="2402" y="481"/>
                  <a:pt x="2402" y="482"/>
                </a:cubicBezTo>
                <a:cubicBezTo>
                  <a:pt x="2402" y="483"/>
                  <a:pt x="2402" y="483"/>
                  <a:pt x="2402" y="483"/>
                </a:cubicBezTo>
                <a:cubicBezTo>
                  <a:pt x="2401" y="484"/>
                  <a:pt x="2401" y="484"/>
                  <a:pt x="2401" y="485"/>
                </a:cubicBezTo>
                <a:cubicBezTo>
                  <a:pt x="2400" y="485"/>
                  <a:pt x="2400" y="485"/>
                  <a:pt x="2399" y="485"/>
                </a:cubicBezTo>
                <a:cubicBezTo>
                  <a:pt x="2380" y="485"/>
                  <a:pt x="2380" y="485"/>
                  <a:pt x="2380" y="485"/>
                </a:cubicBezTo>
                <a:cubicBezTo>
                  <a:pt x="2379" y="485"/>
                  <a:pt x="2379" y="485"/>
                  <a:pt x="2378" y="484"/>
                </a:cubicBezTo>
                <a:cubicBezTo>
                  <a:pt x="2376" y="454"/>
                  <a:pt x="2376" y="454"/>
                  <a:pt x="2376" y="454"/>
                </a:cubicBezTo>
                <a:cubicBezTo>
                  <a:pt x="2331" y="454"/>
                  <a:pt x="2331" y="454"/>
                  <a:pt x="2331" y="454"/>
                </a:cubicBezTo>
                <a:cubicBezTo>
                  <a:pt x="2321" y="483"/>
                  <a:pt x="2321" y="483"/>
                  <a:pt x="2321" y="483"/>
                </a:cubicBezTo>
                <a:cubicBezTo>
                  <a:pt x="2321" y="485"/>
                  <a:pt x="2320" y="485"/>
                  <a:pt x="2319" y="485"/>
                </a:cubicBezTo>
                <a:cubicBezTo>
                  <a:pt x="2299" y="485"/>
                  <a:pt x="2299" y="485"/>
                  <a:pt x="2299" y="485"/>
                </a:cubicBezTo>
                <a:cubicBezTo>
                  <a:pt x="2298" y="485"/>
                  <a:pt x="2297" y="485"/>
                  <a:pt x="2298" y="483"/>
                </a:cubicBezTo>
                <a:cubicBezTo>
                  <a:pt x="2325" y="402"/>
                  <a:pt x="2325" y="402"/>
                  <a:pt x="2325" y="402"/>
                </a:cubicBezTo>
                <a:cubicBezTo>
                  <a:pt x="2326" y="400"/>
                  <a:pt x="2327" y="399"/>
                  <a:pt x="2330" y="399"/>
                </a:cubicBezTo>
                <a:cubicBezTo>
                  <a:pt x="2410" y="399"/>
                  <a:pt x="2410" y="399"/>
                  <a:pt x="2410" y="399"/>
                </a:cubicBezTo>
                <a:cubicBezTo>
                  <a:pt x="2412" y="399"/>
                  <a:pt x="2413" y="399"/>
                  <a:pt x="2414" y="400"/>
                </a:cubicBezTo>
                <a:cubicBezTo>
                  <a:pt x="2422" y="412"/>
                  <a:pt x="2422" y="412"/>
                  <a:pt x="2422" y="412"/>
                </a:cubicBezTo>
                <a:cubicBezTo>
                  <a:pt x="2422" y="413"/>
                  <a:pt x="2422" y="413"/>
                  <a:pt x="2422" y="415"/>
                </a:cubicBezTo>
                <a:close/>
                <a:moveTo>
                  <a:pt x="2396" y="418"/>
                </a:moveTo>
                <a:cubicBezTo>
                  <a:pt x="2392" y="413"/>
                  <a:pt x="2392" y="413"/>
                  <a:pt x="2392" y="413"/>
                </a:cubicBezTo>
                <a:cubicBezTo>
                  <a:pt x="2392" y="412"/>
                  <a:pt x="2391" y="412"/>
                  <a:pt x="2391" y="412"/>
                </a:cubicBezTo>
                <a:cubicBezTo>
                  <a:pt x="2347" y="412"/>
                  <a:pt x="2347" y="412"/>
                  <a:pt x="2347" y="412"/>
                </a:cubicBezTo>
                <a:cubicBezTo>
                  <a:pt x="2346" y="412"/>
                  <a:pt x="2345" y="413"/>
                  <a:pt x="2344" y="414"/>
                </a:cubicBezTo>
                <a:cubicBezTo>
                  <a:pt x="2335" y="441"/>
                  <a:pt x="2335" y="441"/>
                  <a:pt x="2335" y="441"/>
                </a:cubicBezTo>
                <a:cubicBezTo>
                  <a:pt x="2381" y="441"/>
                  <a:pt x="2381" y="441"/>
                  <a:pt x="2381" y="441"/>
                </a:cubicBezTo>
                <a:cubicBezTo>
                  <a:pt x="2391" y="434"/>
                  <a:pt x="2391" y="434"/>
                  <a:pt x="2391" y="434"/>
                </a:cubicBezTo>
                <a:cubicBezTo>
                  <a:pt x="2392" y="434"/>
                  <a:pt x="2392" y="433"/>
                  <a:pt x="2392" y="433"/>
                </a:cubicBezTo>
                <a:cubicBezTo>
                  <a:pt x="2396" y="420"/>
                  <a:pt x="2396" y="420"/>
                  <a:pt x="2396" y="420"/>
                </a:cubicBezTo>
                <a:cubicBezTo>
                  <a:pt x="2397" y="420"/>
                  <a:pt x="2397" y="419"/>
                  <a:pt x="2396" y="418"/>
                </a:cubicBezTo>
                <a:close/>
                <a:moveTo>
                  <a:pt x="2301" y="410"/>
                </a:moveTo>
                <a:cubicBezTo>
                  <a:pt x="2301" y="411"/>
                  <a:pt x="2300" y="412"/>
                  <a:pt x="2299" y="412"/>
                </a:cubicBezTo>
                <a:cubicBezTo>
                  <a:pt x="2243" y="412"/>
                  <a:pt x="2243" y="412"/>
                  <a:pt x="2243" y="412"/>
                </a:cubicBezTo>
                <a:cubicBezTo>
                  <a:pt x="2242" y="412"/>
                  <a:pt x="2241" y="412"/>
                  <a:pt x="2240" y="413"/>
                </a:cubicBezTo>
                <a:cubicBezTo>
                  <a:pt x="2233" y="418"/>
                  <a:pt x="2233" y="418"/>
                  <a:pt x="2233" y="418"/>
                </a:cubicBezTo>
                <a:cubicBezTo>
                  <a:pt x="2232" y="419"/>
                  <a:pt x="2231" y="420"/>
                  <a:pt x="2231" y="421"/>
                </a:cubicBezTo>
                <a:cubicBezTo>
                  <a:pt x="2226" y="435"/>
                  <a:pt x="2226" y="435"/>
                  <a:pt x="2226" y="435"/>
                </a:cubicBezTo>
                <a:cubicBezTo>
                  <a:pt x="2290" y="435"/>
                  <a:pt x="2290" y="435"/>
                  <a:pt x="2290" y="435"/>
                </a:cubicBezTo>
                <a:cubicBezTo>
                  <a:pt x="2292" y="435"/>
                  <a:pt x="2292" y="435"/>
                  <a:pt x="2292" y="437"/>
                </a:cubicBezTo>
                <a:cubicBezTo>
                  <a:pt x="2289" y="445"/>
                  <a:pt x="2289" y="445"/>
                  <a:pt x="2289" y="445"/>
                </a:cubicBezTo>
                <a:cubicBezTo>
                  <a:pt x="2288" y="447"/>
                  <a:pt x="2287" y="447"/>
                  <a:pt x="2286" y="447"/>
                </a:cubicBezTo>
                <a:cubicBezTo>
                  <a:pt x="2222" y="447"/>
                  <a:pt x="2222" y="447"/>
                  <a:pt x="2222" y="447"/>
                </a:cubicBezTo>
                <a:cubicBezTo>
                  <a:pt x="2217" y="462"/>
                  <a:pt x="2217" y="462"/>
                  <a:pt x="2217" y="462"/>
                </a:cubicBezTo>
                <a:cubicBezTo>
                  <a:pt x="2217" y="462"/>
                  <a:pt x="2217" y="463"/>
                  <a:pt x="2218" y="464"/>
                </a:cubicBezTo>
                <a:cubicBezTo>
                  <a:pt x="2223" y="471"/>
                  <a:pt x="2223" y="471"/>
                  <a:pt x="2223" y="471"/>
                </a:cubicBezTo>
                <a:cubicBezTo>
                  <a:pt x="2223" y="472"/>
                  <a:pt x="2224" y="472"/>
                  <a:pt x="2225" y="472"/>
                </a:cubicBezTo>
                <a:cubicBezTo>
                  <a:pt x="2279" y="472"/>
                  <a:pt x="2279" y="472"/>
                  <a:pt x="2279" y="472"/>
                </a:cubicBezTo>
                <a:cubicBezTo>
                  <a:pt x="2280" y="472"/>
                  <a:pt x="2281" y="473"/>
                  <a:pt x="2280" y="474"/>
                </a:cubicBezTo>
                <a:cubicBezTo>
                  <a:pt x="2277" y="483"/>
                  <a:pt x="2277" y="483"/>
                  <a:pt x="2277" y="483"/>
                </a:cubicBezTo>
                <a:cubicBezTo>
                  <a:pt x="2277" y="485"/>
                  <a:pt x="2276" y="485"/>
                  <a:pt x="2274" y="485"/>
                </a:cubicBezTo>
                <a:cubicBezTo>
                  <a:pt x="2207" y="485"/>
                  <a:pt x="2207" y="485"/>
                  <a:pt x="2207" y="485"/>
                </a:cubicBezTo>
                <a:cubicBezTo>
                  <a:pt x="2206" y="485"/>
                  <a:pt x="2205" y="485"/>
                  <a:pt x="2204" y="484"/>
                </a:cubicBezTo>
                <a:cubicBezTo>
                  <a:pt x="2192" y="468"/>
                  <a:pt x="2192" y="468"/>
                  <a:pt x="2192" y="468"/>
                </a:cubicBezTo>
                <a:cubicBezTo>
                  <a:pt x="2192" y="467"/>
                  <a:pt x="2192" y="467"/>
                  <a:pt x="2192" y="465"/>
                </a:cubicBezTo>
                <a:cubicBezTo>
                  <a:pt x="2209" y="415"/>
                  <a:pt x="2209" y="415"/>
                  <a:pt x="2209" y="415"/>
                </a:cubicBezTo>
                <a:cubicBezTo>
                  <a:pt x="2210" y="414"/>
                  <a:pt x="2210" y="413"/>
                  <a:pt x="2211" y="412"/>
                </a:cubicBezTo>
                <a:cubicBezTo>
                  <a:pt x="2227" y="400"/>
                  <a:pt x="2227" y="400"/>
                  <a:pt x="2227" y="400"/>
                </a:cubicBezTo>
                <a:cubicBezTo>
                  <a:pt x="2229" y="399"/>
                  <a:pt x="2230" y="399"/>
                  <a:pt x="2231" y="399"/>
                </a:cubicBezTo>
                <a:cubicBezTo>
                  <a:pt x="2303" y="399"/>
                  <a:pt x="2303" y="399"/>
                  <a:pt x="2303" y="399"/>
                </a:cubicBezTo>
                <a:cubicBezTo>
                  <a:pt x="2305" y="399"/>
                  <a:pt x="2305" y="400"/>
                  <a:pt x="2305" y="401"/>
                </a:cubicBezTo>
                <a:lnTo>
                  <a:pt x="2301" y="410"/>
                </a:lnTo>
                <a:close/>
                <a:moveTo>
                  <a:pt x="2196" y="415"/>
                </a:moveTo>
                <a:cubicBezTo>
                  <a:pt x="2189" y="434"/>
                  <a:pt x="2189" y="434"/>
                  <a:pt x="2189" y="434"/>
                </a:cubicBezTo>
                <a:cubicBezTo>
                  <a:pt x="2189" y="435"/>
                  <a:pt x="2188" y="436"/>
                  <a:pt x="2187" y="437"/>
                </a:cubicBezTo>
                <a:cubicBezTo>
                  <a:pt x="2166" y="452"/>
                  <a:pt x="2166" y="452"/>
                  <a:pt x="2166" y="452"/>
                </a:cubicBezTo>
                <a:cubicBezTo>
                  <a:pt x="2165" y="453"/>
                  <a:pt x="2163" y="454"/>
                  <a:pt x="2161" y="454"/>
                </a:cubicBezTo>
                <a:cubicBezTo>
                  <a:pt x="2105" y="454"/>
                  <a:pt x="2105" y="454"/>
                  <a:pt x="2105" y="454"/>
                </a:cubicBezTo>
                <a:cubicBezTo>
                  <a:pt x="2095" y="483"/>
                  <a:pt x="2095" y="483"/>
                  <a:pt x="2095" y="483"/>
                </a:cubicBezTo>
                <a:cubicBezTo>
                  <a:pt x="2095" y="485"/>
                  <a:pt x="2094" y="485"/>
                  <a:pt x="2093" y="485"/>
                </a:cubicBezTo>
                <a:cubicBezTo>
                  <a:pt x="2073" y="485"/>
                  <a:pt x="2073" y="485"/>
                  <a:pt x="2073" y="485"/>
                </a:cubicBezTo>
                <a:cubicBezTo>
                  <a:pt x="2072" y="485"/>
                  <a:pt x="2071" y="485"/>
                  <a:pt x="2072" y="483"/>
                </a:cubicBezTo>
                <a:cubicBezTo>
                  <a:pt x="2099" y="402"/>
                  <a:pt x="2099" y="402"/>
                  <a:pt x="2099" y="402"/>
                </a:cubicBezTo>
                <a:cubicBezTo>
                  <a:pt x="2100" y="400"/>
                  <a:pt x="2101" y="399"/>
                  <a:pt x="2104" y="399"/>
                </a:cubicBezTo>
                <a:cubicBezTo>
                  <a:pt x="2184" y="399"/>
                  <a:pt x="2184" y="399"/>
                  <a:pt x="2184" y="399"/>
                </a:cubicBezTo>
                <a:cubicBezTo>
                  <a:pt x="2186" y="399"/>
                  <a:pt x="2187" y="399"/>
                  <a:pt x="2187" y="400"/>
                </a:cubicBezTo>
                <a:cubicBezTo>
                  <a:pt x="2196" y="412"/>
                  <a:pt x="2196" y="412"/>
                  <a:pt x="2196" y="412"/>
                </a:cubicBezTo>
                <a:cubicBezTo>
                  <a:pt x="2196" y="413"/>
                  <a:pt x="2196" y="414"/>
                  <a:pt x="2196" y="415"/>
                </a:cubicBezTo>
                <a:close/>
                <a:moveTo>
                  <a:pt x="2170" y="418"/>
                </a:moveTo>
                <a:cubicBezTo>
                  <a:pt x="2166" y="413"/>
                  <a:pt x="2166" y="413"/>
                  <a:pt x="2166" y="413"/>
                </a:cubicBezTo>
                <a:cubicBezTo>
                  <a:pt x="2166" y="412"/>
                  <a:pt x="2165" y="412"/>
                  <a:pt x="2164" y="412"/>
                </a:cubicBezTo>
                <a:cubicBezTo>
                  <a:pt x="2121" y="412"/>
                  <a:pt x="2121" y="412"/>
                  <a:pt x="2121" y="412"/>
                </a:cubicBezTo>
                <a:cubicBezTo>
                  <a:pt x="2120" y="412"/>
                  <a:pt x="2119" y="413"/>
                  <a:pt x="2119" y="414"/>
                </a:cubicBezTo>
                <a:cubicBezTo>
                  <a:pt x="2109" y="441"/>
                  <a:pt x="2109" y="441"/>
                  <a:pt x="2109" y="441"/>
                </a:cubicBezTo>
                <a:cubicBezTo>
                  <a:pt x="2152" y="441"/>
                  <a:pt x="2152" y="441"/>
                  <a:pt x="2152" y="441"/>
                </a:cubicBezTo>
                <a:cubicBezTo>
                  <a:pt x="2153" y="441"/>
                  <a:pt x="2154" y="441"/>
                  <a:pt x="2156" y="440"/>
                </a:cubicBezTo>
                <a:cubicBezTo>
                  <a:pt x="2165" y="433"/>
                  <a:pt x="2165" y="433"/>
                  <a:pt x="2165" y="433"/>
                </a:cubicBezTo>
                <a:cubicBezTo>
                  <a:pt x="2166" y="432"/>
                  <a:pt x="2167" y="432"/>
                  <a:pt x="2167" y="430"/>
                </a:cubicBezTo>
                <a:cubicBezTo>
                  <a:pt x="2170" y="421"/>
                  <a:pt x="2170" y="421"/>
                  <a:pt x="2170" y="421"/>
                </a:cubicBezTo>
                <a:cubicBezTo>
                  <a:pt x="2171" y="420"/>
                  <a:pt x="2170" y="419"/>
                  <a:pt x="2170" y="418"/>
                </a:cubicBezTo>
                <a:close/>
                <a:moveTo>
                  <a:pt x="2077" y="404"/>
                </a:moveTo>
                <a:cubicBezTo>
                  <a:pt x="2077" y="405"/>
                  <a:pt x="2077" y="405"/>
                  <a:pt x="2076" y="406"/>
                </a:cubicBezTo>
                <a:cubicBezTo>
                  <a:pt x="2029" y="440"/>
                  <a:pt x="2029" y="440"/>
                  <a:pt x="2029" y="440"/>
                </a:cubicBezTo>
                <a:cubicBezTo>
                  <a:pt x="2053" y="478"/>
                  <a:pt x="2053" y="478"/>
                  <a:pt x="2053" y="478"/>
                </a:cubicBezTo>
                <a:cubicBezTo>
                  <a:pt x="2054" y="479"/>
                  <a:pt x="2054" y="480"/>
                  <a:pt x="2053" y="480"/>
                </a:cubicBezTo>
                <a:cubicBezTo>
                  <a:pt x="2052" y="483"/>
                  <a:pt x="2052" y="483"/>
                  <a:pt x="2052" y="483"/>
                </a:cubicBezTo>
                <a:cubicBezTo>
                  <a:pt x="2052" y="485"/>
                  <a:pt x="2051" y="485"/>
                  <a:pt x="2050" y="485"/>
                </a:cubicBezTo>
                <a:cubicBezTo>
                  <a:pt x="2029" y="485"/>
                  <a:pt x="2029" y="485"/>
                  <a:pt x="2029" y="485"/>
                </a:cubicBezTo>
                <a:cubicBezTo>
                  <a:pt x="2027" y="485"/>
                  <a:pt x="2026" y="485"/>
                  <a:pt x="2025" y="484"/>
                </a:cubicBezTo>
                <a:cubicBezTo>
                  <a:pt x="2007" y="453"/>
                  <a:pt x="2007" y="453"/>
                  <a:pt x="2007" y="453"/>
                </a:cubicBezTo>
                <a:cubicBezTo>
                  <a:pt x="1968" y="483"/>
                  <a:pt x="1968" y="483"/>
                  <a:pt x="1968" y="483"/>
                </a:cubicBezTo>
                <a:cubicBezTo>
                  <a:pt x="1967" y="484"/>
                  <a:pt x="1967" y="484"/>
                  <a:pt x="1966" y="485"/>
                </a:cubicBezTo>
                <a:cubicBezTo>
                  <a:pt x="1965" y="485"/>
                  <a:pt x="1965" y="485"/>
                  <a:pt x="1964" y="485"/>
                </a:cubicBezTo>
                <a:cubicBezTo>
                  <a:pt x="1949" y="485"/>
                  <a:pt x="1949" y="485"/>
                  <a:pt x="1949" y="485"/>
                </a:cubicBezTo>
                <a:cubicBezTo>
                  <a:pt x="1948" y="485"/>
                  <a:pt x="1947" y="485"/>
                  <a:pt x="1947" y="485"/>
                </a:cubicBezTo>
                <a:cubicBezTo>
                  <a:pt x="1947" y="485"/>
                  <a:pt x="1947" y="484"/>
                  <a:pt x="1947" y="483"/>
                </a:cubicBezTo>
                <a:cubicBezTo>
                  <a:pt x="1948" y="480"/>
                  <a:pt x="1948" y="480"/>
                  <a:pt x="1948" y="480"/>
                </a:cubicBezTo>
                <a:cubicBezTo>
                  <a:pt x="1949" y="479"/>
                  <a:pt x="1949" y="478"/>
                  <a:pt x="1950" y="478"/>
                </a:cubicBezTo>
                <a:cubicBezTo>
                  <a:pt x="2000" y="442"/>
                  <a:pt x="2000" y="442"/>
                  <a:pt x="2000" y="442"/>
                </a:cubicBezTo>
                <a:cubicBezTo>
                  <a:pt x="1977" y="406"/>
                  <a:pt x="1977" y="406"/>
                  <a:pt x="1977" y="406"/>
                </a:cubicBezTo>
                <a:cubicBezTo>
                  <a:pt x="1977" y="405"/>
                  <a:pt x="1977" y="405"/>
                  <a:pt x="1977" y="404"/>
                </a:cubicBezTo>
                <a:cubicBezTo>
                  <a:pt x="1978" y="401"/>
                  <a:pt x="1978" y="401"/>
                  <a:pt x="1978" y="401"/>
                </a:cubicBezTo>
                <a:cubicBezTo>
                  <a:pt x="1978" y="400"/>
                  <a:pt x="1979" y="399"/>
                  <a:pt x="1981" y="399"/>
                </a:cubicBezTo>
                <a:cubicBezTo>
                  <a:pt x="2001" y="399"/>
                  <a:pt x="2001" y="399"/>
                  <a:pt x="2001" y="399"/>
                </a:cubicBezTo>
                <a:cubicBezTo>
                  <a:pt x="2002" y="399"/>
                  <a:pt x="2003" y="399"/>
                  <a:pt x="2004" y="399"/>
                </a:cubicBezTo>
                <a:cubicBezTo>
                  <a:pt x="2004" y="400"/>
                  <a:pt x="2005" y="400"/>
                  <a:pt x="2005" y="401"/>
                </a:cubicBezTo>
                <a:cubicBezTo>
                  <a:pt x="2022" y="428"/>
                  <a:pt x="2022" y="428"/>
                  <a:pt x="2022" y="428"/>
                </a:cubicBezTo>
                <a:cubicBezTo>
                  <a:pt x="2059" y="400"/>
                  <a:pt x="2059" y="400"/>
                  <a:pt x="2059" y="400"/>
                </a:cubicBezTo>
                <a:cubicBezTo>
                  <a:pt x="2060" y="399"/>
                  <a:pt x="2062" y="399"/>
                  <a:pt x="2063" y="399"/>
                </a:cubicBezTo>
                <a:cubicBezTo>
                  <a:pt x="2077" y="399"/>
                  <a:pt x="2077" y="399"/>
                  <a:pt x="2077" y="399"/>
                </a:cubicBezTo>
                <a:cubicBezTo>
                  <a:pt x="2078" y="399"/>
                  <a:pt x="2079" y="399"/>
                  <a:pt x="2078" y="401"/>
                </a:cubicBezTo>
                <a:lnTo>
                  <a:pt x="2077" y="404"/>
                </a:lnTo>
                <a:close/>
                <a:moveTo>
                  <a:pt x="1959" y="410"/>
                </a:moveTo>
                <a:cubicBezTo>
                  <a:pt x="1959" y="411"/>
                  <a:pt x="1958" y="412"/>
                  <a:pt x="1957" y="412"/>
                </a:cubicBezTo>
                <a:cubicBezTo>
                  <a:pt x="1900" y="412"/>
                  <a:pt x="1900" y="412"/>
                  <a:pt x="1900" y="412"/>
                </a:cubicBezTo>
                <a:cubicBezTo>
                  <a:pt x="1900" y="412"/>
                  <a:pt x="1899" y="412"/>
                  <a:pt x="1898" y="413"/>
                </a:cubicBezTo>
                <a:cubicBezTo>
                  <a:pt x="1891" y="418"/>
                  <a:pt x="1891" y="418"/>
                  <a:pt x="1891" y="418"/>
                </a:cubicBezTo>
                <a:cubicBezTo>
                  <a:pt x="1890" y="419"/>
                  <a:pt x="1889" y="420"/>
                  <a:pt x="1889" y="421"/>
                </a:cubicBezTo>
                <a:cubicBezTo>
                  <a:pt x="1884" y="435"/>
                  <a:pt x="1884" y="435"/>
                  <a:pt x="1884" y="435"/>
                </a:cubicBezTo>
                <a:cubicBezTo>
                  <a:pt x="1948" y="435"/>
                  <a:pt x="1948" y="435"/>
                  <a:pt x="1948" y="435"/>
                </a:cubicBezTo>
                <a:cubicBezTo>
                  <a:pt x="1950" y="435"/>
                  <a:pt x="1950" y="435"/>
                  <a:pt x="1950" y="437"/>
                </a:cubicBezTo>
                <a:cubicBezTo>
                  <a:pt x="1947" y="445"/>
                  <a:pt x="1947" y="445"/>
                  <a:pt x="1947" y="445"/>
                </a:cubicBezTo>
                <a:cubicBezTo>
                  <a:pt x="1946" y="447"/>
                  <a:pt x="1945" y="447"/>
                  <a:pt x="1944" y="447"/>
                </a:cubicBezTo>
                <a:cubicBezTo>
                  <a:pt x="1880" y="447"/>
                  <a:pt x="1880" y="447"/>
                  <a:pt x="1880" y="447"/>
                </a:cubicBezTo>
                <a:cubicBezTo>
                  <a:pt x="1875" y="462"/>
                  <a:pt x="1875" y="462"/>
                  <a:pt x="1875" y="462"/>
                </a:cubicBezTo>
                <a:cubicBezTo>
                  <a:pt x="1875" y="462"/>
                  <a:pt x="1875" y="463"/>
                  <a:pt x="1875" y="464"/>
                </a:cubicBezTo>
                <a:cubicBezTo>
                  <a:pt x="1881" y="471"/>
                  <a:pt x="1881" y="471"/>
                  <a:pt x="1881" y="471"/>
                </a:cubicBezTo>
                <a:cubicBezTo>
                  <a:pt x="1881" y="472"/>
                  <a:pt x="1882" y="472"/>
                  <a:pt x="1883" y="472"/>
                </a:cubicBezTo>
                <a:cubicBezTo>
                  <a:pt x="1937" y="472"/>
                  <a:pt x="1937" y="472"/>
                  <a:pt x="1937" y="472"/>
                </a:cubicBezTo>
                <a:cubicBezTo>
                  <a:pt x="1938" y="472"/>
                  <a:pt x="1938" y="473"/>
                  <a:pt x="1938" y="474"/>
                </a:cubicBezTo>
                <a:cubicBezTo>
                  <a:pt x="1935" y="483"/>
                  <a:pt x="1935" y="483"/>
                  <a:pt x="1935" y="483"/>
                </a:cubicBezTo>
                <a:cubicBezTo>
                  <a:pt x="1934" y="485"/>
                  <a:pt x="1934" y="485"/>
                  <a:pt x="1932" y="485"/>
                </a:cubicBezTo>
                <a:cubicBezTo>
                  <a:pt x="1865" y="485"/>
                  <a:pt x="1865" y="485"/>
                  <a:pt x="1865" y="485"/>
                </a:cubicBezTo>
                <a:cubicBezTo>
                  <a:pt x="1864" y="485"/>
                  <a:pt x="1862" y="485"/>
                  <a:pt x="1862" y="484"/>
                </a:cubicBezTo>
                <a:cubicBezTo>
                  <a:pt x="1850" y="468"/>
                  <a:pt x="1850" y="468"/>
                  <a:pt x="1850" y="468"/>
                </a:cubicBezTo>
                <a:cubicBezTo>
                  <a:pt x="1850" y="467"/>
                  <a:pt x="1850" y="467"/>
                  <a:pt x="1850" y="465"/>
                </a:cubicBezTo>
                <a:cubicBezTo>
                  <a:pt x="1867" y="415"/>
                  <a:pt x="1867" y="415"/>
                  <a:pt x="1867" y="415"/>
                </a:cubicBezTo>
                <a:cubicBezTo>
                  <a:pt x="1867" y="414"/>
                  <a:pt x="1868" y="413"/>
                  <a:pt x="1869" y="412"/>
                </a:cubicBezTo>
                <a:cubicBezTo>
                  <a:pt x="1885" y="400"/>
                  <a:pt x="1885" y="400"/>
                  <a:pt x="1885" y="400"/>
                </a:cubicBezTo>
                <a:cubicBezTo>
                  <a:pt x="1886" y="399"/>
                  <a:pt x="1888" y="399"/>
                  <a:pt x="1889" y="399"/>
                </a:cubicBezTo>
                <a:cubicBezTo>
                  <a:pt x="1961" y="399"/>
                  <a:pt x="1961" y="399"/>
                  <a:pt x="1961" y="399"/>
                </a:cubicBezTo>
                <a:cubicBezTo>
                  <a:pt x="1962" y="399"/>
                  <a:pt x="1963" y="400"/>
                  <a:pt x="1962" y="401"/>
                </a:cubicBezTo>
                <a:lnTo>
                  <a:pt x="1959" y="410"/>
                </a:lnTo>
                <a:close/>
                <a:moveTo>
                  <a:pt x="1776" y="411"/>
                </a:moveTo>
                <a:cubicBezTo>
                  <a:pt x="1776" y="412"/>
                  <a:pt x="1775" y="413"/>
                  <a:pt x="1773" y="413"/>
                </a:cubicBezTo>
                <a:cubicBezTo>
                  <a:pt x="1741" y="413"/>
                  <a:pt x="1741" y="413"/>
                  <a:pt x="1741" y="413"/>
                </a:cubicBezTo>
                <a:cubicBezTo>
                  <a:pt x="1717" y="483"/>
                  <a:pt x="1717" y="483"/>
                  <a:pt x="1717" y="483"/>
                </a:cubicBezTo>
                <a:cubicBezTo>
                  <a:pt x="1717" y="485"/>
                  <a:pt x="1716" y="485"/>
                  <a:pt x="1715" y="485"/>
                </a:cubicBezTo>
                <a:cubicBezTo>
                  <a:pt x="1695" y="485"/>
                  <a:pt x="1695" y="485"/>
                  <a:pt x="1695" y="485"/>
                </a:cubicBezTo>
                <a:cubicBezTo>
                  <a:pt x="1693" y="485"/>
                  <a:pt x="1693" y="485"/>
                  <a:pt x="1693" y="483"/>
                </a:cubicBezTo>
                <a:cubicBezTo>
                  <a:pt x="1717" y="413"/>
                  <a:pt x="1717" y="413"/>
                  <a:pt x="1717" y="413"/>
                </a:cubicBezTo>
                <a:cubicBezTo>
                  <a:pt x="1684" y="413"/>
                  <a:pt x="1684" y="413"/>
                  <a:pt x="1684" y="413"/>
                </a:cubicBezTo>
                <a:cubicBezTo>
                  <a:pt x="1683" y="413"/>
                  <a:pt x="1683" y="412"/>
                  <a:pt x="1683" y="411"/>
                </a:cubicBezTo>
                <a:cubicBezTo>
                  <a:pt x="1686" y="401"/>
                  <a:pt x="1686" y="401"/>
                  <a:pt x="1686" y="401"/>
                </a:cubicBezTo>
                <a:cubicBezTo>
                  <a:pt x="1687" y="400"/>
                  <a:pt x="1688" y="399"/>
                  <a:pt x="1689" y="399"/>
                </a:cubicBezTo>
                <a:cubicBezTo>
                  <a:pt x="1778" y="399"/>
                  <a:pt x="1778" y="399"/>
                  <a:pt x="1778" y="399"/>
                </a:cubicBezTo>
                <a:cubicBezTo>
                  <a:pt x="1779" y="399"/>
                  <a:pt x="1780" y="400"/>
                  <a:pt x="1779" y="401"/>
                </a:cubicBezTo>
                <a:lnTo>
                  <a:pt x="1776" y="411"/>
                </a:lnTo>
                <a:close/>
                <a:moveTo>
                  <a:pt x="1673" y="410"/>
                </a:moveTo>
                <a:cubicBezTo>
                  <a:pt x="1672" y="411"/>
                  <a:pt x="1671" y="412"/>
                  <a:pt x="1670" y="412"/>
                </a:cubicBezTo>
                <a:cubicBezTo>
                  <a:pt x="1616" y="412"/>
                  <a:pt x="1616" y="412"/>
                  <a:pt x="1616" y="412"/>
                </a:cubicBezTo>
                <a:cubicBezTo>
                  <a:pt x="1615" y="412"/>
                  <a:pt x="1615" y="412"/>
                  <a:pt x="1614" y="413"/>
                </a:cubicBezTo>
                <a:cubicBezTo>
                  <a:pt x="1606" y="419"/>
                  <a:pt x="1606" y="419"/>
                  <a:pt x="1606" y="419"/>
                </a:cubicBezTo>
                <a:cubicBezTo>
                  <a:pt x="1605" y="419"/>
                  <a:pt x="1605" y="420"/>
                  <a:pt x="1605" y="420"/>
                </a:cubicBezTo>
                <a:cubicBezTo>
                  <a:pt x="1591" y="462"/>
                  <a:pt x="1591" y="462"/>
                  <a:pt x="1591" y="462"/>
                </a:cubicBezTo>
                <a:cubicBezTo>
                  <a:pt x="1590" y="463"/>
                  <a:pt x="1590" y="463"/>
                  <a:pt x="1591" y="464"/>
                </a:cubicBezTo>
                <a:cubicBezTo>
                  <a:pt x="1596" y="471"/>
                  <a:pt x="1596" y="471"/>
                  <a:pt x="1596" y="471"/>
                </a:cubicBezTo>
                <a:cubicBezTo>
                  <a:pt x="1597" y="472"/>
                  <a:pt x="1597" y="472"/>
                  <a:pt x="1598" y="472"/>
                </a:cubicBezTo>
                <a:cubicBezTo>
                  <a:pt x="1650" y="472"/>
                  <a:pt x="1650" y="472"/>
                  <a:pt x="1650" y="472"/>
                </a:cubicBezTo>
                <a:cubicBezTo>
                  <a:pt x="1651" y="472"/>
                  <a:pt x="1652" y="473"/>
                  <a:pt x="1651" y="474"/>
                </a:cubicBezTo>
                <a:cubicBezTo>
                  <a:pt x="1648" y="483"/>
                  <a:pt x="1648" y="483"/>
                  <a:pt x="1648" y="483"/>
                </a:cubicBezTo>
                <a:cubicBezTo>
                  <a:pt x="1648" y="485"/>
                  <a:pt x="1647" y="485"/>
                  <a:pt x="1645" y="485"/>
                </a:cubicBezTo>
                <a:cubicBezTo>
                  <a:pt x="1580" y="485"/>
                  <a:pt x="1580" y="485"/>
                  <a:pt x="1580" y="485"/>
                </a:cubicBezTo>
                <a:cubicBezTo>
                  <a:pt x="1579" y="485"/>
                  <a:pt x="1578" y="485"/>
                  <a:pt x="1577" y="484"/>
                </a:cubicBezTo>
                <a:cubicBezTo>
                  <a:pt x="1566" y="468"/>
                  <a:pt x="1566" y="468"/>
                  <a:pt x="1566" y="468"/>
                </a:cubicBezTo>
                <a:cubicBezTo>
                  <a:pt x="1565" y="467"/>
                  <a:pt x="1565" y="467"/>
                  <a:pt x="1566" y="465"/>
                </a:cubicBezTo>
                <a:cubicBezTo>
                  <a:pt x="1583" y="415"/>
                  <a:pt x="1583" y="415"/>
                  <a:pt x="1583" y="415"/>
                </a:cubicBezTo>
                <a:cubicBezTo>
                  <a:pt x="1583" y="414"/>
                  <a:pt x="1584" y="413"/>
                  <a:pt x="1585" y="412"/>
                </a:cubicBezTo>
                <a:cubicBezTo>
                  <a:pt x="1601" y="400"/>
                  <a:pt x="1601" y="400"/>
                  <a:pt x="1601" y="400"/>
                </a:cubicBezTo>
                <a:cubicBezTo>
                  <a:pt x="1602" y="399"/>
                  <a:pt x="1603" y="399"/>
                  <a:pt x="1605" y="399"/>
                </a:cubicBezTo>
                <a:cubicBezTo>
                  <a:pt x="1674" y="399"/>
                  <a:pt x="1674" y="399"/>
                  <a:pt x="1674" y="399"/>
                </a:cubicBezTo>
                <a:cubicBezTo>
                  <a:pt x="1676" y="399"/>
                  <a:pt x="1676" y="400"/>
                  <a:pt x="1676" y="401"/>
                </a:cubicBezTo>
                <a:lnTo>
                  <a:pt x="1673" y="410"/>
                </a:lnTo>
                <a:close/>
                <a:moveTo>
                  <a:pt x="1564" y="410"/>
                </a:moveTo>
                <a:cubicBezTo>
                  <a:pt x="1564" y="411"/>
                  <a:pt x="1563" y="412"/>
                  <a:pt x="1562" y="412"/>
                </a:cubicBezTo>
                <a:cubicBezTo>
                  <a:pt x="1505" y="412"/>
                  <a:pt x="1505" y="412"/>
                  <a:pt x="1505" y="412"/>
                </a:cubicBezTo>
                <a:cubicBezTo>
                  <a:pt x="1505" y="412"/>
                  <a:pt x="1504" y="412"/>
                  <a:pt x="1503" y="413"/>
                </a:cubicBezTo>
                <a:cubicBezTo>
                  <a:pt x="1495" y="418"/>
                  <a:pt x="1495" y="418"/>
                  <a:pt x="1495" y="418"/>
                </a:cubicBezTo>
                <a:cubicBezTo>
                  <a:pt x="1495" y="419"/>
                  <a:pt x="1494" y="420"/>
                  <a:pt x="1494" y="421"/>
                </a:cubicBezTo>
                <a:cubicBezTo>
                  <a:pt x="1489" y="435"/>
                  <a:pt x="1489" y="435"/>
                  <a:pt x="1489" y="435"/>
                </a:cubicBezTo>
                <a:cubicBezTo>
                  <a:pt x="1553" y="435"/>
                  <a:pt x="1553" y="435"/>
                  <a:pt x="1553" y="435"/>
                </a:cubicBezTo>
                <a:cubicBezTo>
                  <a:pt x="1555" y="435"/>
                  <a:pt x="1555" y="435"/>
                  <a:pt x="1555" y="437"/>
                </a:cubicBezTo>
                <a:cubicBezTo>
                  <a:pt x="1552" y="445"/>
                  <a:pt x="1552" y="445"/>
                  <a:pt x="1552" y="445"/>
                </a:cubicBezTo>
                <a:cubicBezTo>
                  <a:pt x="1551" y="447"/>
                  <a:pt x="1550" y="447"/>
                  <a:pt x="1549" y="447"/>
                </a:cubicBezTo>
                <a:cubicBezTo>
                  <a:pt x="1485" y="447"/>
                  <a:pt x="1485" y="447"/>
                  <a:pt x="1485" y="447"/>
                </a:cubicBezTo>
                <a:cubicBezTo>
                  <a:pt x="1480" y="462"/>
                  <a:pt x="1480" y="462"/>
                  <a:pt x="1480" y="462"/>
                </a:cubicBezTo>
                <a:cubicBezTo>
                  <a:pt x="1480" y="462"/>
                  <a:pt x="1480" y="463"/>
                  <a:pt x="1480" y="464"/>
                </a:cubicBezTo>
                <a:cubicBezTo>
                  <a:pt x="1486" y="471"/>
                  <a:pt x="1486" y="471"/>
                  <a:pt x="1486" y="471"/>
                </a:cubicBezTo>
                <a:cubicBezTo>
                  <a:pt x="1486" y="472"/>
                  <a:pt x="1487" y="472"/>
                  <a:pt x="1488" y="472"/>
                </a:cubicBezTo>
                <a:cubicBezTo>
                  <a:pt x="1542" y="472"/>
                  <a:pt x="1542" y="472"/>
                  <a:pt x="1542" y="472"/>
                </a:cubicBezTo>
                <a:cubicBezTo>
                  <a:pt x="1543" y="472"/>
                  <a:pt x="1543" y="473"/>
                  <a:pt x="1543" y="474"/>
                </a:cubicBezTo>
                <a:cubicBezTo>
                  <a:pt x="1540" y="483"/>
                  <a:pt x="1540" y="483"/>
                  <a:pt x="1540" y="483"/>
                </a:cubicBezTo>
                <a:cubicBezTo>
                  <a:pt x="1539" y="485"/>
                  <a:pt x="1539" y="485"/>
                  <a:pt x="1537" y="485"/>
                </a:cubicBezTo>
                <a:cubicBezTo>
                  <a:pt x="1470" y="485"/>
                  <a:pt x="1470" y="485"/>
                  <a:pt x="1470" y="485"/>
                </a:cubicBezTo>
                <a:cubicBezTo>
                  <a:pt x="1469" y="485"/>
                  <a:pt x="1467" y="485"/>
                  <a:pt x="1467" y="484"/>
                </a:cubicBezTo>
                <a:cubicBezTo>
                  <a:pt x="1455" y="468"/>
                  <a:pt x="1455" y="468"/>
                  <a:pt x="1455" y="468"/>
                </a:cubicBezTo>
                <a:cubicBezTo>
                  <a:pt x="1455" y="467"/>
                  <a:pt x="1455" y="467"/>
                  <a:pt x="1455" y="465"/>
                </a:cubicBezTo>
                <a:cubicBezTo>
                  <a:pt x="1472" y="415"/>
                  <a:pt x="1472" y="415"/>
                  <a:pt x="1472" y="415"/>
                </a:cubicBezTo>
                <a:cubicBezTo>
                  <a:pt x="1472" y="414"/>
                  <a:pt x="1473" y="413"/>
                  <a:pt x="1474" y="412"/>
                </a:cubicBezTo>
                <a:cubicBezTo>
                  <a:pt x="1490" y="400"/>
                  <a:pt x="1490" y="400"/>
                  <a:pt x="1490" y="400"/>
                </a:cubicBezTo>
                <a:cubicBezTo>
                  <a:pt x="1491" y="399"/>
                  <a:pt x="1493" y="399"/>
                  <a:pt x="1494" y="399"/>
                </a:cubicBezTo>
                <a:cubicBezTo>
                  <a:pt x="1566" y="399"/>
                  <a:pt x="1566" y="399"/>
                  <a:pt x="1566" y="399"/>
                </a:cubicBezTo>
                <a:cubicBezTo>
                  <a:pt x="1567" y="399"/>
                  <a:pt x="1568" y="400"/>
                  <a:pt x="1567" y="401"/>
                </a:cubicBezTo>
                <a:lnTo>
                  <a:pt x="1564" y="410"/>
                </a:lnTo>
                <a:close/>
                <a:moveTo>
                  <a:pt x="1434" y="465"/>
                </a:moveTo>
                <a:cubicBezTo>
                  <a:pt x="1433" y="467"/>
                  <a:pt x="1433" y="467"/>
                  <a:pt x="1432" y="468"/>
                </a:cubicBezTo>
                <a:cubicBezTo>
                  <a:pt x="1410" y="484"/>
                  <a:pt x="1410" y="484"/>
                  <a:pt x="1410" y="484"/>
                </a:cubicBezTo>
                <a:cubicBezTo>
                  <a:pt x="1408" y="485"/>
                  <a:pt x="1407" y="485"/>
                  <a:pt x="1406" y="485"/>
                </a:cubicBezTo>
                <a:cubicBezTo>
                  <a:pt x="1359" y="485"/>
                  <a:pt x="1359" y="485"/>
                  <a:pt x="1359" y="485"/>
                </a:cubicBezTo>
                <a:cubicBezTo>
                  <a:pt x="1357" y="485"/>
                  <a:pt x="1357" y="485"/>
                  <a:pt x="1357" y="483"/>
                </a:cubicBezTo>
                <a:cubicBezTo>
                  <a:pt x="1361" y="473"/>
                  <a:pt x="1361" y="473"/>
                  <a:pt x="1361" y="473"/>
                </a:cubicBezTo>
                <a:cubicBezTo>
                  <a:pt x="1361" y="472"/>
                  <a:pt x="1362" y="471"/>
                  <a:pt x="1363" y="471"/>
                </a:cubicBezTo>
                <a:cubicBezTo>
                  <a:pt x="1397" y="471"/>
                  <a:pt x="1397" y="471"/>
                  <a:pt x="1397" y="471"/>
                </a:cubicBezTo>
                <a:cubicBezTo>
                  <a:pt x="1398" y="471"/>
                  <a:pt x="1399" y="471"/>
                  <a:pt x="1399" y="470"/>
                </a:cubicBezTo>
                <a:cubicBezTo>
                  <a:pt x="1410" y="463"/>
                  <a:pt x="1410" y="463"/>
                  <a:pt x="1410" y="463"/>
                </a:cubicBezTo>
                <a:cubicBezTo>
                  <a:pt x="1410" y="463"/>
                  <a:pt x="1411" y="462"/>
                  <a:pt x="1411" y="461"/>
                </a:cubicBezTo>
                <a:cubicBezTo>
                  <a:pt x="1431" y="401"/>
                  <a:pt x="1431" y="401"/>
                  <a:pt x="1431" y="401"/>
                </a:cubicBezTo>
                <a:cubicBezTo>
                  <a:pt x="1432" y="400"/>
                  <a:pt x="1433" y="399"/>
                  <a:pt x="1434" y="399"/>
                </a:cubicBezTo>
                <a:cubicBezTo>
                  <a:pt x="1454" y="399"/>
                  <a:pt x="1454" y="399"/>
                  <a:pt x="1454" y="399"/>
                </a:cubicBezTo>
                <a:cubicBezTo>
                  <a:pt x="1455" y="399"/>
                  <a:pt x="1456" y="400"/>
                  <a:pt x="1455" y="401"/>
                </a:cubicBezTo>
                <a:lnTo>
                  <a:pt x="1434" y="465"/>
                </a:lnTo>
                <a:close/>
                <a:moveTo>
                  <a:pt x="1369" y="415"/>
                </a:moveTo>
                <a:cubicBezTo>
                  <a:pt x="1350" y="469"/>
                  <a:pt x="1350" y="469"/>
                  <a:pt x="1350" y="469"/>
                </a:cubicBezTo>
                <a:cubicBezTo>
                  <a:pt x="1350" y="470"/>
                  <a:pt x="1349" y="472"/>
                  <a:pt x="1348" y="472"/>
                </a:cubicBezTo>
                <a:cubicBezTo>
                  <a:pt x="1332" y="484"/>
                  <a:pt x="1332" y="484"/>
                  <a:pt x="1332" y="484"/>
                </a:cubicBezTo>
                <a:cubicBezTo>
                  <a:pt x="1331" y="485"/>
                  <a:pt x="1330" y="485"/>
                  <a:pt x="1329" y="485"/>
                </a:cubicBezTo>
                <a:cubicBezTo>
                  <a:pt x="1260" y="485"/>
                  <a:pt x="1260" y="485"/>
                  <a:pt x="1260" y="485"/>
                </a:cubicBezTo>
                <a:cubicBezTo>
                  <a:pt x="1259" y="485"/>
                  <a:pt x="1258" y="485"/>
                  <a:pt x="1258" y="484"/>
                </a:cubicBezTo>
                <a:cubicBezTo>
                  <a:pt x="1250" y="472"/>
                  <a:pt x="1250" y="472"/>
                  <a:pt x="1250" y="472"/>
                </a:cubicBezTo>
                <a:cubicBezTo>
                  <a:pt x="1249" y="472"/>
                  <a:pt x="1249" y="470"/>
                  <a:pt x="1249" y="469"/>
                </a:cubicBezTo>
                <a:cubicBezTo>
                  <a:pt x="1267" y="415"/>
                  <a:pt x="1267" y="415"/>
                  <a:pt x="1267" y="415"/>
                </a:cubicBezTo>
                <a:cubicBezTo>
                  <a:pt x="1268" y="414"/>
                  <a:pt x="1269" y="413"/>
                  <a:pt x="1270" y="412"/>
                </a:cubicBezTo>
                <a:cubicBezTo>
                  <a:pt x="1286" y="400"/>
                  <a:pt x="1286" y="400"/>
                  <a:pt x="1286" y="400"/>
                </a:cubicBezTo>
                <a:cubicBezTo>
                  <a:pt x="1287" y="399"/>
                  <a:pt x="1288" y="399"/>
                  <a:pt x="1289" y="399"/>
                </a:cubicBezTo>
                <a:cubicBezTo>
                  <a:pt x="1357" y="399"/>
                  <a:pt x="1357" y="399"/>
                  <a:pt x="1357" y="399"/>
                </a:cubicBezTo>
                <a:cubicBezTo>
                  <a:pt x="1359" y="399"/>
                  <a:pt x="1360" y="399"/>
                  <a:pt x="1360" y="400"/>
                </a:cubicBezTo>
                <a:cubicBezTo>
                  <a:pt x="1368" y="412"/>
                  <a:pt x="1368" y="412"/>
                  <a:pt x="1368" y="412"/>
                </a:cubicBezTo>
                <a:cubicBezTo>
                  <a:pt x="1369" y="413"/>
                  <a:pt x="1369" y="414"/>
                  <a:pt x="1369" y="415"/>
                </a:cubicBezTo>
                <a:close/>
                <a:moveTo>
                  <a:pt x="1343" y="419"/>
                </a:moveTo>
                <a:cubicBezTo>
                  <a:pt x="1339" y="413"/>
                  <a:pt x="1339" y="413"/>
                  <a:pt x="1339" y="413"/>
                </a:cubicBezTo>
                <a:cubicBezTo>
                  <a:pt x="1339" y="412"/>
                  <a:pt x="1338" y="412"/>
                  <a:pt x="1337" y="412"/>
                </a:cubicBezTo>
                <a:cubicBezTo>
                  <a:pt x="1301" y="412"/>
                  <a:pt x="1301" y="412"/>
                  <a:pt x="1301" y="412"/>
                </a:cubicBezTo>
                <a:cubicBezTo>
                  <a:pt x="1300" y="412"/>
                  <a:pt x="1299" y="412"/>
                  <a:pt x="1298" y="413"/>
                </a:cubicBezTo>
                <a:cubicBezTo>
                  <a:pt x="1291" y="419"/>
                  <a:pt x="1291" y="419"/>
                  <a:pt x="1291" y="419"/>
                </a:cubicBezTo>
                <a:cubicBezTo>
                  <a:pt x="1290" y="419"/>
                  <a:pt x="1289" y="420"/>
                  <a:pt x="1289" y="421"/>
                </a:cubicBezTo>
                <a:cubicBezTo>
                  <a:pt x="1275" y="463"/>
                  <a:pt x="1275" y="463"/>
                  <a:pt x="1275" y="463"/>
                </a:cubicBezTo>
                <a:cubicBezTo>
                  <a:pt x="1274" y="464"/>
                  <a:pt x="1275" y="465"/>
                  <a:pt x="1275" y="466"/>
                </a:cubicBezTo>
                <a:cubicBezTo>
                  <a:pt x="1279" y="471"/>
                  <a:pt x="1279" y="471"/>
                  <a:pt x="1279" y="471"/>
                </a:cubicBezTo>
                <a:cubicBezTo>
                  <a:pt x="1279" y="472"/>
                  <a:pt x="1280" y="472"/>
                  <a:pt x="1281" y="472"/>
                </a:cubicBezTo>
                <a:cubicBezTo>
                  <a:pt x="1317" y="472"/>
                  <a:pt x="1317" y="472"/>
                  <a:pt x="1317" y="472"/>
                </a:cubicBezTo>
                <a:cubicBezTo>
                  <a:pt x="1318" y="472"/>
                  <a:pt x="1319" y="472"/>
                  <a:pt x="1320" y="471"/>
                </a:cubicBezTo>
                <a:cubicBezTo>
                  <a:pt x="1327" y="466"/>
                  <a:pt x="1327" y="466"/>
                  <a:pt x="1327" y="466"/>
                </a:cubicBezTo>
                <a:cubicBezTo>
                  <a:pt x="1328" y="465"/>
                  <a:pt x="1329" y="464"/>
                  <a:pt x="1329" y="463"/>
                </a:cubicBezTo>
                <a:cubicBezTo>
                  <a:pt x="1343" y="421"/>
                  <a:pt x="1343" y="421"/>
                  <a:pt x="1343" y="421"/>
                </a:cubicBezTo>
                <a:cubicBezTo>
                  <a:pt x="1343" y="420"/>
                  <a:pt x="1343" y="419"/>
                  <a:pt x="1343" y="419"/>
                </a:cubicBezTo>
                <a:close/>
                <a:moveTo>
                  <a:pt x="1246" y="415"/>
                </a:moveTo>
                <a:cubicBezTo>
                  <a:pt x="1240" y="435"/>
                  <a:pt x="1240" y="435"/>
                  <a:pt x="1240" y="435"/>
                </a:cubicBezTo>
                <a:cubicBezTo>
                  <a:pt x="1239" y="436"/>
                  <a:pt x="1238" y="438"/>
                  <a:pt x="1237" y="439"/>
                </a:cubicBezTo>
                <a:cubicBezTo>
                  <a:pt x="1223" y="449"/>
                  <a:pt x="1223" y="449"/>
                  <a:pt x="1223" y="449"/>
                </a:cubicBezTo>
                <a:cubicBezTo>
                  <a:pt x="1227" y="478"/>
                  <a:pt x="1227" y="478"/>
                  <a:pt x="1227" y="478"/>
                </a:cubicBezTo>
                <a:cubicBezTo>
                  <a:pt x="1227" y="479"/>
                  <a:pt x="1227" y="479"/>
                  <a:pt x="1227" y="480"/>
                </a:cubicBezTo>
                <a:cubicBezTo>
                  <a:pt x="1227" y="480"/>
                  <a:pt x="1227" y="481"/>
                  <a:pt x="1227" y="482"/>
                </a:cubicBezTo>
                <a:cubicBezTo>
                  <a:pt x="1226" y="483"/>
                  <a:pt x="1226" y="483"/>
                  <a:pt x="1226" y="483"/>
                </a:cubicBezTo>
                <a:cubicBezTo>
                  <a:pt x="1226" y="484"/>
                  <a:pt x="1226" y="484"/>
                  <a:pt x="1225" y="485"/>
                </a:cubicBezTo>
                <a:cubicBezTo>
                  <a:pt x="1225" y="485"/>
                  <a:pt x="1224" y="485"/>
                  <a:pt x="1223" y="485"/>
                </a:cubicBezTo>
                <a:cubicBezTo>
                  <a:pt x="1204" y="485"/>
                  <a:pt x="1204" y="485"/>
                  <a:pt x="1204" y="485"/>
                </a:cubicBezTo>
                <a:cubicBezTo>
                  <a:pt x="1204" y="485"/>
                  <a:pt x="1203" y="485"/>
                  <a:pt x="1203" y="484"/>
                </a:cubicBezTo>
                <a:cubicBezTo>
                  <a:pt x="1200" y="454"/>
                  <a:pt x="1200" y="454"/>
                  <a:pt x="1200" y="454"/>
                </a:cubicBezTo>
                <a:cubicBezTo>
                  <a:pt x="1156" y="454"/>
                  <a:pt x="1156" y="454"/>
                  <a:pt x="1156" y="454"/>
                </a:cubicBezTo>
                <a:cubicBezTo>
                  <a:pt x="1146" y="483"/>
                  <a:pt x="1146" y="483"/>
                  <a:pt x="1146" y="483"/>
                </a:cubicBezTo>
                <a:cubicBezTo>
                  <a:pt x="1145" y="485"/>
                  <a:pt x="1145" y="485"/>
                  <a:pt x="1143" y="485"/>
                </a:cubicBezTo>
                <a:cubicBezTo>
                  <a:pt x="1124" y="485"/>
                  <a:pt x="1124" y="485"/>
                  <a:pt x="1124" y="485"/>
                </a:cubicBezTo>
                <a:cubicBezTo>
                  <a:pt x="1122" y="485"/>
                  <a:pt x="1122" y="485"/>
                  <a:pt x="1122" y="483"/>
                </a:cubicBezTo>
                <a:cubicBezTo>
                  <a:pt x="1149" y="402"/>
                  <a:pt x="1149" y="402"/>
                  <a:pt x="1149" y="402"/>
                </a:cubicBezTo>
                <a:cubicBezTo>
                  <a:pt x="1150" y="400"/>
                  <a:pt x="1152" y="399"/>
                  <a:pt x="1154" y="399"/>
                </a:cubicBezTo>
                <a:cubicBezTo>
                  <a:pt x="1235" y="399"/>
                  <a:pt x="1235" y="399"/>
                  <a:pt x="1235" y="399"/>
                </a:cubicBezTo>
                <a:cubicBezTo>
                  <a:pt x="1236" y="399"/>
                  <a:pt x="1237" y="399"/>
                  <a:pt x="1238" y="400"/>
                </a:cubicBezTo>
                <a:cubicBezTo>
                  <a:pt x="1246" y="412"/>
                  <a:pt x="1246" y="412"/>
                  <a:pt x="1246" y="412"/>
                </a:cubicBezTo>
                <a:cubicBezTo>
                  <a:pt x="1247" y="413"/>
                  <a:pt x="1247" y="413"/>
                  <a:pt x="1246" y="415"/>
                </a:cubicBezTo>
                <a:close/>
                <a:moveTo>
                  <a:pt x="1221" y="418"/>
                </a:moveTo>
                <a:cubicBezTo>
                  <a:pt x="1217" y="413"/>
                  <a:pt x="1217" y="413"/>
                  <a:pt x="1217" y="413"/>
                </a:cubicBezTo>
                <a:cubicBezTo>
                  <a:pt x="1217" y="412"/>
                  <a:pt x="1216" y="412"/>
                  <a:pt x="1215" y="412"/>
                </a:cubicBezTo>
                <a:cubicBezTo>
                  <a:pt x="1172" y="412"/>
                  <a:pt x="1172" y="412"/>
                  <a:pt x="1172" y="412"/>
                </a:cubicBezTo>
                <a:cubicBezTo>
                  <a:pt x="1170" y="412"/>
                  <a:pt x="1169" y="413"/>
                  <a:pt x="1169" y="414"/>
                </a:cubicBezTo>
                <a:cubicBezTo>
                  <a:pt x="1160" y="441"/>
                  <a:pt x="1160" y="441"/>
                  <a:pt x="1160" y="441"/>
                </a:cubicBezTo>
                <a:cubicBezTo>
                  <a:pt x="1205" y="441"/>
                  <a:pt x="1205" y="441"/>
                  <a:pt x="1205" y="441"/>
                </a:cubicBezTo>
                <a:cubicBezTo>
                  <a:pt x="1215" y="434"/>
                  <a:pt x="1215" y="434"/>
                  <a:pt x="1215" y="434"/>
                </a:cubicBezTo>
                <a:cubicBezTo>
                  <a:pt x="1216" y="434"/>
                  <a:pt x="1217" y="433"/>
                  <a:pt x="1217" y="433"/>
                </a:cubicBezTo>
                <a:cubicBezTo>
                  <a:pt x="1221" y="420"/>
                  <a:pt x="1221" y="420"/>
                  <a:pt x="1221" y="420"/>
                </a:cubicBezTo>
                <a:cubicBezTo>
                  <a:pt x="1221" y="420"/>
                  <a:pt x="1221" y="419"/>
                  <a:pt x="1221" y="418"/>
                </a:cubicBezTo>
                <a:close/>
                <a:moveTo>
                  <a:pt x="1131" y="415"/>
                </a:moveTo>
                <a:cubicBezTo>
                  <a:pt x="1124" y="434"/>
                  <a:pt x="1124" y="434"/>
                  <a:pt x="1124" y="434"/>
                </a:cubicBezTo>
                <a:cubicBezTo>
                  <a:pt x="1124" y="435"/>
                  <a:pt x="1123" y="436"/>
                  <a:pt x="1122" y="437"/>
                </a:cubicBezTo>
                <a:cubicBezTo>
                  <a:pt x="1102" y="452"/>
                  <a:pt x="1102" y="452"/>
                  <a:pt x="1102" y="452"/>
                </a:cubicBezTo>
                <a:cubicBezTo>
                  <a:pt x="1100" y="453"/>
                  <a:pt x="1098" y="454"/>
                  <a:pt x="1096" y="454"/>
                </a:cubicBezTo>
                <a:cubicBezTo>
                  <a:pt x="1040" y="454"/>
                  <a:pt x="1040" y="454"/>
                  <a:pt x="1040" y="454"/>
                </a:cubicBezTo>
                <a:cubicBezTo>
                  <a:pt x="1031" y="483"/>
                  <a:pt x="1031" y="483"/>
                  <a:pt x="1031" y="483"/>
                </a:cubicBezTo>
                <a:cubicBezTo>
                  <a:pt x="1030" y="485"/>
                  <a:pt x="1029" y="485"/>
                  <a:pt x="1028" y="485"/>
                </a:cubicBezTo>
                <a:cubicBezTo>
                  <a:pt x="1008" y="485"/>
                  <a:pt x="1008" y="485"/>
                  <a:pt x="1008" y="485"/>
                </a:cubicBezTo>
                <a:cubicBezTo>
                  <a:pt x="1007" y="485"/>
                  <a:pt x="1007" y="485"/>
                  <a:pt x="1007" y="483"/>
                </a:cubicBezTo>
                <a:cubicBezTo>
                  <a:pt x="1034" y="402"/>
                  <a:pt x="1034" y="402"/>
                  <a:pt x="1034" y="402"/>
                </a:cubicBezTo>
                <a:cubicBezTo>
                  <a:pt x="1035" y="400"/>
                  <a:pt x="1036" y="399"/>
                  <a:pt x="1039" y="399"/>
                </a:cubicBezTo>
                <a:cubicBezTo>
                  <a:pt x="1119" y="399"/>
                  <a:pt x="1119" y="399"/>
                  <a:pt x="1119" y="399"/>
                </a:cubicBezTo>
                <a:cubicBezTo>
                  <a:pt x="1121" y="399"/>
                  <a:pt x="1122" y="399"/>
                  <a:pt x="1123" y="400"/>
                </a:cubicBezTo>
                <a:cubicBezTo>
                  <a:pt x="1131" y="412"/>
                  <a:pt x="1131" y="412"/>
                  <a:pt x="1131" y="412"/>
                </a:cubicBezTo>
                <a:cubicBezTo>
                  <a:pt x="1131" y="413"/>
                  <a:pt x="1131" y="414"/>
                  <a:pt x="1131" y="415"/>
                </a:cubicBezTo>
                <a:close/>
                <a:moveTo>
                  <a:pt x="1105" y="418"/>
                </a:moveTo>
                <a:cubicBezTo>
                  <a:pt x="1101" y="413"/>
                  <a:pt x="1101" y="413"/>
                  <a:pt x="1101" y="413"/>
                </a:cubicBezTo>
                <a:cubicBezTo>
                  <a:pt x="1101" y="412"/>
                  <a:pt x="1100" y="412"/>
                  <a:pt x="1099" y="412"/>
                </a:cubicBezTo>
                <a:cubicBezTo>
                  <a:pt x="1056" y="412"/>
                  <a:pt x="1056" y="412"/>
                  <a:pt x="1056" y="412"/>
                </a:cubicBezTo>
                <a:cubicBezTo>
                  <a:pt x="1055" y="412"/>
                  <a:pt x="1054" y="413"/>
                  <a:pt x="1054" y="414"/>
                </a:cubicBezTo>
                <a:cubicBezTo>
                  <a:pt x="1045" y="441"/>
                  <a:pt x="1045" y="441"/>
                  <a:pt x="1045" y="441"/>
                </a:cubicBezTo>
                <a:cubicBezTo>
                  <a:pt x="1087" y="441"/>
                  <a:pt x="1087" y="441"/>
                  <a:pt x="1087" y="441"/>
                </a:cubicBezTo>
                <a:cubicBezTo>
                  <a:pt x="1088" y="441"/>
                  <a:pt x="1090" y="441"/>
                  <a:pt x="1091" y="440"/>
                </a:cubicBezTo>
                <a:cubicBezTo>
                  <a:pt x="1100" y="433"/>
                  <a:pt x="1100" y="433"/>
                  <a:pt x="1100" y="433"/>
                </a:cubicBezTo>
                <a:cubicBezTo>
                  <a:pt x="1101" y="432"/>
                  <a:pt x="1102" y="432"/>
                  <a:pt x="1102" y="430"/>
                </a:cubicBezTo>
                <a:cubicBezTo>
                  <a:pt x="1105" y="421"/>
                  <a:pt x="1105" y="421"/>
                  <a:pt x="1105" y="421"/>
                </a:cubicBezTo>
                <a:cubicBezTo>
                  <a:pt x="1106" y="420"/>
                  <a:pt x="1106" y="419"/>
                  <a:pt x="1105" y="418"/>
                </a:cubicBezTo>
                <a:close/>
                <a:moveTo>
                  <a:pt x="911" y="415"/>
                </a:moveTo>
                <a:cubicBezTo>
                  <a:pt x="905" y="435"/>
                  <a:pt x="905" y="435"/>
                  <a:pt x="905" y="435"/>
                </a:cubicBezTo>
                <a:cubicBezTo>
                  <a:pt x="904" y="436"/>
                  <a:pt x="903" y="438"/>
                  <a:pt x="902" y="439"/>
                </a:cubicBezTo>
                <a:cubicBezTo>
                  <a:pt x="888" y="449"/>
                  <a:pt x="888" y="449"/>
                  <a:pt x="888" y="449"/>
                </a:cubicBezTo>
                <a:cubicBezTo>
                  <a:pt x="892" y="478"/>
                  <a:pt x="892" y="478"/>
                  <a:pt x="892" y="478"/>
                </a:cubicBezTo>
                <a:cubicBezTo>
                  <a:pt x="892" y="479"/>
                  <a:pt x="892" y="479"/>
                  <a:pt x="892" y="480"/>
                </a:cubicBezTo>
                <a:cubicBezTo>
                  <a:pt x="892" y="480"/>
                  <a:pt x="892" y="481"/>
                  <a:pt x="892" y="482"/>
                </a:cubicBezTo>
                <a:cubicBezTo>
                  <a:pt x="891" y="483"/>
                  <a:pt x="891" y="483"/>
                  <a:pt x="891" y="483"/>
                </a:cubicBezTo>
                <a:cubicBezTo>
                  <a:pt x="891" y="484"/>
                  <a:pt x="891" y="484"/>
                  <a:pt x="890" y="485"/>
                </a:cubicBezTo>
                <a:cubicBezTo>
                  <a:pt x="890" y="485"/>
                  <a:pt x="889" y="485"/>
                  <a:pt x="888" y="485"/>
                </a:cubicBezTo>
                <a:cubicBezTo>
                  <a:pt x="869" y="485"/>
                  <a:pt x="869" y="485"/>
                  <a:pt x="869" y="485"/>
                </a:cubicBezTo>
                <a:cubicBezTo>
                  <a:pt x="869" y="485"/>
                  <a:pt x="868" y="485"/>
                  <a:pt x="868" y="484"/>
                </a:cubicBezTo>
                <a:cubicBezTo>
                  <a:pt x="865" y="454"/>
                  <a:pt x="865" y="454"/>
                  <a:pt x="865" y="454"/>
                </a:cubicBezTo>
                <a:cubicBezTo>
                  <a:pt x="821" y="454"/>
                  <a:pt x="821" y="454"/>
                  <a:pt x="821" y="454"/>
                </a:cubicBezTo>
                <a:cubicBezTo>
                  <a:pt x="811" y="483"/>
                  <a:pt x="811" y="483"/>
                  <a:pt x="811" y="483"/>
                </a:cubicBezTo>
                <a:cubicBezTo>
                  <a:pt x="810" y="485"/>
                  <a:pt x="810" y="485"/>
                  <a:pt x="808" y="485"/>
                </a:cubicBezTo>
                <a:cubicBezTo>
                  <a:pt x="789" y="485"/>
                  <a:pt x="789" y="485"/>
                  <a:pt x="789" y="485"/>
                </a:cubicBezTo>
                <a:cubicBezTo>
                  <a:pt x="787" y="485"/>
                  <a:pt x="787" y="485"/>
                  <a:pt x="787" y="483"/>
                </a:cubicBezTo>
                <a:cubicBezTo>
                  <a:pt x="814" y="402"/>
                  <a:pt x="814" y="402"/>
                  <a:pt x="814" y="402"/>
                </a:cubicBezTo>
                <a:cubicBezTo>
                  <a:pt x="815" y="400"/>
                  <a:pt x="817" y="399"/>
                  <a:pt x="819" y="399"/>
                </a:cubicBezTo>
                <a:cubicBezTo>
                  <a:pt x="900" y="399"/>
                  <a:pt x="900" y="399"/>
                  <a:pt x="900" y="399"/>
                </a:cubicBezTo>
                <a:cubicBezTo>
                  <a:pt x="901" y="399"/>
                  <a:pt x="902" y="399"/>
                  <a:pt x="903" y="400"/>
                </a:cubicBezTo>
                <a:cubicBezTo>
                  <a:pt x="911" y="412"/>
                  <a:pt x="911" y="412"/>
                  <a:pt x="911" y="412"/>
                </a:cubicBezTo>
                <a:cubicBezTo>
                  <a:pt x="912" y="413"/>
                  <a:pt x="912" y="413"/>
                  <a:pt x="911" y="415"/>
                </a:cubicBezTo>
                <a:close/>
                <a:moveTo>
                  <a:pt x="886" y="418"/>
                </a:moveTo>
                <a:cubicBezTo>
                  <a:pt x="882" y="413"/>
                  <a:pt x="882" y="413"/>
                  <a:pt x="882" y="413"/>
                </a:cubicBezTo>
                <a:cubicBezTo>
                  <a:pt x="881" y="412"/>
                  <a:pt x="881" y="412"/>
                  <a:pt x="880" y="412"/>
                </a:cubicBezTo>
                <a:cubicBezTo>
                  <a:pt x="837" y="412"/>
                  <a:pt x="837" y="412"/>
                  <a:pt x="837" y="412"/>
                </a:cubicBezTo>
                <a:cubicBezTo>
                  <a:pt x="835" y="412"/>
                  <a:pt x="834" y="413"/>
                  <a:pt x="834" y="414"/>
                </a:cubicBezTo>
                <a:cubicBezTo>
                  <a:pt x="825" y="441"/>
                  <a:pt x="825" y="441"/>
                  <a:pt x="825" y="441"/>
                </a:cubicBezTo>
                <a:cubicBezTo>
                  <a:pt x="870" y="441"/>
                  <a:pt x="870" y="441"/>
                  <a:pt x="870" y="441"/>
                </a:cubicBezTo>
                <a:cubicBezTo>
                  <a:pt x="880" y="434"/>
                  <a:pt x="880" y="434"/>
                  <a:pt x="880" y="434"/>
                </a:cubicBezTo>
                <a:cubicBezTo>
                  <a:pt x="881" y="434"/>
                  <a:pt x="882" y="433"/>
                  <a:pt x="882" y="433"/>
                </a:cubicBezTo>
                <a:cubicBezTo>
                  <a:pt x="886" y="420"/>
                  <a:pt x="886" y="420"/>
                  <a:pt x="886" y="420"/>
                </a:cubicBezTo>
                <a:cubicBezTo>
                  <a:pt x="886" y="420"/>
                  <a:pt x="886" y="419"/>
                  <a:pt x="886" y="418"/>
                </a:cubicBezTo>
                <a:close/>
                <a:moveTo>
                  <a:pt x="770" y="468"/>
                </a:moveTo>
                <a:cubicBezTo>
                  <a:pt x="770" y="469"/>
                  <a:pt x="769" y="470"/>
                  <a:pt x="768" y="470"/>
                </a:cubicBezTo>
                <a:cubicBezTo>
                  <a:pt x="751" y="483"/>
                  <a:pt x="751" y="483"/>
                  <a:pt x="751" y="483"/>
                </a:cubicBezTo>
                <a:cubicBezTo>
                  <a:pt x="750" y="484"/>
                  <a:pt x="749" y="485"/>
                  <a:pt x="748" y="485"/>
                </a:cubicBezTo>
                <a:cubicBezTo>
                  <a:pt x="747" y="485"/>
                  <a:pt x="746" y="485"/>
                  <a:pt x="745" y="485"/>
                </a:cubicBezTo>
                <a:cubicBezTo>
                  <a:pt x="683" y="485"/>
                  <a:pt x="683" y="485"/>
                  <a:pt x="683" y="485"/>
                </a:cubicBezTo>
                <a:cubicBezTo>
                  <a:pt x="681" y="485"/>
                  <a:pt x="680" y="485"/>
                  <a:pt x="679" y="483"/>
                </a:cubicBezTo>
                <a:cubicBezTo>
                  <a:pt x="670" y="470"/>
                  <a:pt x="670" y="470"/>
                  <a:pt x="670" y="470"/>
                </a:cubicBezTo>
                <a:cubicBezTo>
                  <a:pt x="669" y="470"/>
                  <a:pt x="669" y="469"/>
                  <a:pt x="669" y="468"/>
                </a:cubicBezTo>
                <a:cubicBezTo>
                  <a:pt x="692" y="401"/>
                  <a:pt x="692" y="401"/>
                  <a:pt x="692" y="401"/>
                </a:cubicBezTo>
                <a:cubicBezTo>
                  <a:pt x="692" y="400"/>
                  <a:pt x="693" y="399"/>
                  <a:pt x="695" y="399"/>
                </a:cubicBezTo>
                <a:cubicBezTo>
                  <a:pt x="714" y="399"/>
                  <a:pt x="714" y="399"/>
                  <a:pt x="714" y="399"/>
                </a:cubicBezTo>
                <a:cubicBezTo>
                  <a:pt x="716" y="399"/>
                  <a:pt x="716" y="400"/>
                  <a:pt x="716" y="401"/>
                </a:cubicBezTo>
                <a:cubicBezTo>
                  <a:pt x="695" y="463"/>
                  <a:pt x="695" y="463"/>
                  <a:pt x="695" y="463"/>
                </a:cubicBezTo>
                <a:cubicBezTo>
                  <a:pt x="695" y="464"/>
                  <a:pt x="695" y="464"/>
                  <a:pt x="695" y="465"/>
                </a:cubicBezTo>
                <a:cubicBezTo>
                  <a:pt x="700" y="471"/>
                  <a:pt x="700" y="471"/>
                  <a:pt x="700" y="471"/>
                </a:cubicBezTo>
                <a:cubicBezTo>
                  <a:pt x="700" y="472"/>
                  <a:pt x="701" y="472"/>
                  <a:pt x="701" y="472"/>
                </a:cubicBezTo>
                <a:cubicBezTo>
                  <a:pt x="736" y="472"/>
                  <a:pt x="736" y="472"/>
                  <a:pt x="736" y="472"/>
                </a:cubicBezTo>
                <a:cubicBezTo>
                  <a:pt x="737" y="472"/>
                  <a:pt x="737" y="472"/>
                  <a:pt x="738" y="471"/>
                </a:cubicBezTo>
                <a:cubicBezTo>
                  <a:pt x="747" y="465"/>
                  <a:pt x="747" y="465"/>
                  <a:pt x="747" y="465"/>
                </a:cubicBezTo>
                <a:cubicBezTo>
                  <a:pt x="748" y="464"/>
                  <a:pt x="748" y="464"/>
                  <a:pt x="749" y="463"/>
                </a:cubicBezTo>
                <a:cubicBezTo>
                  <a:pt x="770" y="401"/>
                  <a:pt x="770" y="401"/>
                  <a:pt x="770" y="401"/>
                </a:cubicBezTo>
                <a:cubicBezTo>
                  <a:pt x="770" y="400"/>
                  <a:pt x="771" y="399"/>
                  <a:pt x="772" y="399"/>
                </a:cubicBezTo>
                <a:cubicBezTo>
                  <a:pt x="792" y="399"/>
                  <a:pt x="792" y="399"/>
                  <a:pt x="792" y="399"/>
                </a:cubicBezTo>
                <a:cubicBezTo>
                  <a:pt x="793" y="399"/>
                  <a:pt x="793" y="400"/>
                  <a:pt x="793" y="401"/>
                </a:cubicBezTo>
                <a:lnTo>
                  <a:pt x="770" y="468"/>
                </a:lnTo>
                <a:close/>
                <a:moveTo>
                  <a:pt x="666" y="415"/>
                </a:moveTo>
                <a:cubicBezTo>
                  <a:pt x="648" y="469"/>
                  <a:pt x="648" y="469"/>
                  <a:pt x="648" y="469"/>
                </a:cubicBezTo>
                <a:cubicBezTo>
                  <a:pt x="647" y="470"/>
                  <a:pt x="647" y="472"/>
                  <a:pt x="645" y="472"/>
                </a:cubicBezTo>
                <a:cubicBezTo>
                  <a:pt x="629" y="484"/>
                  <a:pt x="629" y="484"/>
                  <a:pt x="629" y="484"/>
                </a:cubicBezTo>
                <a:cubicBezTo>
                  <a:pt x="628" y="485"/>
                  <a:pt x="627" y="485"/>
                  <a:pt x="626" y="485"/>
                </a:cubicBezTo>
                <a:cubicBezTo>
                  <a:pt x="558" y="485"/>
                  <a:pt x="558" y="485"/>
                  <a:pt x="558" y="485"/>
                </a:cubicBezTo>
                <a:cubicBezTo>
                  <a:pt x="556" y="485"/>
                  <a:pt x="556" y="485"/>
                  <a:pt x="555" y="484"/>
                </a:cubicBezTo>
                <a:cubicBezTo>
                  <a:pt x="547" y="472"/>
                  <a:pt x="547" y="472"/>
                  <a:pt x="547" y="472"/>
                </a:cubicBezTo>
                <a:cubicBezTo>
                  <a:pt x="546" y="472"/>
                  <a:pt x="546" y="470"/>
                  <a:pt x="547" y="469"/>
                </a:cubicBezTo>
                <a:cubicBezTo>
                  <a:pt x="565" y="415"/>
                  <a:pt x="565" y="415"/>
                  <a:pt x="565" y="415"/>
                </a:cubicBezTo>
                <a:cubicBezTo>
                  <a:pt x="565" y="414"/>
                  <a:pt x="566" y="413"/>
                  <a:pt x="567" y="412"/>
                </a:cubicBezTo>
                <a:cubicBezTo>
                  <a:pt x="583" y="400"/>
                  <a:pt x="583" y="400"/>
                  <a:pt x="583" y="400"/>
                </a:cubicBezTo>
                <a:cubicBezTo>
                  <a:pt x="584" y="399"/>
                  <a:pt x="585" y="399"/>
                  <a:pt x="587" y="399"/>
                </a:cubicBezTo>
                <a:cubicBezTo>
                  <a:pt x="655" y="399"/>
                  <a:pt x="655" y="399"/>
                  <a:pt x="655" y="399"/>
                </a:cubicBezTo>
                <a:cubicBezTo>
                  <a:pt x="656" y="399"/>
                  <a:pt x="657" y="399"/>
                  <a:pt x="657" y="400"/>
                </a:cubicBezTo>
                <a:cubicBezTo>
                  <a:pt x="666" y="412"/>
                  <a:pt x="666" y="412"/>
                  <a:pt x="666" y="412"/>
                </a:cubicBezTo>
                <a:cubicBezTo>
                  <a:pt x="666" y="413"/>
                  <a:pt x="666" y="414"/>
                  <a:pt x="666" y="415"/>
                </a:cubicBezTo>
                <a:close/>
                <a:moveTo>
                  <a:pt x="640" y="419"/>
                </a:moveTo>
                <a:cubicBezTo>
                  <a:pt x="637" y="413"/>
                  <a:pt x="637" y="413"/>
                  <a:pt x="637" y="413"/>
                </a:cubicBezTo>
                <a:cubicBezTo>
                  <a:pt x="636" y="412"/>
                  <a:pt x="635" y="412"/>
                  <a:pt x="635" y="412"/>
                </a:cubicBezTo>
                <a:cubicBezTo>
                  <a:pt x="598" y="412"/>
                  <a:pt x="598" y="412"/>
                  <a:pt x="598" y="412"/>
                </a:cubicBezTo>
                <a:cubicBezTo>
                  <a:pt x="597" y="412"/>
                  <a:pt x="596" y="412"/>
                  <a:pt x="595" y="413"/>
                </a:cubicBezTo>
                <a:cubicBezTo>
                  <a:pt x="588" y="419"/>
                  <a:pt x="588" y="419"/>
                  <a:pt x="588" y="419"/>
                </a:cubicBezTo>
                <a:cubicBezTo>
                  <a:pt x="587" y="419"/>
                  <a:pt x="587" y="420"/>
                  <a:pt x="586" y="421"/>
                </a:cubicBezTo>
                <a:cubicBezTo>
                  <a:pt x="572" y="463"/>
                  <a:pt x="572" y="463"/>
                  <a:pt x="572" y="463"/>
                </a:cubicBezTo>
                <a:cubicBezTo>
                  <a:pt x="572" y="464"/>
                  <a:pt x="572" y="465"/>
                  <a:pt x="572" y="466"/>
                </a:cubicBezTo>
                <a:cubicBezTo>
                  <a:pt x="576" y="471"/>
                  <a:pt x="576" y="471"/>
                  <a:pt x="576" y="471"/>
                </a:cubicBezTo>
                <a:cubicBezTo>
                  <a:pt x="576" y="472"/>
                  <a:pt x="577" y="472"/>
                  <a:pt x="578" y="472"/>
                </a:cubicBezTo>
                <a:cubicBezTo>
                  <a:pt x="614" y="472"/>
                  <a:pt x="614" y="472"/>
                  <a:pt x="614" y="472"/>
                </a:cubicBezTo>
                <a:cubicBezTo>
                  <a:pt x="615" y="472"/>
                  <a:pt x="616" y="472"/>
                  <a:pt x="617" y="471"/>
                </a:cubicBezTo>
                <a:cubicBezTo>
                  <a:pt x="625" y="466"/>
                  <a:pt x="625" y="466"/>
                  <a:pt x="625" y="466"/>
                </a:cubicBezTo>
                <a:cubicBezTo>
                  <a:pt x="625" y="465"/>
                  <a:pt x="626" y="464"/>
                  <a:pt x="626" y="463"/>
                </a:cubicBezTo>
                <a:cubicBezTo>
                  <a:pt x="640" y="421"/>
                  <a:pt x="640" y="421"/>
                  <a:pt x="640" y="421"/>
                </a:cubicBezTo>
                <a:cubicBezTo>
                  <a:pt x="641" y="420"/>
                  <a:pt x="641" y="419"/>
                  <a:pt x="640" y="419"/>
                </a:cubicBezTo>
                <a:close/>
                <a:moveTo>
                  <a:pt x="547" y="428"/>
                </a:moveTo>
                <a:cubicBezTo>
                  <a:pt x="546" y="429"/>
                  <a:pt x="546" y="429"/>
                  <a:pt x="545" y="430"/>
                </a:cubicBezTo>
                <a:cubicBezTo>
                  <a:pt x="501" y="456"/>
                  <a:pt x="501" y="456"/>
                  <a:pt x="501" y="456"/>
                </a:cubicBezTo>
                <a:cubicBezTo>
                  <a:pt x="492" y="483"/>
                  <a:pt x="492" y="483"/>
                  <a:pt x="492" y="483"/>
                </a:cubicBezTo>
                <a:cubicBezTo>
                  <a:pt x="492" y="485"/>
                  <a:pt x="491" y="485"/>
                  <a:pt x="489" y="485"/>
                </a:cubicBezTo>
                <a:cubicBezTo>
                  <a:pt x="470" y="485"/>
                  <a:pt x="470" y="485"/>
                  <a:pt x="470" y="485"/>
                </a:cubicBezTo>
                <a:cubicBezTo>
                  <a:pt x="468" y="485"/>
                  <a:pt x="468" y="485"/>
                  <a:pt x="468" y="483"/>
                </a:cubicBezTo>
                <a:cubicBezTo>
                  <a:pt x="477" y="456"/>
                  <a:pt x="477" y="456"/>
                  <a:pt x="477" y="456"/>
                </a:cubicBezTo>
                <a:cubicBezTo>
                  <a:pt x="451" y="430"/>
                  <a:pt x="451" y="430"/>
                  <a:pt x="451" y="430"/>
                </a:cubicBezTo>
                <a:cubicBezTo>
                  <a:pt x="451" y="429"/>
                  <a:pt x="450" y="429"/>
                  <a:pt x="451" y="428"/>
                </a:cubicBezTo>
                <a:cubicBezTo>
                  <a:pt x="460" y="401"/>
                  <a:pt x="460" y="401"/>
                  <a:pt x="460" y="401"/>
                </a:cubicBezTo>
                <a:cubicBezTo>
                  <a:pt x="460" y="400"/>
                  <a:pt x="461" y="399"/>
                  <a:pt x="462" y="399"/>
                </a:cubicBezTo>
                <a:cubicBezTo>
                  <a:pt x="481" y="399"/>
                  <a:pt x="481" y="399"/>
                  <a:pt x="481" y="399"/>
                </a:cubicBezTo>
                <a:cubicBezTo>
                  <a:pt x="482" y="399"/>
                  <a:pt x="483" y="400"/>
                  <a:pt x="482" y="401"/>
                </a:cubicBezTo>
                <a:cubicBezTo>
                  <a:pt x="474" y="425"/>
                  <a:pt x="474" y="425"/>
                  <a:pt x="474" y="425"/>
                </a:cubicBezTo>
                <a:cubicBezTo>
                  <a:pt x="474" y="426"/>
                  <a:pt x="474" y="427"/>
                  <a:pt x="474" y="427"/>
                </a:cubicBezTo>
                <a:cubicBezTo>
                  <a:pt x="493" y="446"/>
                  <a:pt x="493" y="446"/>
                  <a:pt x="493" y="446"/>
                </a:cubicBezTo>
                <a:cubicBezTo>
                  <a:pt x="524" y="427"/>
                  <a:pt x="524" y="427"/>
                  <a:pt x="524" y="427"/>
                </a:cubicBezTo>
                <a:cubicBezTo>
                  <a:pt x="524" y="427"/>
                  <a:pt x="525" y="426"/>
                  <a:pt x="526" y="425"/>
                </a:cubicBezTo>
                <a:cubicBezTo>
                  <a:pt x="534" y="401"/>
                  <a:pt x="534" y="401"/>
                  <a:pt x="534" y="401"/>
                </a:cubicBezTo>
                <a:cubicBezTo>
                  <a:pt x="534" y="400"/>
                  <a:pt x="535" y="399"/>
                  <a:pt x="536" y="399"/>
                </a:cubicBezTo>
                <a:cubicBezTo>
                  <a:pt x="554" y="399"/>
                  <a:pt x="554" y="399"/>
                  <a:pt x="554" y="399"/>
                </a:cubicBezTo>
                <a:cubicBezTo>
                  <a:pt x="556" y="399"/>
                  <a:pt x="556" y="400"/>
                  <a:pt x="556" y="401"/>
                </a:cubicBezTo>
                <a:lnTo>
                  <a:pt x="547" y="4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defTabSz="932563"/>
            <a:endParaRPr lang="en-US" dirty="0">
              <a:solidFill>
                <a:srgbClr val="FFFFFF"/>
              </a:solidFill>
            </a:endParaRPr>
          </a:p>
        </p:txBody>
      </p:sp>
    </p:spTree>
    <p:extLst>
      <p:ext uri="{BB962C8B-B14F-4D97-AF65-F5344CB8AC3E}">
        <p14:creationId xmlns:p14="http://schemas.microsoft.com/office/powerpoint/2010/main" val="250695709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Video slide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5833">
                      <a:schemeClr val="tx1"/>
                    </a:gs>
                    <a:gs pos="18000">
                      <a:schemeClr val="tx1"/>
                    </a:gs>
                  </a:gsLst>
                  <a:lin ang="5400000" scaled="0"/>
                </a:gradFill>
              </a:defRPr>
            </a:lvl1pPr>
          </a:lstStyle>
          <a:p>
            <a:r>
              <a:rPr lang="en-US" dirty="0" smtClean="0"/>
              <a:t>Video title</a:t>
            </a:r>
            <a:endParaRPr lang="en-US" dirty="0"/>
          </a:p>
        </p:txBody>
      </p:sp>
      <p:sp>
        <p:nvSpPr>
          <p:cNvPr id="5" name="Freeform 4"/>
          <p:cNvSpPr>
            <a:spLocks noEditPoints="1"/>
          </p:cNvSpPr>
          <p:nvPr userDrawn="1"/>
        </p:nvSpPr>
        <p:spPr bwMode="auto">
          <a:xfrm>
            <a:off x="10698748" y="6031428"/>
            <a:ext cx="1280527" cy="483672"/>
          </a:xfrm>
          <a:custGeom>
            <a:avLst/>
            <a:gdLst>
              <a:gd name="T0" fmla="*/ 78 w 582"/>
              <a:gd name="T1" fmla="*/ 103 h 218"/>
              <a:gd name="T2" fmla="*/ 63 w 582"/>
              <a:gd name="T3" fmla="*/ 112 h 218"/>
              <a:gd name="T4" fmla="*/ 63 w 582"/>
              <a:gd name="T5" fmla="*/ 81 h 218"/>
              <a:gd name="T6" fmla="*/ 78 w 582"/>
              <a:gd name="T7" fmla="*/ 89 h 218"/>
              <a:gd name="T8" fmla="*/ 322 w 582"/>
              <a:gd name="T9" fmla="*/ 112 h 218"/>
              <a:gd name="T10" fmla="*/ 292 w 582"/>
              <a:gd name="T11" fmla="*/ 147 h 218"/>
              <a:gd name="T12" fmla="*/ 304 w 582"/>
              <a:gd name="T13" fmla="*/ 71 h 218"/>
              <a:gd name="T14" fmla="*/ 302 w 582"/>
              <a:gd name="T15" fmla="*/ 79 h 218"/>
              <a:gd name="T16" fmla="*/ 301 w 582"/>
              <a:gd name="T17" fmla="*/ 110 h 218"/>
              <a:gd name="T18" fmla="*/ 354 w 582"/>
              <a:gd name="T19" fmla="*/ 95 h 218"/>
              <a:gd name="T20" fmla="*/ 349 w 582"/>
              <a:gd name="T21" fmla="*/ 93 h 218"/>
              <a:gd name="T22" fmla="*/ 349 w 582"/>
              <a:gd name="T23" fmla="*/ 147 h 218"/>
              <a:gd name="T24" fmla="*/ 362 w 582"/>
              <a:gd name="T25" fmla="*/ 100 h 218"/>
              <a:gd name="T26" fmla="*/ 363 w 582"/>
              <a:gd name="T27" fmla="*/ 92 h 218"/>
              <a:gd name="T28" fmla="*/ 396 w 582"/>
              <a:gd name="T29" fmla="*/ 149 h 218"/>
              <a:gd name="T30" fmla="*/ 377 w 582"/>
              <a:gd name="T31" fmla="*/ 99 h 218"/>
              <a:gd name="T32" fmla="*/ 423 w 582"/>
              <a:gd name="T33" fmla="*/ 120 h 218"/>
              <a:gd name="T34" fmla="*/ 409 w 582"/>
              <a:gd name="T35" fmla="*/ 104 h 218"/>
              <a:gd name="T36" fmla="*/ 378 w 582"/>
              <a:gd name="T37" fmla="*/ 120 h 218"/>
              <a:gd name="T38" fmla="*/ 409 w 582"/>
              <a:gd name="T39" fmla="*/ 136 h 218"/>
              <a:gd name="T40" fmla="*/ 434 w 582"/>
              <a:gd name="T41" fmla="*/ 69 h 218"/>
              <a:gd name="T42" fmla="*/ 438 w 582"/>
              <a:gd name="T43" fmla="*/ 79 h 218"/>
              <a:gd name="T44" fmla="*/ 442 w 582"/>
              <a:gd name="T45" fmla="*/ 69 h 218"/>
              <a:gd name="T46" fmla="*/ 422 w 582"/>
              <a:gd name="T47" fmla="*/ 166 h 218"/>
              <a:gd name="T48" fmla="*/ 421 w 582"/>
              <a:gd name="T49" fmla="*/ 173 h 218"/>
              <a:gd name="T50" fmla="*/ 442 w 582"/>
              <a:gd name="T51" fmla="*/ 93 h 218"/>
              <a:gd name="T52" fmla="*/ 494 w 582"/>
              <a:gd name="T53" fmla="*/ 98 h 218"/>
              <a:gd name="T54" fmla="*/ 462 w 582"/>
              <a:gd name="T55" fmla="*/ 122 h 218"/>
              <a:gd name="T56" fmla="*/ 497 w 582"/>
              <a:gd name="T57" fmla="*/ 135 h 218"/>
              <a:gd name="T58" fmla="*/ 459 w 582"/>
              <a:gd name="T59" fmla="*/ 141 h 218"/>
              <a:gd name="T60" fmla="*/ 465 w 582"/>
              <a:gd name="T61" fmla="*/ 95 h 218"/>
              <a:gd name="T62" fmla="*/ 491 w 582"/>
              <a:gd name="T63" fmla="*/ 115 h 218"/>
              <a:gd name="T64" fmla="*/ 467 w 582"/>
              <a:gd name="T65" fmla="*/ 103 h 218"/>
              <a:gd name="T66" fmla="*/ 514 w 582"/>
              <a:gd name="T67" fmla="*/ 100 h 218"/>
              <a:gd name="T68" fmla="*/ 519 w 582"/>
              <a:gd name="T69" fmla="*/ 145 h 218"/>
              <a:gd name="T70" fmla="*/ 547 w 582"/>
              <a:gd name="T71" fmla="*/ 137 h 218"/>
              <a:gd name="T72" fmla="*/ 515 w 582"/>
              <a:gd name="T73" fmla="*/ 121 h 218"/>
              <a:gd name="T74" fmla="*/ 547 w 582"/>
              <a:gd name="T75" fmla="*/ 103 h 218"/>
              <a:gd name="T76" fmla="*/ 514 w 582"/>
              <a:gd name="T77" fmla="*/ 100 h 218"/>
              <a:gd name="T78" fmla="*/ 569 w 582"/>
              <a:gd name="T79" fmla="*/ 93 h 218"/>
              <a:gd name="T80" fmla="*/ 560 w 582"/>
              <a:gd name="T81" fmla="*/ 93 h 218"/>
              <a:gd name="T82" fmla="*/ 560 w 582"/>
              <a:gd name="T83" fmla="*/ 100 h 218"/>
              <a:gd name="T84" fmla="*/ 582 w 582"/>
              <a:gd name="T85" fmla="*/ 147 h 218"/>
              <a:gd name="T86" fmla="*/ 571 w 582"/>
              <a:gd name="T87" fmla="*/ 139 h 218"/>
              <a:gd name="T88" fmla="*/ 582 w 582"/>
              <a:gd name="T89" fmla="*/ 100 h 218"/>
              <a:gd name="T90" fmla="*/ 206 w 582"/>
              <a:gd name="T91" fmla="*/ 200 h 218"/>
              <a:gd name="T92" fmla="*/ 0 w 582"/>
              <a:gd name="T93" fmla="*/ 195 h 218"/>
              <a:gd name="T94" fmla="*/ 127 w 582"/>
              <a:gd name="T95" fmla="*/ 18 h 218"/>
              <a:gd name="T96" fmla="*/ 100 w 582"/>
              <a:gd name="T97" fmla="*/ 94 h 218"/>
              <a:gd name="T98" fmla="*/ 81 w 582"/>
              <a:gd name="T99" fmla="*/ 64 h 218"/>
              <a:gd name="T100" fmla="*/ 37 w 582"/>
              <a:gd name="T101" fmla="*/ 161 h 218"/>
              <a:gd name="T102" fmla="*/ 65 w 582"/>
              <a:gd name="T103" fmla="*/ 129 h 218"/>
              <a:gd name="T104" fmla="*/ 85 w 582"/>
              <a:gd name="T105" fmla="*/ 123 h 218"/>
              <a:gd name="T106" fmla="*/ 98 w 582"/>
              <a:gd name="T107" fmla="*/ 108 h 218"/>
              <a:gd name="T108" fmla="*/ 209 w 582"/>
              <a:gd name="T109" fmla="*/ 31 h 218"/>
              <a:gd name="T110" fmla="*/ 127 w 582"/>
              <a:gd name="T111" fmla="*/ 45 h 218"/>
              <a:gd name="T112" fmla="*/ 181 w 582"/>
              <a:gd name="T113" fmla="*/ 100 h 218"/>
              <a:gd name="T114" fmla="*/ 172 w 582"/>
              <a:gd name="T115" fmla="*/ 136 h 218"/>
              <a:gd name="T116" fmla="*/ 163 w 582"/>
              <a:gd name="T117" fmla="*/ 100 h 218"/>
              <a:gd name="T118" fmla="*/ 127 w 582"/>
              <a:gd name="T119" fmla="*/ 136 h 218"/>
              <a:gd name="T120" fmla="*/ 136 w 582"/>
              <a:gd name="T121" fmla="*/ 181 h 218"/>
              <a:gd name="T122" fmla="*/ 206 w 582"/>
              <a:gd name="T123" fmla="*/ 190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82" h="218">
                <a:moveTo>
                  <a:pt x="78" y="89"/>
                </a:moveTo>
                <a:cubicBezTo>
                  <a:pt x="78" y="91"/>
                  <a:pt x="79" y="93"/>
                  <a:pt x="79" y="96"/>
                </a:cubicBezTo>
                <a:cubicBezTo>
                  <a:pt x="79" y="98"/>
                  <a:pt x="78" y="101"/>
                  <a:pt x="78" y="103"/>
                </a:cubicBezTo>
                <a:cubicBezTo>
                  <a:pt x="77" y="105"/>
                  <a:pt x="76" y="106"/>
                  <a:pt x="75" y="108"/>
                </a:cubicBezTo>
                <a:cubicBezTo>
                  <a:pt x="73" y="109"/>
                  <a:pt x="72" y="110"/>
                  <a:pt x="70" y="111"/>
                </a:cubicBezTo>
                <a:cubicBezTo>
                  <a:pt x="68" y="111"/>
                  <a:pt x="66" y="111"/>
                  <a:pt x="63" y="112"/>
                </a:cubicBezTo>
                <a:cubicBezTo>
                  <a:pt x="56" y="112"/>
                  <a:pt x="56" y="112"/>
                  <a:pt x="56" y="112"/>
                </a:cubicBezTo>
                <a:cubicBezTo>
                  <a:pt x="56" y="81"/>
                  <a:pt x="56" y="81"/>
                  <a:pt x="56" y="81"/>
                </a:cubicBezTo>
                <a:cubicBezTo>
                  <a:pt x="63" y="81"/>
                  <a:pt x="63" y="81"/>
                  <a:pt x="63" y="81"/>
                </a:cubicBezTo>
                <a:cubicBezTo>
                  <a:pt x="66" y="80"/>
                  <a:pt x="68" y="81"/>
                  <a:pt x="70" y="81"/>
                </a:cubicBezTo>
                <a:cubicBezTo>
                  <a:pt x="72" y="82"/>
                  <a:pt x="73" y="83"/>
                  <a:pt x="75" y="84"/>
                </a:cubicBezTo>
                <a:cubicBezTo>
                  <a:pt x="76" y="85"/>
                  <a:pt x="77" y="87"/>
                  <a:pt x="78" y="89"/>
                </a:cubicBezTo>
                <a:close/>
                <a:moveTo>
                  <a:pt x="323" y="77"/>
                </a:moveTo>
                <a:cubicBezTo>
                  <a:pt x="327" y="81"/>
                  <a:pt x="330" y="87"/>
                  <a:pt x="330" y="94"/>
                </a:cubicBezTo>
                <a:cubicBezTo>
                  <a:pt x="330" y="101"/>
                  <a:pt x="327" y="107"/>
                  <a:pt x="322" y="112"/>
                </a:cubicBezTo>
                <a:cubicBezTo>
                  <a:pt x="317" y="116"/>
                  <a:pt x="310" y="118"/>
                  <a:pt x="302" y="118"/>
                </a:cubicBezTo>
                <a:cubicBezTo>
                  <a:pt x="292" y="118"/>
                  <a:pt x="292" y="118"/>
                  <a:pt x="292" y="118"/>
                </a:cubicBezTo>
                <a:cubicBezTo>
                  <a:pt x="292" y="147"/>
                  <a:pt x="292" y="147"/>
                  <a:pt x="292" y="147"/>
                </a:cubicBezTo>
                <a:cubicBezTo>
                  <a:pt x="283" y="147"/>
                  <a:pt x="283" y="147"/>
                  <a:pt x="283" y="147"/>
                </a:cubicBezTo>
                <a:cubicBezTo>
                  <a:pt x="283" y="71"/>
                  <a:pt x="283" y="71"/>
                  <a:pt x="283" y="71"/>
                </a:cubicBezTo>
                <a:cubicBezTo>
                  <a:pt x="304" y="71"/>
                  <a:pt x="304" y="71"/>
                  <a:pt x="304" y="71"/>
                </a:cubicBezTo>
                <a:cubicBezTo>
                  <a:pt x="312" y="71"/>
                  <a:pt x="318" y="73"/>
                  <a:pt x="323" y="77"/>
                </a:cubicBezTo>
                <a:close/>
                <a:moveTo>
                  <a:pt x="320" y="94"/>
                </a:moveTo>
                <a:cubicBezTo>
                  <a:pt x="320" y="84"/>
                  <a:pt x="314" y="79"/>
                  <a:pt x="302" y="79"/>
                </a:cubicBezTo>
                <a:cubicBezTo>
                  <a:pt x="292" y="79"/>
                  <a:pt x="292" y="79"/>
                  <a:pt x="292" y="79"/>
                </a:cubicBezTo>
                <a:cubicBezTo>
                  <a:pt x="292" y="110"/>
                  <a:pt x="292" y="110"/>
                  <a:pt x="292" y="110"/>
                </a:cubicBezTo>
                <a:cubicBezTo>
                  <a:pt x="301" y="110"/>
                  <a:pt x="301" y="110"/>
                  <a:pt x="301" y="110"/>
                </a:cubicBezTo>
                <a:cubicBezTo>
                  <a:pt x="307" y="110"/>
                  <a:pt x="312" y="109"/>
                  <a:pt x="315" y="106"/>
                </a:cubicBezTo>
                <a:cubicBezTo>
                  <a:pt x="319" y="103"/>
                  <a:pt x="320" y="99"/>
                  <a:pt x="320" y="94"/>
                </a:cubicBezTo>
                <a:close/>
                <a:moveTo>
                  <a:pt x="354" y="95"/>
                </a:moveTo>
                <a:cubicBezTo>
                  <a:pt x="352" y="97"/>
                  <a:pt x="350" y="100"/>
                  <a:pt x="349" y="104"/>
                </a:cubicBezTo>
                <a:cubicBezTo>
                  <a:pt x="349" y="104"/>
                  <a:pt x="349" y="104"/>
                  <a:pt x="349" y="104"/>
                </a:cubicBezTo>
                <a:cubicBezTo>
                  <a:pt x="349" y="93"/>
                  <a:pt x="349" y="93"/>
                  <a:pt x="349" y="93"/>
                </a:cubicBezTo>
                <a:cubicBezTo>
                  <a:pt x="340" y="93"/>
                  <a:pt x="340" y="93"/>
                  <a:pt x="340" y="93"/>
                </a:cubicBezTo>
                <a:cubicBezTo>
                  <a:pt x="340" y="147"/>
                  <a:pt x="340" y="147"/>
                  <a:pt x="340" y="147"/>
                </a:cubicBezTo>
                <a:cubicBezTo>
                  <a:pt x="349" y="147"/>
                  <a:pt x="349" y="147"/>
                  <a:pt x="349" y="147"/>
                </a:cubicBezTo>
                <a:cubicBezTo>
                  <a:pt x="349" y="120"/>
                  <a:pt x="349" y="120"/>
                  <a:pt x="349" y="120"/>
                </a:cubicBezTo>
                <a:cubicBezTo>
                  <a:pt x="349" y="114"/>
                  <a:pt x="350" y="109"/>
                  <a:pt x="352" y="105"/>
                </a:cubicBezTo>
                <a:cubicBezTo>
                  <a:pt x="355" y="102"/>
                  <a:pt x="358" y="100"/>
                  <a:pt x="362" y="100"/>
                </a:cubicBezTo>
                <a:cubicBezTo>
                  <a:pt x="364" y="100"/>
                  <a:pt x="367" y="101"/>
                  <a:pt x="368" y="102"/>
                </a:cubicBezTo>
                <a:cubicBezTo>
                  <a:pt x="368" y="93"/>
                  <a:pt x="368" y="93"/>
                  <a:pt x="368" y="93"/>
                </a:cubicBezTo>
                <a:cubicBezTo>
                  <a:pt x="367" y="92"/>
                  <a:pt x="365" y="92"/>
                  <a:pt x="363" y="92"/>
                </a:cubicBezTo>
                <a:cubicBezTo>
                  <a:pt x="360" y="92"/>
                  <a:pt x="357" y="93"/>
                  <a:pt x="354" y="95"/>
                </a:cubicBezTo>
                <a:close/>
                <a:moveTo>
                  <a:pt x="416" y="141"/>
                </a:moveTo>
                <a:cubicBezTo>
                  <a:pt x="411" y="146"/>
                  <a:pt x="404" y="149"/>
                  <a:pt x="396" y="149"/>
                </a:cubicBezTo>
                <a:cubicBezTo>
                  <a:pt x="388" y="149"/>
                  <a:pt x="381" y="146"/>
                  <a:pt x="376" y="141"/>
                </a:cubicBezTo>
                <a:cubicBezTo>
                  <a:pt x="372" y="136"/>
                  <a:pt x="369" y="129"/>
                  <a:pt x="369" y="121"/>
                </a:cubicBezTo>
                <a:cubicBezTo>
                  <a:pt x="369" y="112"/>
                  <a:pt x="372" y="105"/>
                  <a:pt x="377" y="99"/>
                </a:cubicBezTo>
                <a:cubicBezTo>
                  <a:pt x="382" y="94"/>
                  <a:pt x="388" y="92"/>
                  <a:pt x="397" y="92"/>
                </a:cubicBezTo>
                <a:cubicBezTo>
                  <a:pt x="405" y="92"/>
                  <a:pt x="411" y="94"/>
                  <a:pt x="416" y="99"/>
                </a:cubicBezTo>
                <a:cubicBezTo>
                  <a:pt x="421" y="104"/>
                  <a:pt x="423" y="111"/>
                  <a:pt x="423" y="120"/>
                </a:cubicBezTo>
                <a:cubicBezTo>
                  <a:pt x="423" y="129"/>
                  <a:pt x="420" y="136"/>
                  <a:pt x="416" y="141"/>
                </a:cubicBezTo>
                <a:close/>
                <a:moveTo>
                  <a:pt x="414" y="120"/>
                </a:moveTo>
                <a:cubicBezTo>
                  <a:pt x="414" y="113"/>
                  <a:pt x="412" y="108"/>
                  <a:pt x="409" y="104"/>
                </a:cubicBezTo>
                <a:cubicBezTo>
                  <a:pt x="406" y="101"/>
                  <a:pt x="402" y="99"/>
                  <a:pt x="396" y="99"/>
                </a:cubicBezTo>
                <a:cubicBezTo>
                  <a:pt x="391" y="99"/>
                  <a:pt x="386" y="101"/>
                  <a:pt x="383" y="105"/>
                </a:cubicBezTo>
                <a:cubicBezTo>
                  <a:pt x="380" y="108"/>
                  <a:pt x="378" y="114"/>
                  <a:pt x="378" y="120"/>
                </a:cubicBezTo>
                <a:cubicBezTo>
                  <a:pt x="378" y="127"/>
                  <a:pt x="380" y="132"/>
                  <a:pt x="383" y="136"/>
                </a:cubicBezTo>
                <a:cubicBezTo>
                  <a:pt x="386" y="139"/>
                  <a:pt x="391" y="141"/>
                  <a:pt x="396" y="141"/>
                </a:cubicBezTo>
                <a:cubicBezTo>
                  <a:pt x="402" y="141"/>
                  <a:pt x="406" y="139"/>
                  <a:pt x="409" y="136"/>
                </a:cubicBezTo>
                <a:cubicBezTo>
                  <a:pt x="412" y="132"/>
                  <a:pt x="414" y="127"/>
                  <a:pt x="414" y="120"/>
                </a:cubicBezTo>
                <a:close/>
                <a:moveTo>
                  <a:pt x="438" y="68"/>
                </a:moveTo>
                <a:cubicBezTo>
                  <a:pt x="436" y="68"/>
                  <a:pt x="435" y="68"/>
                  <a:pt x="434" y="69"/>
                </a:cubicBezTo>
                <a:cubicBezTo>
                  <a:pt x="433" y="70"/>
                  <a:pt x="432" y="72"/>
                  <a:pt x="432" y="73"/>
                </a:cubicBezTo>
                <a:cubicBezTo>
                  <a:pt x="432" y="75"/>
                  <a:pt x="433" y="76"/>
                  <a:pt x="434" y="77"/>
                </a:cubicBezTo>
                <a:cubicBezTo>
                  <a:pt x="435" y="78"/>
                  <a:pt x="436" y="79"/>
                  <a:pt x="438" y="79"/>
                </a:cubicBezTo>
                <a:cubicBezTo>
                  <a:pt x="440" y="79"/>
                  <a:pt x="441" y="78"/>
                  <a:pt x="442" y="77"/>
                </a:cubicBezTo>
                <a:cubicBezTo>
                  <a:pt x="443" y="76"/>
                  <a:pt x="444" y="75"/>
                  <a:pt x="444" y="73"/>
                </a:cubicBezTo>
                <a:cubicBezTo>
                  <a:pt x="444" y="72"/>
                  <a:pt x="443" y="70"/>
                  <a:pt x="442" y="69"/>
                </a:cubicBezTo>
                <a:cubicBezTo>
                  <a:pt x="441" y="68"/>
                  <a:pt x="440" y="68"/>
                  <a:pt x="438" y="68"/>
                </a:cubicBezTo>
                <a:close/>
                <a:moveTo>
                  <a:pt x="434" y="147"/>
                </a:moveTo>
                <a:cubicBezTo>
                  <a:pt x="434" y="159"/>
                  <a:pt x="430" y="166"/>
                  <a:pt x="422" y="166"/>
                </a:cubicBezTo>
                <a:cubicBezTo>
                  <a:pt x="419" y="166"/>
                  <a:pt x="417" y="165"/>
                  <a:pt x="414" y="163"/>
                </a:cubicBezTo>
                <a:cubicBezTo>
                  <a:pt x="414" y="171"/>
                  <a:pt x="414" y="171"/>
                  <a:pt x="414" y="171"/>
                </a:cubicBezTo>
                <a:cubicBezTo>
                  <a:pt x="416" y="172"/>
                  <a:pt x="419" y="173"/>
                  <a:pt x="421" y="173"/>
                </a:cubicBezTo>
                <a:cubicBezTo>
                  <a:pt x="428" y="173"/>
                  <a:pt x="433" y="171"/>
                  <a:pt x="437" y="166"/>
                </a:cubicBezTo>
                <a:cubicBezTo>
                  <a:pt x="440" y="161"/>
                  <a:pt x="442" y="154"/>
                  <a:pt x="442" y="145"/>
                </a:cubicBezTo>
                <a:cubicBezTo>
                  <a:pt x="442" y="93"/>
                  <a:pt x="442" y="93"/>
                  <a:pt x="442" y="93"/>
                </a:cubicBezTo>
                <a:cubicBezTo>
                  <a:pt x="434" y="93"/>
                  <a:pt x="434" y="93"/>
                  <a:pt x="434" y="93"/>
                </a:cubicBezTo>
                <a:lnTo>
                  <a:pt x="434" y="147"/>
                </a:lnTo>
                <a:close/>
                <a:moveTo>
                  <a:pt x="494" y="98"/>
                </a:moveTo>
                <a:cubicBezTo>
                  <a:pt x="498" y="103"/>
                  <a:pt x="500" y="109"/>
                  <a:pt x="500" y="118"/>
                </a:cubicBezTo>
                <a:cubicBezTo>
                  <a:pt x="500" y="122"/>
                  <a:pt x="500" y="122"/>
                  <a:pt x="500" y="122"/>
                </a:cubicBezTo>
                <a:cubicBezTo>
                  <a:pt x="462" y="122"/>
                  <a:pt x="462" y="122"/>
                  <a:pt x="462" y="122"/>
                </a:cubicBezTo>
                <a:cubicBezTo>
                  <a:pt x="462" y="128"/>
                  <a:pt x="464" y="133"/>
                  <a:pt x="467" y="136"/>
                </a:cubicBezTo>
                <a:cubicBezTo>
                  <a:pt x="470" y="140"/>
                  <a:pt x="474" y="141"/>
                  <a:pt x="480" y="141"/>
                </a:cubicBezTo>
                <a:cubicBezTo>
                  <a:pt x="486" y="141"/>
                  <a:pt x="491" y="139"/>
                  <a:pt x="497" y="135"/>
                </a:cubicBezTo>
                <a:cubicBezTo>
                  <a:pt x="497" y="143"/>
                  <a:pt x="497" y="143"/>
                  <a:pt x="497" y="143"/>
                </a:cubicBezTo>
                <a:cubicBezTo>
                  <a:pt x="492" y="147"/>
                  <a:pt x="485" y="149"/>
                  <a:pt x="478" y="149"/>
                </a:cubicBezTo>
                <a:cubicBezTo>
                  <a:pt x="470" y="149"/>
                  <a:pt x="464" y="146"/>
                  <a:pt x="459" y="141"/>
                </a:cubicBezTo>
                <a:cubicBezTo>
                  <a:pt x="455" y="136"/>
                  <a:pt x="453" y="129"/>
                  <a:pt x="453" y="120"/>
                </a:cubicBezTo>
                <a:cubicBezTo>
                  <a:pt x="453" y="115"/>
                  <a:pt x="454" y="110"/>
                  <a:pt x="456" y="106"/>
                </a:cubicBezTo>
                <a:cubicBezTo>
                  <a:pt x="458" y="101"/>
                  <a:pt x="461" y="98"/>
                  <a:pt x="465" y="95"/>
                </a:cubicBezTo>
                <a:cubicBezTo>
                  <a:pt x="469" y="93"/>
                  <a:pt x="473" y="92"/>
                  <a:pt x="478" y="92"/>
                </a:cubicBezTo>
                <a:cubicBezTo>
                  <a:pt x="485" y="92"/>
                  <a:pt x="490" y="94"/>
                  <a:pt x="494" y="98"/>
                </a:cubicBezTo>
                <a:close/>
                <a:moveTo>
                  <a:pt x="491" y="115"/>
                </a:moveTo>
                <a:cubicBezTo>
                  <a:pt x="491" y="110"/>
                  <a:pt x="490" y="106"/>
                  <a:pt x="488" y="103"/>
                </a:cubicBezTo>
                <a:cubicBezTo>
                  <a:pt x="485" y="100"/>
                  <a:pt x="482" y="99"/>
                  <a:pt x="478" y="99"/>
                </a:cubicBezTo>
                <a:cubicBezTo>
                  <a:pt x="474" y="99"/>
                  <a:pt x="470" y="100"/>
                  <a:pt x="467" y="103"/>
                </a:cubicBezTo>
                <a:cubicBezTo>
                  <a:pt x="465" y="106"/>
                  <a:pt x="463" y="110"/>
                  <a:pt x="462" y="115"/>
                </a:cubicBezTo>
                <a:lnTo>
                  <a:pt x="491" y="115"/>
                </a:lnTo>
                <a:close/>
                <a:moveTo>
                  <a:pt x="514" y="100"/>
                </a:moveTo>
                <a:cubicBezTo>
                  <a:pt x="509" y="105"/>
                  <a:pt x="506" y="112"/>
                  <a:pt x="506" y="121"/>
                </a:cubicBezTo>
                <a:cubicBezTo>
                  <a:pt x="506" y="127"/>
                  <a:pt x="507" y="131"/>
                  <a:pt x="509" y="136"/>
                </a:cubicBezTo>
                <a:cubicBezTo>
                  <a:pt x="512" y="140"/>
                  <a:pt x="515" y="143"/>
                  <a:pt x="519" y="145"/>
                </a:cubicBezTo>
                <a:cubicBezTo>
                  <a:pt x="523" y="148"/>
                  <a:pt x="527" y="149"/>
                  <a:pt x="532" y="149"/>
                </a:cubicBezTo>
                <a:cubicBezTo>
                  <a:pt x="538" y="149"/>
                  <a:pt x="543" y="147"/>
                  <a:pt x="547" y="145"/>
                </a:cubicBezTo>
                <a:cubicBezTo>
                  <a:pt x="547" y="137"/>
                  <a:pt x="547" y="137"/>
                  <a:pt x="547" y="137"/>
                </a:cubicBezTo>
                <a:cubicBezTo>
                  <a:pt x="543" y="140"/>
                  <a:pt x="538" y="141"/>
                  <a:pt x="533" y="141"/>
                </a:cubicBezTo>
                <a:cubicBezTo>
                  <a:pt x="528" y="141"/>
                  <a:pt x="523" y="139"/>
                  <a:pt x="520" y="136"/>
                </a:cubicBezTo>
                <a:cubicBezTo>
                  <a:pt x="517" y="132"/>
                  <a:pt x="515" y="127"/>
                  <a:pt x="515" y="121"/>
                </a:cubicBezTo>
                <a:cubicBezTo>
                  <a:pt x="515" y="114"/>
                  <a:pt x="517" y="109"/>
                  <a:pt x="520" y="105"/>
                </a:cubicBezTo>
                <a:cubicBezTo>
                  <a:pt x="524" y="101"/>
                  <a:pt x="528" y="99"/>
                  <a:pt x="534" y="99"/>
                </a:cubicBezTo>
                <a:cubicBezTo>
                  <a:pt x="539" y="99"/>
                  <a:pt x="543" y="100"/>
                  <a:pt x="547" y="103"/>
                </a:cubicBezTo>
                <a:cubicBezTo>
                  <a:pt x="547" y="94"/>
                  <a:pt x="547" y="94"/>
                  <a:pt x="547" y="94"/>
                </a:cubicBezTo>
                <a:cubicBezTo>
                  <a:pt x="543" y="92"/>
                  <a:pt x="539" y="92"/>
                  <a:pt x="534" y="92"/>
                </a:cubicBezTo>
                <a:cubicBezTo>
                  <a:pt x="526" y="92"/>
                  <a:pt x="519" y="94"/>
                  <a:pt x="514" y="100"/>
                </a:cubicBezTo>
                <a:close/>
                <a:moveTo>
                  <a:pt x="582" y="100"/>
                </a:moveTo>
                <a:cubicBezTo>
                  <a:pt x="582" y="93"/>
                  <a:pt x="582" y="93"/>
                  <a:pt x="582" y="93"/>
                </a:cubicBezTo>
                <a:cubicBezTo>
                  <a:pt x="569" y="93"/>
                  <a:pt x="569" y="93"/>
                  <a:pt x="569" y="93"/>
                </a:cubicBezTo>
                <a:cubicBezTo>
                  <a:pt x="569" y="77"/>
                  <a:pt x="569" y="77"/>
                  <a:pt x="569" y="77"/>
                </a:cubicBezTo>
                <a:cubicBezTo>
                  <a:pt x="560" y="80"/>
                  <a:pt x="560" y="80"/>
                  <a:pt x="560" y="80"/>
                </a:cubicBezTo>
                <a:cubicBezTo>
                  <a:pt x="560" y="93"/>
                  <a:pt x="560" y="93"/>
                  <a:pt x="560" y="93"/>
                </a:cubicBezTo>
                <a:cubicBezTo>
                  <a:pt x="551" y="93"/>
                  <a:pt x="551" y="93"/>
                  <a:pt x="551" y="93"/>
                </a:cubicBezTo>
                <a:cubicBezTo>
                  <a:pt x="551" y="100"/>
                  <a:pt x="551" y="100"/>
                  <a:pt x="551" y="100"/>
                </a:cubicBezTo>
                <a:cubicBezTo>
                  <a:pt x="560" y="100"/>
                  <a:pt x="560" y="100"/>
                  <a:pt x="560" y="100"/>
                </a:cubicBezTo>
                <a:cubicBezTo>
                  <a:pt x="560" y="133"/>
                  <a:pt x="560" y="133"/>
                  <a:pt x="560" y="133"/>
                </a:cubicBezTo>
                <a:cubicBezTo>
                  <a:pt x="560" y="143"/>
                  <a:pt x="565" y="149"/>
                  <a:pt x="574" y="149"/>
                </a:cubicBezTo>
                <a:cubicBezTo>
                  <a:pt x="578" y="149"/>
                  <a:pt x="580" y="148"/>
                  <a:pt x="582" y="147"/>
                </a:cubicBezTo>
                <a:cubicBezTo>
                  <a:pt x="582" y="139"/>
                  <a:pt x="582" y="139"/>
                  <a:pt x="582" y="139"/>
                </a:cubicBezTo>
                <a:cubicBezTo>
                  <a:pt x="581" y="141"/>
                  <a:pt x="579" y="141"/>
                  <a:pt x="577" y="141"/>
                </a:cubicBezTo>
                <a:cubicBezTo>
                  <a:pt x="574" y="141"/>
                  <a:pt x="572" y="140"/>
                  <a:pt x="571" y="139"/>
                </a:cubicBezTo>
                <a:cubicBezTo>
                  <a:pt x="569" y="137"/>
                  <a:pt x="569" y="135"/>
                  <a:pt x="569" y="131"/>
                </a:cubicBezTo>
                <a:cubicBezTo>
                  <a:pt x="569" y="100"/>
                  <a:pt x="569" y="100"/>
                  <a:pt x="569" y="100"/>
                </a:cubicBezTo>
                <a:lnTo>
                  <a:pt x="582" y="100"/>
                </a:lnTo>
                <a:close/>
                <a:moveTo>
                  <a:pt x="218" y="31"/>
                </a:moveTo>
                <a:cubicBezTo>
                  <a:pt x="218" y="187"/>
                  <a:pt x="218" y="187"/>
                  <a:pt x="218" y="187"/>
                </a:cubicBezTo>
                <a:cubicBezTo>
                  <a:pt x="218" y="194"/>
                  <a:pt x="212" y="200"/>
                  <a:pt x="206" y="200"/>
                </a:cubicBezTo>
                <a:cubicBezTo>
                  <a:pt x="127" y="200"/>
                  <a:pt x="127" y="200"/>
                  <a:pt x="127" y="200"/>
                </a:cubicBezTo>
                <a:cubicBezTo>
                  <a:pt x="127" y="218"/>
                  <a:pt x="127" y="218"/>
                  <a:pt x="127" y="218"/>
                </a:cubicBezTo>
                <a:cubicBezTo>
                  <a:pt x="0" y="195"/>
                  <a:pt x="0" y="195"/>
                  <a:pt x="0" y="195"/>
                </a:cubicBezTo>
                <a:cubicBezTo>
                  <a:pt x="0" y="22"/>
                  <a:pt x="0" y="22"/>
                  <a:pt x="0" y="22"/>
                </a:cubicBezTo>
                <a:cubicBezTo>
                  <a:pt x="127" y="0"/>
                  <a:pt x="127" y="0"/>
                  <a:pt x="127" y="0"/>
                </a:cubicBezTo>
                <a:cubicBezTo>
                  <a:pt x="127" y="18"/>
                  <a:pt x="127" y="18"/>
                  <a:pt x="127" y="18"/>
                </a:cubicBezTo>
                <a:cubicBezTo>
                  <a:pt x="206" y="18"/>
                  <a:pt x="206" y="18"/>
                  <a:pt x="206" y="18"/>
                </a:cubicBezTo>
                <a:cubicBezTo>
                  <a:pt x="212" y="18"/>
                  <a:pt x="218" y="24"/>
                  <a:pt x="218" y="31"/>
                </a:cubicBezTo>
                <a:close/>
                <a:moveTo>
                  <a:pt x="100" y="94"/>
                </a:moveTo>
                <a:cubicBezTo>
                  <a:pt x="100" y="89"/>
                  <a:pt x="99" y="84"/>
                  <a:pt x="98" y="80"/>
                </a:cubicBezTo>
                <a:cubicBezTo>
                  <a:pt x="96" y="76"/>
                  <a:pt x="94" y="73"/>
                  <a:pt x="91" y="70"/>
                </a:cubicBezTo>
                <a:cubicBezTo>
                  <a:pt x="89" y="67"/>
                  <a:pt x="85" y="66"/>
                  <a:pt x="81" y="64"/>
                </a:cubicBezTo>
                <a:cubicBezTo>
                  <a:pt x="77" y="63"/>
                  <a:pt x="72" y="63"/>
                  <a:pt x="66" y="63"/>
                </a:cubicBezTo>
                <a:cubicBezTo>
                  <a:pt x="37" y="65"/>
                  <a:pt x="37" y="65"/>
                  <a:pt x="37" y="65"/>
                </a:cubicBezTo>
                <a:cubicBezTo>
                  <a:pt x="37" y="161"/>
                  <a:pt x="37" y="161"/>
                  <a:pt x="37" y="161"/>
                </a:cubicBezTo>
                <a:cubicBezTo>
                  <a:pt x="56" y="162"/>
                  <a:pt x="56" y="162"/>
                  <a:pt x="56" y="162"/>
                </a:cubicBezTo>
                <a:cubicBezTo>
                  <a:pt x="56" y="128"/>
                  <a:pt x="56" y="128"/>
                  <a:pt x="56" y="128"/>
                </a:cubicBezTo>
                <a:cubicBezTo>
                  <a:pt x="65" y="129"/>
                  <a:pt x="65" y="129"/>
                  <a:pt x="65" y="129"/>
                </a:cubicBezTo>
                <a:cubicBezTo>
                  <a:pt x="67" y="129"/>
                  <a:pt x="70" y="128"/>
                  <a:pt x="72" y="128"/>
                </a:cubicBezTo>
                <a:cubicBezTo>
                  <a:pt x="75" y="128"/>
                  <a:pt x="77" y="127"/>
                  <a:pt x="79" y="126"/>
                </a:cubicBezTo>
                <a:cubicBezTo>
                  <a:pt x="81" y="126"/>
                  <a:pt x="83" y="125"/>
                  <a:pt x="85" y="123"/>
                </a:cubicBezTo>
                <a:cubicBezTo>
                  <a:pt x="87" y="122"/>
                  <a:pt x="89" y="121"/>
                  <a:pt x="91" y="119"/>
                </a:cubicBezTo>
                <a:cubicBezTo>
                  <a:pt x="92" y="117"/>
                  <a:pt x="94" y="116"/>
                  <a:pt x="95" y="114"/>
                </a:cubicBezTo>
                <a:cubicBezTo>
                  <a:pt x="96" y="112"/>
                  <a:pt x="97" y="110"/>
                  <a:pt x="98" y="108"/>
                </a:cubicBezTo>
                <a:cubicBezTo>
                  <a:pt x="99" y="106"/>
                  <a:pt x="99" y="104"/>
                  <a:pt x="100" y="102"/>
                </a:cubicBezTo>
                <a:cubicBezTo>
                  <a:pt x="100" y="99"/>
                  <a:pt x="100" y="97"/>
                  <a:pt x="100" y="94"/>
                </a:cubicBezTo>
                <a:close/>
                <a:moveTo>
                  <a:pt x="209" y="31"/>
                </a:moveTo>
                <a:cubicBezTo>
                  <a:pt x="209" y="29"/>
                  <a:pt x="207" y="27"/>
                  <a:pt x="206" y="27"/>
                </a:cubicBezTo>
                <a:cubicBezTo>
                  <a:pt x="127" y="27"/>
                  <a:pt x="127" y="27"/>
                  <a:pt x="127" y="27"/>
                </a:cubicBezTo>
                <a:cubicBezTo>
                  <a:pt x="127" y="45"/>
                  <a:pt x="127" y="45"/>
                  <a:pt x="127" y="45"/>
                </a:cubicBezTo>
                <a:cubicBezTo>
                  <a:pt x="147" y="45"/>
                  <a:pt x="172" y="45"/>
                  <a:pt x="173" y="45"/>
                </a:cubicBezTo>
                <a:cubicBezTo>
                  <a:pt x="178" y="45"/>
                  <a:pt x="181" y="48"/>
                  <a:pt x="181" y="54"/>
                </a:cubicBezTo>
                <a:cubicBezTo>
                  <a:pt x="181" y="54"/>
                  <a:pt x="181" y="99"/>
                  <a:pt x="181" y="100"/>
                </a:cubicBezTo>
                <a:cubicBezTo>
                  <a:pt x="190" y="100"/>
                  <a:pt x="190" y="100"/>
                  <a:pt x="190" y="100"/>
                </a:cubicBezTo>
                <a:cubicBezTo>
                  <a:pt x="200" y="106"/>
                  <a:pt x="200" y="106"/>
                  <a:pt x="200" y="106"/>
                </a:cubicBezTo>
                <a:cubicBezTo>
                  <a:pt x="172" y="136"/>
                  <a:pt x="172" y="136"/>
                  <a:pt x="172" y="136"/>
                </a:cubicBezTo>
                <a:cubicBezTo>
                  <a:pt x="146" y="106"/>
                  <a:pt x="146" y="106"/>
                  <a:pt x="146" y="106"/>
                </a:cubicBezTo>
                <a:cubicBezTo>
                  <a:pt x="154" y="100"/>
                  <a:pt x="154" y="100"/>
                  <a:pt x="154" y="100"/>
                </a:cubicBezTo>
                <a:cubicBezTo>
                  <a:pt x="163" y="100"/>
                  <a:pt x="163" y="100"/>
                  <a:pt x="163" y="100"/>
                </a:cubicBezTo>
                <a:cubicBezTo>
                  <a:pt x="163" y="99"/>
                  <a:pt x="163" y="63"/>
                  <a:pt x="163" y="63"/>
                </a:cubicBezTo>
                <a:cubicBezTo>
                  <a:pt x="127" y="63"/>
                  <a:pt x="127" y="63"/>
                  <a:pt x="127" y="63"/>
                </a:cubicBezTo>
                <a:cubicBezTo>
                  <a:pt x="127" y="136"/>
                  <a:pt x="127" y="136"/>
                  <a:pt x="127" y="136"/>
                </a:cubicBezTo>
                <a:cubicBezTo>
                  <a:pt x="136" y="127"/>
                  <a:pt x="136" y="127"/>
                  <a:pt x="136" y="127"/>
                </a:cubicBezTo>
                <a:cubicBezTo>
                  <a:pt x="163" y="154"/>
                  <a:pt x="163" y="154"/>
                  <a:pt x="163" y="154"/>
                </a:cubicBezTo>
                <a:cubicBezTo>
                  <a:pt x="136" y="181"/>
                  <a:pt x="136" y="181"/>
                  <a:pt x="136" y="181"/>
                </a:cubicBezTo>
                <a:cubicBezTo>
                  <a:pt x="127" y="172"/>
                  <a:pt x="127" y="172"/>
                  <a:pt x="127" y="172"/>
                </a:cubicBezTo>
                <a:cubicBezTo>
                  <a:pt x="127" y="190"/>
                  <a:pt x="127" y="190"/>
                  <a:pt x="127" y="190"/>
                </a:cubicBezTo>
                <a:cubicBezTo>
                  <a:pt x="206" y="190"/>
                  <a:pt x="206" y="190"/>
                  <a:pt x="206" y="190"/>
                </a:cubicBezTo>
                <a:cubicBezTo>
                  <a:pt x="207" y="190"/>
                  <a:pt x="209" y="189"/>
                  <a:pt x="209" y="187"/>
                </a:cubicBezTo>
                <a:lnTo>
                  <a:pt x="209" y="3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6"/>
          <p:cNvSpPr>
            <a:spLocks noChangeAspect="1" noEditPoints="1"/>
          </p:cNvSpPr>
          <p:nvPr userDrawn="1"/>
        </p:nvSpPr>
        <p:spPr bwMode="auto">
          <a:xfrm>
            <a:off x="457200" y="6245327"/>
            <a:ext cx="1463040" cy="269773"/>
          </a:xfrm>
          <a:custGeom>
            <a:avLst/>
            <a:gdLst>
              <a:gd name="T0" fmla="*/ 1326 w 2637"/>
              <a:gd name="T1" fmla="*/ 170 h 485"/>
              <a:gd name="T2" fmla="*/ 590 w 2637"/>
              <a:gd name="T3" fmla="*/ 0 h 485"/>
              <a:gd name="T4" fmla="*/ 699 w 2637"/>
              <a:gd name="T5" fmla="*/ 274 h 485"/>
              <a:gd name="T6" fmla="*/ 0 w 2637"/>
              <a:gd name="T7" fmla="*/ 40 h 485"/>
              <a:gd name="T8" fmla="*/ 2631 w 2637"/>
              <a:gd name="T9" fmla="*/ 412 h 485"/>
              <a:gd name="T10" fmla="*/ 2612 w 2637"/>
              <a:gd name="T11" fmla="*/ 434 h 485"/>
              <a:gd name="T12" fmla="*/ 2514 w 2637"/>
              <a:gd name="T13" fmla="*/ 485 h 485"/>
              <a:gd name="T14" fmla="*/ 2597 w 2637"/>
              <a:gd name="T15" fmla="*/ 454 h 485"/>
              <a:gd name="T16" fmla="*/ 2539 w 2637"/>
              <a:gd name="T17" fmla="*/ 412 h 485"/>
              <a:gd name="T18" fmla="*/ 2492 w 2637"/>
              <a:gd name="T19" fmla="*/ 413 h 485"/>
              <a:gd name="T20" fmla="*/ 2440 w 2637"/>
              <a:gd name="T21" fmla="*/ 399 h 485"/>
              <a:gd name="T22" fmla="*/ 2402 w 2637"/>
              <a:gd name="T23" fmla="*/ 480 h 485"/>
              <a:gd name="T24" fmla="*/ 2321 w 2637"/>
              <a:gd name="T25" fmla="*/ 483 h 485"/>
              <a:gd name="T26" fmla="*/ 2422 w 2637"/>
              <a:gd name="T27" fmla="*/ 415 h 485"/>
              <a:gd name="T28" fmla="*/ 2392 w 2637"/>
              <a:gd name="T29" fmla="*/ 433 h 485"/>
              <a:gd name="T30" fmla="*/ 2226 w 2637"/>
              <a:gd name="T31" fmla="*/ 435 h 485"/>
              <a:gd name="T32" fmla="*/ 2225 w 2637"/>
              <a:gd name="T33" fmla="*/ 472 h 485"/>
              <a:gd name="T34" fmla="*/ 2209 w 2637"/>
              <a:gd name="T35" fmla="*/ 415 h 485"/>
              <a:gd name="T36" fmla="*/ 2187 w 2637"/>
              <a:gd name="T37" fmla="*/ 437 h 485"/>
              <a:gd name="T38" fmla="*/ 2104 w 2637"/>
              <a:gd name="T39" fmla="*/ 399 h 485"/>
              <a:gd name="T40" fmla="*/ 2119 w 2637"/>
              <a:gd name="T41" fmla="*/ 414 h 485"/>
              <a:gd name="T42" fmla="*/ 2076 w 2637"/>
              <a:gd name="T43" fmla="*/ 406 h 485"/>
              <a:gd name="T44" fmla="*/ 1968 w 2637"/>
              <a:gd name="T45" fmla="*/ 483 h 485"/>
              <a:gd name="T46" fmla="*/ 1977 w 2637"/>
              <a:gd name="T47" fmla="*/ 406 h 485"/>
              <a:gd name="T48" fmla="*/ 2063 w 2637"/>
              <a:gd name="T49" fmla="*/ 399 h 485"/>
              <a:gd name="T50" fmla="*/ 1889 w 2637"/>
              <a:gd name="T51" fmla="*/ 421 h 485"/>
              <a:gd name="T52" fmla="*/ 1881 w 2637"/>
              <a:gd name="T53" fmla="*/ 471 h 485"/>
              <a:gd name="T54" fmla="*/ 1850 w 2637"/>
              <a:gd name="T55" fmla="*/ 465 h 485"/>
              <a:gd name="T56" fmla="*/ 1773 w 2637"/>
              <a:gd name="T57" fmla="*/ 413 h 485"/>
              <a:gd name="T58" fmla="*/ 1686 w 2637"/>
              <a:gd name="T59" fmla="*/ 401 h 485"/>
              <a:gd name="T60" fmla="*/ 1606 w 2637"/>
              <a:gd name="T61" fmla="*/ 419 h 485"/>
              <a:gd name="T62" fmla="*/ 1645 w 2637"/>
              <a:gd name="T63" fmla="*/ 485 h 485"/>
              <a:gd name="T64" fmla="*/ 1674 w 2637"/>
              <a:gd name="T65" fmla="*/ 399 h 485"/>
              <a:gd name="T66" fmla="*/ 1489 w 2637"/>
              <a:gd name="T67" fmla="*/ 435 h 485"/>
              <a:gd name="T68" fmla="*/ 1488 w 2637"/>
              <a:gd name="T69" fmla="*/ 472 h 485"/>
              <a:gd name="T70" fmla="*/ 1472 w 2637"/>
              <a:gd name="T71" fmla="*/ 415 h 485"/>
              <a:gd name="T72" fmla="*/ 1410 w 2637"/>
              <a:gd name="T73" fmla="*/ 484 h 485"/>
              <a:gd name="T74" fmla="*/ 1411 w 2637"/>
              <a:gd name="T75" fmla="*/ 461 h 485"/>
              <a:gd name="T76" fmla="*/ 1332 w 2637"/>
              <a:gd name="T77" fmla="*/ 484 h 485"/>
              <a:gd name="T78" fmla="*/ 1289 w 2637"/>
              <a:gd name="T79" fmla="*/ 399 h 485"/>
              <a:gd name="T80" fmla="*/ 1298 w 2637"/>
              <a:gd name="T81" fmla="*/ 413 h 485"/>
              <a:gd name="T82" fmla="*/ 1327 w 2637"/>
              <a:gd name="T83" fmla="*/ 466 h 485"/>
              <a:gd name="T84" fmla="*/ 1227 w 2637"/>
              <a:gd name="T85" fmla="*/ 480 h 485"/>
              <a:gd name="T86" fmla="*/ 1146 w 2637"/>
              <a:gd name="T87" fmla="*/ 483 h 485"/>
              <a:gd name="T88" fmla="*/ 1246 w 2637"/>
              <a:gd name="T89" fmla="*/ 415 h 485"/>
              <a:gd name="T90" fmla="*/ 1217 w 2637"/>
              <a:gd name="T91" fmla="*/ 433 h 485"/>
              <a:gd name="T92" fmla="*/ 1031 w 2637"/>
              <a:gd name="T93" fmla="*/ 483 h 485"/>
              <a:gd name="T94" fmla="*/ 1131 w 2637"/>
              <a:gd name="T95" fmla="*/ 415 h 485"/>
              <a:gd name="T96" fmla="*/ 1100 w 2637"/>
              <a:gd name="T97" fmla="*/ 433 h 485"/>
              <a:gd name="T98" fmla="*/ 892 w 2637"/>
              <a:gd name="T99" fmla="*/ 480 h 485"/>
              <a:gd name="T100" fmla="*/ 811 w 2637"/>
              <a:gd name="T101" fmla="*/ 483 h 485"/>
              <a:gd name="T102" fmla="*/ 911 w 2637"/>
              <a:gd name="T103" fmla="*/ 415 h 485"/>
              <a:gd name="T104" fmla="*/ 882 w 2637"/>
              <a:gd name="T105" fmla="*/ 433 h 485"/>
              <a:gd name="T106" fmla="*/ 679 w 2637"/>
              <a:gd name="T107" fmla="*/ 483 h 485"/>
              <a:gd name="T108" fmla="*/ 700 w 2637"/>
              <a:gd name="T109" fmla="*/ 471 h 485"/>
              <a:gd name="T110" fmla="*/ 793 w 2637"/>
              <a:gd name="T111" fmla="*/ 401 h 485"/>
              <a:gd name="T112" fmla="*/ 547 w 2637"/>
              <a:gd name="T113" fmla="*/ 472 h 485"/>
              <a:gd name="T114" fmla="*/ 666 w 2637"/>
              <a:gd name="T115" fmla="*/ 415 h 485"/>
              <a:gd name="T116" fmla="*/ 572 w 2637"/>
              <a:gd name="T117" fmla="*/ 466 h 485"/>
              <a:gd name="T118" fmla="*/ 547 w 2637"/>
              <a:gd name="T119" fmla="*/ 428 h 485"/>
              <a:gd name="T120" fmla="*/ 451 w 2637"/>
              <a:gd name="T121" fmla="*/ 428 h 485"/>
              <a:gd name="T122" fmla="*/ 526 w 2637"/>
              <a:gd name="T123" fmla="*/ 425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37" h="485">
                <a:moveTo>
                  <a:pt x="1135" y="1"/>
                </a:moveTo>
                <a:cubicBezTo>
                  <a:pt x="1694" y="1"/>
                  <a:pt x="1694" y="1"/>
                  <a:pt x="1694" y="1"/>
                </a:cubicBezTo>
                <a:cubicBezTo>
                  <a:pt x="1681" y="40"/>
                  <a:pt x="1681" y="40"/>
                  <a:pt x="1681" y="40"/>
                </a:cubicBezTo>
                <a:cubicBezTo>
                  <a:pt x="1297" y="40"/>
                  <a:pt x="1297" y="40"/>
                  <a:pt x="1297" y="40"/>
                </a:cubicBezTo>
                <a:cubicBezTo>
                  <a:pt x="1233" y="235"/>
                  <a:pt x="1233" y="235"/>
                  <a:pt x="1233" y="235"/>
                </a:cubicBezTo>
                <a:cubicBezTo>
                  <a:pt x="1440" y="235"/>
                  <a:pt x="1440" y="235"/>
                  <a:pt x="1440" y="235"/>
                </a:cubicBezTo>
                <a:cubicBezTo>
                  <a:pt x="1454" y="192"/>
                  <a:pt x="1454" y="192"/>
                  <a:pt x="1454" y="192"/>
                </a:cubicBezTo>
                <a:cubicBezTo>
                  <a:pt x="1438" y="170"/>
                  <a:pt x="1438" y="170"/>
                  <a:pt x="1438" y="170"/>
                </a:cubicBezTo>
                <a:cubicBezTo>
                  <a:pt x="1326" y="170"/>
                  <a:pt x="1326" y="170"/>
                  <a:pt x="1326" y="170"/>
                </a:cubicBezTo>
                <a:cubicBezTo>
                  <a:pt x="1339" y="130"/>
                  <a:pt x="1339" y="130"/>
                  <a:pt x="1339" y="130"/>
                </a:cubicBezTo>
                <a:cubicBezTo>
                  <a:pt x="1629" y="130"/>
                  <a:pt x="1629" y="130"/>
                  <a:pt x="1629" y="130"/>
                </a:cubicBezTo>
                <a:cubicBezTo>
                  <a:pt x="1644" y="153"/>
                  <a:pt x="1644" y="153"/>
                  <a:pt x="1644" y="153"/>
                </a:cubicBezTo>
                <a:cubicBezTo>
                  <a:pt x="1605" y="274"/>
                  <a:pt x="1605" y="274"/>
                  <a:pt x="1605" y="274"/>
                </a:cubicBezTo>
                <a:cubicBezTo>
                  <a:pt x="1046" y="274"/>
                  <a:pt x="1046" y="274"/>
                  <a:pt x="1046" y="274"/>
                </a:cubicBezTo>
                <a:cubicBezTo>
                  <a:pt x="1030" y="251"/>
                  <a:pt x="1030" y="251"/>
                  <a:pt x="1030" y="251"/>
                </a:cubicBezTo>
                <a:cubicBezTo>
                  <a:pt x="1104" y="23"/>
                  <a:pt x="1104" y="23"/>
                  <a:pt x="1104" y="23"/>
                </a:cubicBezTo>
                <a:lnTo>
                  <a:pt x="1135" y="1"/>
                </a:lnTo>
                <a:close/>
                <a:moveTo>
                  <a:pt x="590" y="0"/>
                </a:moveTo>
                <a:cubicBezTo>
                  <a:pt x="578" y="40"/>
                  <a:pt x="578" y="40"/>
                  <a:pt x="578" y="40"/>
                </a:cubicBezTo>
                <a:cubicBezTo>
                  <a:pt x="846" y="40"/>
                  <a:pt x="846" y="40"/>
                  <a:pt x="846" y="40"/>
                </a:cubicBezTo>
                <a:cubicBezTo>
                  <a:pt x="862" y="62"/>
                  <a:pt x="862" y="62"/>
                  <a:pt x="862" y="62"/>
                </a:cubicBezTo>
                <a:cubicBezTo>
                  <a:pt x="847" y="107"/>
                  <a:pt x="847" y="107"/>
                  <a:pt x="847" y="107"/>
                </a:cubicBezTo>
                <a:cubicBezTo>
                  <a:pt x="816" y="130"/>
                  <a:pt x="816" y="130"/>
                  <a:pt x="816" y="130"/>
                </a:cubicBezTo>
                <a:cubicBezTo>
                  <a:pt x="548" y="130"/>
                  <a:pt x="548" y="130"/>
                  <a:pt x="548" y="130"/>
                </a:cubicBezTo>
                <a:cubicBezTo>
                  <a:pt x="509" y="251"/>
                  <a:pt x="509" y="251"/>
                  <a:pt x="509" y="251"/>
                </a:cubicBezTo>
                <a:cubicBezTo>
                  <a:pt x="524" y="274"/>
                  <a:pt x="524" y="274"/>
                  <a:pt x="524" y="274"/>
                </a:cubicBezTo>
                <a:cubicBezTo>
                  <a:pt x="699" y="274"/>
                  <a:pt x="699" y="274"/>
                  <a:pt x="699" y="274"/>
                </a:cubicBezTo>
                <a:cubicBezTo>
                  <a:pt x="733" y="170"/>
                  <a:pt x="733" y="170"/>
                  <a:pt x="733" y="170"/>
                </a:cubicBezTo>
                <a:cubicBezTo>
                  <a:pt x="998" y="170"/>
                  <a:pt x="998" y="170"/>
                  <a:pt x="998" y="170"/>
                </a:cubicBezTo>
                <a:cubicBezTo>
                  <a:pt x="1029" y="146"/>
                  <a:pt x="1029" y="146"/>
                  <a:pt x="1029" y="146"/>
                </a:cubicBezTo>
                <a:cubicBezTo>
                  <a:pt x="1069" y="23"/>
                  <a:pt x="1069" y="23"/>
                  <a:pt x="1069" y="23"/>
                </a:cubicBezTo>
                <a:cubicBezTo>
                  <a:pt x="1053" y="0"/>
                  <a:pt x="1053" y="0"/>
                  <a:pt x="1053" y="0"/>
                </a:cubicBezTo>
                <a:lnTo>
                  <a:pt x="590" y="0"/>
                </a:lnTo>
                <a:close/>
                <a:moveTo>
                  <a:pt x="555" y="1"/>
                </a:moveTo>
                <a:cubicBezTo>
                  <a:pt x="13" y="0"/>
                  <a:pt x="13" y="0"/>
                  <a:pt x="13" y="0"/>
                </a:cubicBezTo>
                <a:cubicBezTo>
                  <a:pt x="0" y="40"/>
                  <a:pt x="0" y="40"/>
                  <a:pt x="0" y="40"/>
                </a:cubicBezTo>
                <a:cubicBezTo>
                  <a:pt x="222" y="40"/>
                  <a:pt x="222" y="40"/>
                  <a:pt x="222" y="40"/>
                </a:cubicBezTo>
                <a:cubicBezTo>
                  <a:pt x="154" y="251"/>
                  <a:pt x="154" y="251"/>
                  <a:pt x="154" y="251"/>
                </a:cubicBezTo>
                <a:cubicBezTo>
                  <a:pt x="169" y="274"/>
                  <a:pt x="169" y="274"/>
                  <a:pt x="169" y="274"/>
                </a:cubicBezTo>
                <a:cubicBezTo>
                  <a:pt x="345" y="274"/>
                  <a:pt x="345" y="274"/>
                  <a:pt x="345" y="274"/>
                </a:cubicBezTo>
                <a:cubicBezTo>
                  <a:pt x="421" y="40"/>
                  <a:pt x="421" y="40"/>
                  <a:pt x="421" y="40"/>
                </a:cubicBezTo>
                <a:cubicBezTo>
                  <a:pt x="542" y="40"/>
                  <a:pt x="542" y="40"/>
                  <a:pt x="542" y="40"/>
                </a:cubicBezTo>
                <a:lnTo>
                  <a:pt x="555" y="1"/>
                </a:lnTo>
                <a:close/>
                <a:moveTo>
                  <a:pt x="2634" y="410"/>
                </a:moveTo>
                <a:cubicBezTo>
                  <a:pt x="2633" y="411"/>
                  <a:pt x="2633" y="412"/>
                  <a:pt x="2631" y="412"/>
                </a:cubicBezTo>
                <a:cubicBezTo>
                  <a:pt x="2570" y="412"/>
                  <a:pt x="2570" y="412"/>
                  <a:pt x="2570" y="412"/>
                </a:cubicBezTo>
                <a:cubicBezTo>
                  <a:pt x="2569" y="412"/>
                  <a:pt x="2567" y="412"/>
                  <a:pt x="2566" y="413"/>
                </a:cubicBezTo>
                <a:cubicBezTo>
                  <a:pt x="2561" y="417"/>
                  <a:pt x="2561" y="417"/>
                  <a:pt x="2561" y="417"/>
                </a:cubicBezTo>
                <a:cubicBezTo>
                  <a:pt x="2560" y="418"/>
                  <a:pt x="2559" y="419"/>
                  <a:pt x="2559" y="420"/>
                </a:cubicBezTo>
                <a:cubicBezTo>
                  <a:pt x="2556" y="427"/>
                  <a:pt x="2556" y="427"/>
                  <a:pt x="2556" y="427"/>
                </a:cubicBezTo>
                <a:cubicBezTo>
                  <a:pt x="2556" y="428"/>
                  <a:pt x="2556" y="428"/>
                  <a:pt x="2557" y="429"/>
                </a:cubicBezTo>
                <a:cubicBezTo>
                  <a:pt x="2560" y="434"/>
                  <a:pt x="2560" y="434"/>
                  <a:pt x="2560" y="434"/>
                </a:cubicBezTo>
                <a:cubicBezTo>
                  <a:pt x="2560" y="434"/>
                  <a:pt x="2561" y="434"/>
                  <a:pt x="2561" y="434"/>
                </a:cubicBezTo>
                <a:cubicBezTo>
                  <a:pt x="2612" y="434"/>
                  <a:pt x="2612" y="434"/>
                  <a:pt x="2612" y="434"/>
                </a:cubicBezTo>
                <a:cubicBezTo>
                  <a:pt x="2614" y="434"/>
                  <a:pt x="2615" y="435"/>
                  <a:pt x="2616" y="436"/>
                </a:cubicBezTo>
                <a:cubicBezTo>
                  <a:pt x="2622" y="446"/>
                  <a:pt x="2622" y="446"/>
                  <a:pt x="2622" y="446"/>
                </a:cubicBezTo>
                <a:cubicBezTo>
                  <a:pt x="2623" y="447"/>
                  <a:pt x="2623" y="448"/>
                  <a:pt x="2622" y="450"/>
                </a:cubicBezTo>
                <a:cubicBezTo>
                  <a:pt x="2616" y="469"/>
                  <a:pt x="2616" y="469"/>
                  <a:pt x="2616" y="469"/>
                </a:cubicBezTo>
                <a:cubicBezTo>
                  <a:pt x="2615" y="470"/>
                  <a:pt x="2614" y="471"/>
                  <a:pt x="2613" y="472"/>
                </a:cubicBezTo>
                <a:cubicBezTo>
                  <a:pt x="2598" y="483"/>
                  <a:pt x="2598" y="483"/>
                  <a:pt x="2598" y="483"/>
                </a:cubicBezTo>
                <a:cubicBezTo>
                  <a:pt x="2597" y="484"/>
                  <a:pt x="2596" y="485"/>
                  <a:pt x="2595" y="485"/>
                </a:cubicBezTo>
                <a:cubicBezTo>
                  <a:pt x="2594" y="485"/>
                  <a:pt x="2594" y="485"/>
                  <a:pt x="2593" y="485"/>
                </a:cubicBezTo>
                <a:cubicBezTo>
                  <a:pt x="2514" y="485"/>
                  <a:pt x="2514" y="485"/>
                  <a:pt x="2514" y="485"/>
                </a:cubicBezTo>
                <a:cubicBezTo>
                  <a:pt x="2513" y="485"/>
                  <a:pt x="2512" y="485"/>
                  <a:pt x="2513" y="483"/>
                </a:cubicBezTo>
                <a:cubicBezTo>
                  <a:pt x="2516" y="474"/>
                  <a:pt x="2516" y="474"/>
                  <a:pt x="2516" y="474"/>
                </a:cubicBezTo>
                <a:cubicBezTo>
                  <a:pt x="2516" y="473"/>
                  <a:pt x="2517" y="472"/>
                  <a:pt x="2518" y="472"/>
                </a:cubicBezTo>
                <a:cubicBezTo>
                  <a:pt x="2584" y="472"/>
                  <a:pt x="2584" y="472"/>
                  <a:pt x="2584" y="472"/>
                </a:cubicBezTo>
                <a:cubicBezTo>
                  <a:pt x="2585" y="472"/>
                  <a:pt x="2586" y="472"/>
                  <a:pt x="2587" y="471"/>
                </a:cubicBezTo>
                <a:cubicBezTo>
                  <a:pt x="2592" y="467"/>
                  <a:pt x="2592" y="467"/>
                  <a:pt x="2592" y="467"/>
                </a:cubicBezTo>
                <a:cubicBezTo>
                  <a:pt x="2593" y="466"/>
                  <a:pt x="2594" y="466"/>
                  <a:pt x="2594" y="465"/>
                </a:cubicBezTo>
                <a:cubicBezTo>
                  <a:pt x="2597" y="455"/>
                  <a:pt x="2597" y="455"/>
                  <a:pt x="2597" y="455"/>
                </a:cubicBezTo>
                <a:cubicBezTo>
                  <a:pt x="2597" y="455"/>
                  <a:pt x="2597" y="454"/>
                  <a:pt x="2597" y="454"/>
                </a:cubicBezTo>
                <a:cubicBezTo>
                  <a:pt x="2594" y="449"/>
                  <a:pt x="2594" y="449"/>
                  <a:pt x="2594" y="449"/>
                </a:cubicBezTo>
                <a:cubicBezTo>
                  <a:pt x="2593" y="449"/>
                  <a:pt x="2592" y="448"/>
                  <a:pt x="2591" y="448"/>
                </a:cubicBezTo>
                <a:cubicBezTo>
                  <a:pt x="2539" y="448"/>
                  <a:pt x="2539" y="448"/>
                  <a:pt x="2539" y="448"/>
                </a:cubicBezTo>
                <a:cubicBezTo>
                  <a:pt x="2538" y="448"/>
                  <a:pt x="2538" y="448"/>
                  <a:pt x="2537" y="447"/>
                </a:cubicBezTo>
                <a:cubicBezTo>
                  <a:pt x="2531" y="437"/>
                  <a:pt x="2531" y="437"/>
                  <a:pt x="2531" y="437"/>
                </a:cubicBezTo>
                <a:cubicBezTo>
                  <a:pt x="2531" y="436"/>
                  <a:pt x="2531" y="436"/>
                  <a:pt x="2531" y="435"/>
                </a:cubicBezTo>
                <a:cubicBezTo>
                  <a:pt x="2530" y="435"/>
                  <a:pt x="2531" y="434"/>
                  <a:pt x="2531" y="433"/>
                </a:cubicBezTo>
                <a:cubicBezTo>
                  <a:pt x="2537" y="414"/>
                  <a:pt x="2537" y="414"/>
                  <a:pt x="2537" y="414"/>
                </a:cubicBezTo>
                <a:cubicBezTo>
                  <a:pt x="2538" y="413"/>
                  <a:pt x="2538" y="413"/>
                  <a:pt x="2539" y="412"/>
                </a:cubicBezTo>
                <a:cubicBezTo>
                  <a:pt x="2539" y="412"/>
                  <a:pt x="2540" y="411"/>
                  <a:pt x="2541" y="410"/>
                </a:cubicBezTo>
                <a:cubicBezTo>
                  <a:pt x="2555" y="400"/>
                  <a:pt x="2555" y="400"/>
                  <a:pt x="2555" y="400"/>
                </a:cubicBezTo>
                <a:cubicBezTo>
                  <a:pt x="2556" y="399"/>
                  <a:pt x="2558" y="399"/>
                  <a:pt x="2559" y="399"/>
                </a:cubicBezTo>
                <a:cubicBezTo>
                  <a:pt x="2636" y="399"/>
                  <a:pt x="2636" y="399"/>
                  <a:pt x="2636" y="399"/>
                </a:cubicBezTo>
                <a:cubicBezTo>
                  <a:pt x="2637" y="399"/>
                  <a:pt x="2637" y="400"/>
                  <a:pt x="2637" y="401"/>
                </a:cubicBezTo>
                <a:lnTo>
                  <a:pt x="2634" y="410"/>
                </a:lnTo>
                <a:close/>
                <a:moveTo>
                  <a:pt x="2527" y="411"/>
                </a:moveTo>
                <a:cubicBezTo>
                  <a:pt x="2527" y="412"/>
                  <a:pt x="2526" y="413"/>
                  <a:pt x="2525" y="413"/>
                </a:cubicBezTo>
                <a:cubicBezTo>
                  <a:pt x="2492" y="413"/>
                  <a:pt x="2492" y="413"/>
                  <a:pt x="2492" y="413"/>
                </a:cubicBezTo>
                <a:cubicBezTo>
                  <a:pt x="2469" y="483"/>
                  <a:pt x="2469" y="483"/>
                  <a:pt x="2469" y="483"/>
                </a:cubicBezTo>
                <a:cubicBezTo>
                  <a:pt x="2468" y="485"/>
                  <a:pt x="2467" y="485"/>
                  <a:pt x="2466" y="485"/>
                </a:cubicBezTo>
                <a:cubicBezTo>
                  <a:pt x="2446" y="485"/>
                  <a:pt x="2446" y="485"/>
                  <a:pt x="2446" y="485"/>
                </a:cubicBezTo>
                <a:cubicBezTo>
                  <a:pt x="2445" y="485"/>
                  <a:pt x="2444" y="485"/>
                  <a:pt x="2445" y="483"/>
                </a:cubicBezTo>
                <a:cubicBezTo>
                  <a:pt x="2468" y="413"/>
                  <a:pt x="2468" y="413"/>
                  <a:pt x="2468" y="413"/>
                </a:cubicBezTo>
                <a:cubicBezTo>
                  <a:pt x="2436" y="413"/>
                  <a:pt x="2436" y="413"/>
                  <a:pt x="2436" y="413"/>
                </a:cubicBezTo>
                <a:cubicBezTo>
                  <a:pt x="2434" y="413"/>
                  <a:pt x="2434" y="412"/>
                  <a:pt x="2434" y="411"/>
                </a:cubicBezTo>
                <a:cubicBezTo>
                  <a:pt x="2438" y="401"/>
                  <a:pt x="2438" y="401"/>
                  <a:pt x="2438" y="401"/>
                </a:cubicBezTo>
                <a:cubicBezTo>
                  <a:pt x="2438" y="400"/>
                  <a:pt x="2439" y="399"/>
                  <a:pt x="2440" y="399"/>
                </a:cubicBezTo>
                <a:cubicBezTo>
                  <a:pt x="2529" y="399"/>
                  <a:pt x="2529" y="399"/>
                  <a:pt x="2529" y="399"/>
                </a:cubicBezTo>
                <a:cubicBezTo>
                  <a:pt x="2531" y="399"/>
                  <a:pt x="2531" y="400"/>
                  <a:pt x="2531" y="401"/>
                </a:cubicBezTo>
                <a:lnTo>
                  <a:pt x="2527" y="411"/>
                </a:lnTo>
                <a:close/>
                <a:moveTo>
                  <a:pt x="2422" y="415"/>
                </a:moveTo>
                <a:cubicBezTo>
                  <a:pt x="2415" y="435"/>
                  <a:pt x="2415" y="435"/>
                  <a:pt x="2415" y="435"/>
                </a:cubicBezTo>
                <a:cubicBezTo>
                  <a:pt x="2415" y="436"/>
                  <a:pt x="2414" y="438"/>
                  <a:pt x="2412" y="439"/>
                </a:cubicBezTo>
                <a:cubicBezTo>
                  <a:pt x="2398" y="449"/>
                  <a:pt x="2398" y="449"/>
                  <a:pt x="2398" y="449"/>
                </a:cubicBezTo>
                <a:cubicBezTo>
                  <a:pt x="2402" y="478"/>
                  <a:pt x="2402" y="478"/>
                  <a:pt x="2402" y="478"/>
                </a:cubicBezTo>
                <a:cubicBezTo>
                  <a:pt x="2402" y="479"/>
                  <a:pt x="2403" y="479"/>
                  <a:pt x="2402" y="480"/>
                </a:cubicBezTo>
                <a:cubicBezTo>
                  <a:pt x="2402" y="480"/>
                  <a:pt x="2402" y="481"/>
                  <a:pt x="2402" y="482"/>
                </a:cubicBezTo>
                <a:cubicBezTo>
                  <a:pt x="2402" y="483"/>
                  <a:pt x="2402" y="483"/>
                  <a:pt x="2402" y="483"/>
                </a:cubicBezTo>
                <a:cubicBezTo>
                  <a:pt x="2401" y="484"/>
                  <a:pt x="2401" y="484"/>
                  <a:pt x="2401" y="485"/>
                </a:cubicBezTo>
                <a:cubicBezTo>
                  <a:pt x="2400" y="485"/>
                  <a:pt x="2400" y="485"/>
                  <a:pt x="2399" y="485"/>
                </a:cubicBezTo>
                <a:cubicBezTo>
                  <a:pt x="2380" y="485"/>
                  <a:pt x="2380" y="485"/>
                  <a:pt x="2380" y="485"/>
                </a:cubicBezTo>
                <a:cubicBezTo>
                  <a:pt x="2379" y="485"/>
                  <a:pt x="2379" y="485"/>
                  <a:pt x="2378" y="484"/>
                </a:cubicBezTo>
                <a:cubicBezTo>
                  <a:pt x="2376" y="454"/>
                  <a:pt x="2376" y="454"/>
                  <a:pt x="2376" y="454"/>
                </a:cubicBezTo>
                <a:cubicBezTo>
                  <a:pt x="2331" y="454"/>
                  <a:pt x="2331" y="454"/>
                  <a:pt x="2331" y="454"/>
                </a:cubicBezTo>
                <a:cubicBezTo>
                  <a:pt x="2321" y="483"/>
                  <a:pt x="2321" y="483"/>
                  <a:pt x="2321" y="483"/>
                </a:cubicBezTo>
                <a:cubicBezTo>
                  <a:pt x="2321" y="485"/>
                  <a:pt x="2320" y="485"/>
                  <a:pt x="2319" y="485"/>
                </a:cubicBezTo>
                <a:cubicBezTo>
                  <a:pt x="2299" y="485"/>
                  <a:pt x="2299" y="485"/>
                  <a:pt x="2299" y="485"/>
                </a:cubicBezTo>
                <a:cubicBezTo>
                  <a:pt x="2298" y="485"/>
                  <a:pt x="2297" y="485"/>
                  <a:pt x="2298" y="483"/>
                </a:cubicBezTo>
                <a:cubicBezTo>
                  <a:pt x="2325" y="402"/>
                  <a:pt x="2325" y="402"/>
                  <a:pt x="2325" y="402"/>
                </a:cubicBezTo>
                <a:cubicBezTo>
                  <a:pt x="2326" y="400"/>
                  <a:pt x="2327" y="399"/>
                  <a:pt x="2330" y="399"/>
                </a:cubicBezTo>
                <a:cubicBezTo>
                  <a:pt x="2410" y="399"/>
                  <a:pt x="2410" y="399"/>
                  <a:pt x="2410" y="399"/>
                </a:cubicBezTo>
                <a:cubicBezTo>
                  <a:pt x="2412" y="399"/>
                  <a:pt x="2413" y="399"/>
                  <a:pt x="2414" y="400"/>
                </a:cubicBezTo>
                <a:cubicBezTo>
                  <a:pt x="2422" y="412"/>
                  <a:pt x="2422" y="412"/>
                  <a:pt x="2422" y="412"/>
                </a:cubicBezTo>
                <a:cubicBezTo>
                  <a:pt x="2422" y="413"/>
                  <a:pt x="2422" y="413"/>
                  <a:pt x="2422" y="415"/>
                </a:cubicBezTo>
                <a:close/>
                <a:moveTo>
                  <a:pt x="2396" y="418"/>
                </a:moveTo>
                <a:cubicBezTo>
                  <a:pt x="2392" y="413"/>
                  <a:pt x="2392" y="413"/>
                  <a:pt x="2392" y="413"/>
                </a:cubicBezTo>
                <a:cubicBezTo>
                  <a:pt x="2392" y="412"/>
                  <a:pt x="2391" y="412"/>
                  <a:pt x="2391" y="412"/>
                </a:cubicBezTo>
                <a:cubicBezTo>
                  <a:pt x="2347" y="412"/>
                  <a:pt x="2347" y="412"/>
                  <a:pt x="2347" y="412"/>
                </a:cubicBezTo>
                <a:cubicBezTo>
                  <a:pt x="2346" y="412"/>
                  <a:pt x="2345" y="413"/>
                  <a:pt x="2344" y="414"/>
                </a:cubicBezTo>
                <a:cubicBezTo>
                  <a:pt x="2335" y="441"/>
                  <a:pt x="2335" y="441"/>
                  <a:pt x="2335" y="441"/>
                </a:cubicBezTo>
                <a:cubicBezTo>
                  <a:pt x="2381" y="441"/>
                  <a:pt x="2381" y="441"/>
                  <a:pt x="2381" y="441"/>
                </a:cubicBezTo>
                <a:cubicBezTo>
                  <a:pt x="2391" y="434"/>
                  <a:pt x="2391" y="434"/>
                  <a:pt x="2391" y="434"/>
                </a:cubicBezTo>
                <a:cubicBezTo>
                  <a:pt x="2392" y="434"/>
                  <a:pt x="2392" y="433"/>
                  <a:pt x="2392" y="433"/>
                </a:cubicBezTo>
                <a:cubicBezTo>
                  <a:pt x="2396" y="420"/>
                  <a:pt x="2396" y="420"/>
                  <a:pt x="2396" y="420"/>
                </a:cubicBezTo>
                <a:cubicBezTo>
                  <a:pt x="2397" y="420"/>
                  <a:pt x="2397" y="419"/>
                  <a:pt x="2396" y="418"/>
                </a:cubicBezTo>
                <a:close/>
                <a:moveTo>
                  <a:pt x="2301" y="410"/>
                </a:moveTo>
                <a:cubicBezTo>
                  <a:pt x="2301" y="411"/>
                  <a:pt x="2300" y="412"/>
                  <a:pt x="2299" y="412"/>
                </a:cubicBezTo>
                <a:cubicBezTo>
                  <a:pt x="2243" y="412"/>
                  <a:pt x="2243" y="412"/>
                  <a:pt x="2243" y="412"/>
                </a:cubicBezTo>
                <a:cubicBezTo>
                  <a:pt x="2242" y="412"/>
                  <a:pt x="2241" y="412"/>
                  <a:pt x="2240" y="413"/>
                </a:cubicBezTo>
                <a:cubicBezTo>
                  <a:pt x="2233" y="418"/>
                  <a:pt x="2233" y="418"/>
                  <a:pt x="2233" y="418"/>
                </a:cubicBezTo>
                <a:cubicBezTo>
                  <a:pt x="2232" y="419"/>
                  <a:pt x="2231" y="420"/>
                  <a:pt x="2231" y="421"/>
                </a:cubicBezTo>
                <a:cubicBezTo>
                  <a:pt x="2226" y="435"/>
                  <a:pt x="2226" y="435"/>
                  <a:pt x="2226" y="435"/>
                </a:cubicBezTo>
                <a:cubicBezTo>
                  <a:pt x="2290" y="435"/>
                  <a:pt x="2290" y="435"/>
                  <a:pt x="2290" y="435"/>
                </a:cubicBezTo>
                <a:cubicBezTo>
                  <a:pt x="2292" y="435"/>
                  <a:pt x="2292" y="435"/>
                  <a:pt x="2292" y="437"/>
                </a:cubicBezTo>
                <a:cubicBezTo>
                  <a:pt x="2289" y="445"/>
                  <a:pt x="2289" y="445"/>
                  <a:pt x="2289" y="445"/>
                </a:cubicBezTo>
                <a:cubicBezTo>
                  <a:pt x="2288" y="447"/>
                  <a:pt x="2287" y="447"/>
                  <a:pt x="2286" y="447"/>
                </a:cubicBezTo>
                <a:cubicBezTo>
                  <a:pt x="2222" y="447"/>
                  <a:pt x="2222" y="447"/>
                  <a:pt x="2222" y="447"/>
                </a:cubicBezTo>
                <a:cubicBezTo>
                  <a:pt x="2217" y="462"/>
                  <a:pt x="2217" y="462"/>
                  <a:pt x="2217" y="462"/>
                </a:cubicBezTo>
                <a:cubicBezTo>
                  <a:pt x="2217" y="462"/>
                  <a:pt x="2217" y="463"/>
                  <a:pt x="2218" y="464"/>
                </a:cubicBezTo>
                <a:cubicBezTo>
                  <a:pt x="2223" y="471"/>
                  <a:pt x="2223" y="471"/>
                  <a:pt x="2223" y="471"/>
                </a:cubicBezTo>
                <a:cubicBezTo>
                  <a:pt x="2223" y="472"/>
                  <a:pt x="2224" y="472"/>
                  <a:pt x="2225" y="472"/>
                </a:cubicBezTo>
                <a:cubicBezTo>
                  <a:pt x="2279" y="472"/>
                  <a:pt x="2279" y="472"/>
                  <a:pt x="2279" y="472"/>
                </a:cubicBezTo>
                <a:cubicBezTo>
                  <a:pt x="2280" y="472"/>
                  <a:pt x="2281" y="473"/>
                  <a:pt x="2280" y="474"/>
                </a:cubicBezTo>
                <a:cubicBezTo>
                  <a:pt x="2277" y="483"/>
                  <a:pt x="2277" y="483"/>
                  <a:pt x="2277" y="483"/>
                </a:cubicBezTo>
                <a:cubicBezTo>
                  <a:pt x="2277" y="485"/>
                  <a:pt x="2276" y="485"/>
                  <a:pt x="2274" y="485"/>
                </a:cubicBezTo>
                <a:cubicBezTo>
                  <a:pt x="2207" y="485"/>
                  <a:pt x="2207" y="485"/>
                  <a:pt x="2207" y="485"/>
                </a:cubicBezTo>
                <a:cubicBezTo>
                  <a:pt x="2206" y="485"/>
                  <a:pt x="2205" y="485"/>
                  <a:pt x="2204" y="484"/>
                </a:cubicBezTo>
                <a:cubicBezTo>
                  <a:pt x="2192" y="468"/>
                  <a:pt x="2192" y="468"/>
                  <a:pt x="2192" y="468"/>
                </a:cubicBezTo>
                <a:cubicBezTo>
                  <a:pt x="2192" y="467"/>
                  <a:pt x="2192" y="467"/>
                  <a:pt x="2192" y="465"/>
                </a:cubicBezTo>
                <a:cubicBezTo>
                  <a:pt x="2209" y="415"/>
                  <a:pt x="2209" y="415"/>
                  <a:pt x="2209" y="415"/>
                </a:cubicBezTo>
                <a:cubicBezTo>
                  <a:pt x="2210" y="414"/>
                  <a:pt x="2210" y="413"/>
                  <a:pt x="2211" y="412"/>
                </a:cubicBezTo>
                <a:cubicBezTo>
                  <a:pt x="2227" y="400"/>
                  <a:pt x="2227" y="400"/>
                  <a:pt x="2227" y="400"/>
                </a:cubicBezTo>
                <a:cubicBezTo>
                  <a:pt x="2229" y="399"/>
                  <a:pt x="2230" y="399"/>
                  <a:pt x="2231" y="399"/>
                </a:cubicBezTo>
                <a:cubicBezTo>
                  <a:pt x="2303" y="399"/>
                  <a:pt x="2303" y="399"/>
                  <a:pt x="2303" y="399"/>
                </a:cubicBezTo>
                <a:cubicBezTo>
                  <a:pt x="2305" y="399"/>
                  <a:pt x="2305" y="400"/>
                  <a:pt x="2305" y="401"/>
                </a:cubicBezTo>
                <a:lnTo>
                  <a:pt x="2301" y="410"/>
                </a:lnTo>
                <a:close/>
                <a:moveTo>
                  <a:pt x="2196" y="415"/>
                </a:moveTo>
                <a:cubicBezTo>
                  <a:pt x="2189" y="434"/>
                  <a:pt x="2189" y="434"/>
                  <a:pt x="2189" y="434"/>
                </a:cubicBezTo>
                <a:cubicBezTo>
                  <a:pt x="2189" y="435"/>
                  <a:pt x="2188" y="436"/>
                  <a:pt x="2187" y="437"/>
                </a:cubicBezTo>
                <a:cubicBezTo>
                  <a:pt x="2166" y="452"/>
                  <a:pt x="2166" y="452"/>
                  <a:pt x="2166" y="452"/>
                </a:cubicBezTo>
                <a:cubicBezTo>
                  <a:pt x="2165" y="453"/>
                  <a:pt x="2163" y="454"/>
                  <a:pt x="2161" y="454"/>
                </a:cubicBezTo>
                <a:cubicBezTo>
                  <a:pt x="2105" y="454"/>
                  <a:pt x="2105" y="454"/>
                  <a:pt x="2105" y="454"/>
                </a:cubicBezTo>
                <a:cubicBezTo>
                  <a:pt x="2095" y="483"/>
                  <a:pt x="2095" y="483"/>
                  <a:pt x="2095" y="483"/>
                </a:cubicBezTo>
                <a:cubicBezTo>
                  <a:pt x="2095" y="485"/>
                  <a:pt x="2094" y="485"/>
                  <a:pt x="2093" y="485"/>
                </a:cubicBezTo>
                <a:cubicBezTo>
                  <a:pt x="2073" y="485"/>
                  <a:pt x="2073" y="485"/>
                  <a:pt x="2073" y="485"/>
                </a:cubicBezTo>
                <a:cubicBezTo>
                  <a:pt x="2072" y="485"/>
                  <a:pt x="2071" y="485"/>
                  <a:pt x="2072" y="483"/>
                </a:cubicBezTo>
                <a:cubicBezTo>
                  <a:pt x="2099" y="402"/>
                  <a:pt x="2099" y="402"/>
                  <a:pt x="2099" y="402"/>
                </a:cubicBezTo>
                <a:cubicBezTo>
                  <a:pt x="2100" y="400"/>
                  <a:pt x="2101" y="399"/>
                  <a:pt x="2104" y="399"/>
                </a:cubicBezTo>
                <a:cubicBezTo>
                  <a:pt x="2184" y="399"/>
                  <a:pt x="2184" y="399"/>
                  <a:pt x="2184" y="399"/>
                </a:cubicBezTo>
                <a:cubicBezTo>
                  <a:pt x="2186" y="399"/>
                  <a:pt x="2187" y="399"/>
                  <a:pt x="2187" y="400"/>
                </a:cubicBezTo>
                <a:cubicBezTo>
                  <a:pt x="2196" y="412"/>
                  <a:pt x="2196" y="412"/>
                  <a:pt x="2196" y="412"/>
                </a:cubicBezTo>
                <a:cubicBezTo>
                  <a:pt x="2196" y="413"/>
                  <a:pt x="2196" y="414"/>
                  <a:pt x="2196" y="415"/>
                </a:cubicBezTo>
                <a:close/>
                <a:moveTo>
                  <a:pt x="2170" y="418"/>
                </a:moveTo>
                <a:cubicBezTo>
                  <a:pt x="2166" y="413"/>
                  <a:pt x="2166" y="413"/>
                  <a:pt x="2166" y="413"/>
                </a:cubicBezTo>
                <a:cubicBezTo>
                  <a:pt x="2166" y="412"/>
                  <a:pt x="2165" y="412"/>
                  <a:pt x="2164" y="412"/>
                </a:cubicBezTo>
                <a:cubicBezTo>
                  <a:pt x="2121" y="412"/>
                  <a:pt x="2121" y="412"/>
                  <a:pt x="2121" y="412"/>
                </a:cubicBezTo>
                <a:cubicBezTo>
                  <a:pt x="2120" y="412"/>
                  <a:pt x="2119" y="413"/>
                  <a:pt x="2119" y="414"/>
                </a:cubicBezTo>
                <a:cubicBezTo>
                  <a:pt x="2109" y="441"/>
                  <a:pt x="2109" y="441"/>
                  <a:pt x="2109" y="441"/>
                </a:cubicBezTo>
                <a:cubicBezTo>
                  <a:pt x="2152" y="441"/>
                  <a:pt x="2152" y="441"/>
                  <a:pt x="2152" y="441"/>
                </a:cubicBezTo>
                <a:cubicBezTo>
                  <a:pt x="2153" y="441"/>
                  <a:pt x="2154" y="441"/>
                  <a:pt x="2156" y="440"/>
                </a:cubicBezTo>
                <a:cubicBezTo>
                  <a:pt x="2165" y="433"/>
                  <a:pt x="2165" y="433"/>
                  <a:pt x="2165" y="433"/>
                </a:cubicBezTo>
                <a:cubicBezTo>
                  <a:pt x="2166" y="432"/>
                  <a:pt x="2167" y="432"/>
                  <a:pt x="2167" y="430"/>
                </a:cubicBezTo>
                <a:cubicBezTo>
                  <a:pt x="2170" y="421"/>
                  <a:pt x="2170" y="421"/>
                  <a:pt x="2170" y="421"/>
                </a:cubicBezTo>
                <a:cubicBezTo>
                  <a:pt x="2171" y="420"/>
                  <a:pt x="2170" y="419"/>
                  <a:pt x="2170" y="418"/>
                </a:cubicBezTo>
                <a:close/>
                <a:moveTo>
                  <a:pt x="2077" y="404"/>
                </a:moveTo>
                <a:cubicBezTo>
                  <a:pt x="2077" y="405"/>
                  <a:pt x="2077" y="405"/>
                  <a:pt x="2076" y="406"/>
                </a:cubicBezTo>
                <a:cubicBezTo>
                  <a:pt x="2029" y="440"/>
                  <a:pt x="2029" y="440"/>
                  <a:pt x="2029" y="440"/>
                </a:cubicBezTo>
                <a:cubicBezTo>
                  <a:pt x="2053" y="478"/>
                  <a:pt x="2053" y="478"/>
                  <a:pt x="2053" y="478"/>
                </a:cubicBezTo>
                <a:cubicBezTo>
                  <a:pt x="2054" y="479"/>
                  <a:pt x="2054" y="480"/>
                  <a:pt x="2053" y="480"/>
                </a:cubicBezTo>
                <a:cubicBezTo>
                  <a:pt x="2052" y="483"/>
                  <a:pt x="2052" y="483"/>
                  <a:pt x="2052" y="483"/>
                </a:cubicBezTo>
                <a:cubicBezTo>
                  <a:pt x="2052" y="485"/>
                  <a:pt x="2051" y="485"/>
                  <a:pt x="2050" y="485"/>
                </a:cubicBezTo>
                <a:cubicBezTo>
                  <a:pt x="2029" y="485"/>
                  <a:pt x="2029" y="485"/>
                  <a:pt x="2029" y="485"/>
                </a:cubicBezTo>
                <a:cubicBezTo>
                  <a:pt x="2027" y="485"/>
                  <a:pt x="2026" y="485"/>
                  <a:pt x="2025" y="484"/>
                </a:cubicBezTo>
                <a:cubicBezTo>
                  <a:pt x="2007" y="453"/>
                  <a:pt x="2007" y="453"/>
                  <a:pt x="2007" y="453"/>
                </a:cubicBezTo>
                <a:cubicBezTo>
                  <a:pt x="1968" y="483"/>
                  <a:pt x="1968" y="483"/>
                  <a:pt x="1968" y="483"/>
                </a:cubicBezTo>
                <a:cubicBezTo>
                  <a:pt x="1967" y="484"/>
                  <a:pt x="1967" y="484"/>
                  <a:pt x="1966" y="485"/>
                </a:cubicBezTo>
                <a:cubicBezTo>
                  <a:pt x="1965" y="485"/>
                  <a:pt x="1965" y="485"/>
                  <a:pt x="1964" y="485"/>
                </a:cubicBezTo>
                <a:cubicBezTo>
                  <a:pt x="1949" y="485"/>
                  <a:pt x="1949" y="485"/>
                  <a:pt x="1949" y="485"/>
                </a:cubicBezTo>
                <a:cubicBezTo>
                  <a:pt x="1948" y="485"/>
                  <a:pt x="1947" y="485"/>
                  <a:pt x="1947" y="485"/>
                </a:cubicBezTo>
                <a:cubicBezTo>
                  <a:pt x="1947" y="485"/>
                  <a:pt x="1947" y="484"/>
                  <a:pt x="1947" y="483"/>
                </a:cubicBezTo>
                <a:cubicBezTo>
                  <a:pt x="1948" y="480"/>
                  <a:pt x="1948" y="480"/>
                  <a:pt x="1948" y="480"/>
                </a:cubicBezTo>
                <a:cubicBezTo>
                  <a:pt x="1949" y="479"/>
                  <a:pt x="1949" y="478"/>
                  <a:pt x="1950" y="478"/>
                </a:cubicBezTo>
                <a:cubicBezTo>
                  <a:pt x="2000" y="442"/>
                  <a:pt x="2000" y="442"/>
                  <a:pt x="2000" y="442"/>
                </a:cubicBezTo>
                <a:cubicBezTo>
                  <a:pt x="1977" y="406"/>
                  <a:pt x="1977" y="406"/>
                  <a:pt x="1977" y="406"/>
                </a:cubicBezTo>
                <a:cubicBezTo>
                  <a:pt x="1977" y="405"/>
                  <a:pt x="1977" y="405"/>
                  <a:pt x="1977" y="404"/>
                </a:cubicBezTo>
                <a:cubicBezTo>
                  <a:pt x="1978" y="401"/>
                  <a:pt x="1978" y="401"/>
                  <a:pt x="1978" y="401"/>
                </a:cubicBezTo>
                <a:cubicBezTo>
                  <a:pt x="1978" y="400"/>
                  <a:pt x="1979" y="399"/>
                  <a:pt x="1981" y="399"/>
                </a:cubicBezTo>
                <a:cubicBezTo>
                  <a:pt x="2001" y="399"/>
                  <a:pt x="2001" y="399"/>
                  <a:pt x="2001" y="399"/>
                </a:cubicBezTo>
                <a:cubicBezTo>
                  <a:pt x="2002" y="399"/>
                  <a:pt x="2003" y="399"/>
                  <a:pt x="2004" y="399"/>
                </a:cubicBezTo>
                <a:cubicBezTo>
                  <a:pt x="2004" y="400"/>
                  <a:pt x="2005" y="400"/>
                  <a:pt x="2005" y="401"/>
                </a:cubicBezTo>
                <a:cubicBezTo>
                  <a:pt x="2022" y="428"/>
                  <a:pt x="2022" y="428"/>
                  <a:pt x="2022" y="428"/>
                </a:cubicBezTo>
                <a:cubicBezTo>
                  <a:pt x="2059" y="400"/>
                  <a:pt x="2059" y="400"/>
                  <a:pt x="2059" y="400"/>
                </a:cubicBezTo>
                <a:cubicBezTo>
                  <a:pt x="2060" y="399"/>
                  <a:pt x="2062" y="399"/>
                  <a:pt x="2063" y="399"/>
                </a:cubicBezTo>
                <a:cubicBezTo>
                  <a:pt x="2077" y="399"/>
                  <a:pt x="2077" y="399"/>
                  <a:pt x="2077" y="399"/>
                </a:cubicBezTo>
                <a:cubicBezTo>
                  <a:pt x="2078" y="399"/>
                  <a:pt x="2079" y="399"/>
                  <a:pt x="2078" y="401"/>
                </a:cubicBezTo>
                <a:lnTo>
                  <a:pt x="2077" y="404"/>
                </a:lnTo>
                <a:close/>
                <a:moveTo>
                  <a:pt x="1959" y="410"/>
                </a:moveTo>
                <a:cubicBezTo>
                  <a:pt x="1959" y="411"/>
                  <a:pt x="1958" y="412"/>
                  <a:pt x="1957" y="412"/>
                </a:cubicBezTo>
                <a:cubicBezTo>
                  <a:pt x="1900" y="412"/>
                  <a:pt x="1900" y="412"/>
                  <a:pt x="1900" y="412"/>
                </a:cubicBezTo>
                <a:cubicBezTo>
                  <a:pt x="1900" y="412"/>
                  <a:pt x="1899" y="412"/>
                  <a:pt x="1898" y="413"/>
                </a:cubicBezTo>
                <a:cubicBezTo>
                  <a:pt x="1891" y="418"/>
                  <a:pt x="1891" y="418"/>
                  <a:pt x="1891" y="418"/>
                </a:cubicBezTo>
                <a:cubicBezTo>
                  <a:pt x="1890" y="419"/>
                  <a:pt x="1889" y="420"/>
                  <a:pt x="1889" y="421"/>
                </a:cubicBezTo>
                <a:cubicBezTo>
                  <a:pt x="1884" y="435"/>
                  <a:pt x="1884" y="435"/>
                  <a:pt x="1884" y="435"/>
                </a:cubicBezTo>
                <a:cubicBezTo>
                  <a:pt x="1948" y="435"/>
                  <a:pt x="1948" y="435"/>
                  <a:pt x="1948" y="435"/>
                </a:cubicBezTo>
                <a:cubicBezTo>
                  <a:pt x="1950" y="435"/>
                  <a:pt x="1950" y="435"/>
                  <a:pt x="1950" y="437"/>
                </a:cubicBezTo>
                <a:cubicBezTo>
                  <a:pt x="1947" y="445"/>
                  <a:pt x="1947" y="445"/>
                  <a:pt x="1947" y="445"/>
                </a:cubicBezTo>
                <a:cubicBezTo>
                  <a:pt x="1946" y="447"/>
                  <a:pt x="1945" y="447"/>
                  <a:pt x="1944" y="447"/>
                </a:cubicBezTo>
                <a:cubicBezTo>
                  <a:pt x="1880" y="447"/>
                  <a:pt x="1880" y="447"/>
                  <a:pt x="1880" y="447"/>
                </a:cubicBezTo>
                <a:cubicBezTo>
                  <a:pt x="1875" y="462"/>
                  <a:pt x="1875" y="462"/>
                  <a:pt x="1875" y="462"/>
                </a:cubicBezTo>
                <a:cubicBezTo>
                  <a:pt x="1875" y="462"/>
                  <a:pt x="1875" y="463"/>
                  <a:pt x="1875" y="464"/>
                </a:cubicBezTo>
                <a:cubicBezTo>
                  <a:pt x="1881" y="471"/>
                  <a:pt x="1881" y="471"/>
                  <a:pt x="1881" y="471"/>
                </a:cubicBezTo>
                <a:cubicBezTo>
                  <a:pt x="1881" y="472"/>
                  <a:pt x="1882" y="472"/>
                  <a:pt x="1883" y="472"/>
                </a:cubicBezTo>
                <a:cubicBezTo>
                  <a:pt x="1937" y="472"/>
                  <a:pt x="1937" y="472"/>
                  <a:pt x="1937" y="472"/>
                </a:cubicBezTo>
                <a:cubicBezTo>
                  <a:pt x="1938" y="472"/>
                  <a:pt x="1938" y="473"/>
                  <a:pt x="1938" y="474"/>
                </a:cubicBezTo>
                <a:cubicBezTo>
                  <a:pt x="1935" y="483"/>
                  <a:pt x="1935" y="483"/>
                  <a:pt x="1935" y="483"/>
                </a:cubicBezTo>
                <a:cubicBezTo>
                  <a:pt x="1934" y="485"/>
                  <a:pt x="1934" y="485"/>
                  <a:pt x="1932" y="485"/>
                </a:cubicBezTo>
                <a:cubicBezTo>
                  <a:pt x="1865" y="485"/>
                  <a:pt x="1865" y="485"/>
                  <a:pt x="1865" y="485"/>
                </a:cubicBezTo>
                <a:cubicBezTo>
                  <a:pt x="1864" y="485"/>
                  <a:pt x="1862" y="485"/>
                  <a:pt x="1862" y="484"/>
                </a:cubicBezTo>
                <a:cubicBezTo>
                  <a:pt x="1850" y="468"/>
                  <a:pt x="1850" y="468"/>
                  <a:pt x="1850" y="468"/>
                </a:cubicBezTo>
                <a:cubicBezTo>
                  <a:pt x="1850" y="467"/>
                  <a:pt x="1850" y="467"/>
                  <a:pt x="1850" y="465"/>
                </a:cubicBezTo>
                <a:cubicBezTo>
                  <a:pt x="1867" y="415"/>
                  <a:pt x="1867" y="415"/>
                  <a:pt x="1867" y="415"/>
                </a:cubicBezTo>
                <a:cubicBezTo>
                  <a:pt x="1867" y="414"/>
                  <a:pt x="1868" y="413"/>
                  <a:pt x="1869" y="412"/>
                </a:cubicBezTo>
                <a:cubicBezTo>
                  <a:pt x="1885" y="400"/>
                  <a:pt x="1885" y="400"/>
                  <a:pt x="1885" y="400"/>
                </a:cubicBezTo>
                <a:cubicBezTo>
                  <a:pt x="1886" y="399"/>
                  <a:pt x="1888" y="399"/>
                  <a:pt x="1889" y="399"/>
                </a:cubicBezTo>
                <a:cubicBezTo>
                  <a:pt x="1961" y="399"/>
                  <a:pt x="1961" y="399"/>
                  <a:pt x="1961" y="399"/>
                </a:cubicBezTo>
                <a:cubicBezTo>
                  <a:pt x="1962" y="399"/>
                  <a:pt x="1963" y="400"/>
                  <a:pt x="1962" y="401"/>
                </a:cubicBezTo>
                <a:lnTo>
                  <a:pt x="1959" y="410"/>
                </a:lnTo>
                <a:close/>
                <a:moveTo>
                  <a:pt x="1776" y="411"/>
                </a:moveTo>
                <a:cubicBezTo>
                  <a:pt x="1776" y="412"/>
                  <a:pt x="1775" y="413"/>
                  <a:pt x="1773" y="413"/>
                </a:cubicBezTo>
                <a:cubicBezTo>
                  <a:pt x="1741" y="413"/>
                  <a:pt x="1741" y="413"/>
                  <a:pt x="1741" y="413"/>
                </a:cubicBezTo>
                <a:cubicBezTo>
                  <a:pt x="1717" y="483"/>
                  <a:pt x="1717" y="483"/>
                  <a:pt x="1717" y="483"/>
                </a:cubicBezTo>
                <a:cubicBezTo>
                  <a:pt x="1717" y="485"/>
                  <a:pt x="1716" y="485"/>
                  <a:pt x="1715" y="485"/>
                </a:cubicBezTo>
                <a:cubicBezTo>
                  <a:pt x="1695" y="485"/>
                  <a:pt x="1695" y="485"/>
                  <a:pt x="1695" y="485"/>
                </a:cubicBezTo>
                <a:cubicBezTo>
                  <a:pt x="1693" y="485"/>
                  <a:pt x="1693" y="485"/>
                  <a:pt x="1693" y="483"/>
                </a:cubicBezTo>
                <a:cubicBezTo>
                  <a:pt x="1717" y="413"/>
                  <a:pt x="1717" y="413"/>
                  <a:pt x="1717" y="413"/>
                </a:cubicBezTo>
                <a:cubicBezTo>
                  <a:pt x="1684" y="413"/>
                  <a:pt x="1684" y="413"/>
                  <a:pt x="1684" y="413"/>
                </a:cubicBezTo>
                <a:cubicBezTo>
                  <a:pt x="1683" y="413"/>
                  <a:pt x="1683" y="412"/>
                  <a:pt x="1683" y="411"/>
                </a:cubicBezTo>
                <a:cubicBezTo>
                  <a:pt x="1686" y="401"/>
                  <a:pt x="1686" y="401"/>
                  <a:pt x="1686" y="401"/>
                </a:cubicBezTo>
                <a:cubicBezTo>
                  <a:pt x="1687" y="400"/>
                  <a:pt x="1688" y="399"/>
                  <a:pt x="1689" y="399"/>
                </a:cubicBezTo>
                <a:cubicBezTo>
                  <a:pt x="1778" y="399"/>
                  <a:pt x="1778" y="399"/>
                  <a:pt x="1778" y="399"/>
                </a:cubicBezTo>
                <a:cubicBezTo>
                  <a:pt x="1779" y="399"/>
                  <a:pt x="1780" y="400"/>
                  <a:pt x="1779" y="401"/>
                </a:cubicBezTo>
                <a:lnTo>
                  <a:pt x="1776" y="411"/>
                </a:lnTo>
                <a:close/>
                <a:moveTo>
                  <a:pt x="1673" y="410"/>
                </a:moveTo>
                <a:cubicBezTo>
                  <a:pt x="1672" y="411"/>
                  <a:pt x="1671" y="412"/>
                  <a:pt x="1670" y="412"/>
                </a:cubicBezTo>
                <a:cubicBezTo>
                  <a:pt x="1616" y="412"/>
                  <a:pt x="1616" y="412"/>
                  <a:pt x="1616" y="412"/>
                </a:cubicBezTo>
                <a:cubicBezTo>
                  <a:pt x="1615" y="412"/>
                  <a:pt x="1615" y="412"/>
                  <a:pt x="1614" y="413"/>
                </a:cubicBezTo>
                <a:cubicBezTo>
                  <a:pt x="1606" y="419"/>
                  <a:pt x="1606" y="419"/>
                  <a:pt x="1606" y="419"/>
                </a:cubicBezTo>
                <a:cubicBezTo>
                  <a:pt x="1605" y="419"/>
                  <a:pt x="1605" y="420"/>
                  <a:pt x="1605" y="420"/>
                </a:cubicBezTo>
                <a:cubicBezTo>
                  <a:pt x="1591" y="462"/>
                  <a:pt x="1591" y="462"/>
                  <a:pt x="1591" y="462"/>
                </a:cubicBezTo>
                <a:cubicBezTo>
                  <a:pt x="1590" y="463"/>
                  <a:pt x="1590" y="463"/>
                  <a:pt x="1591" y="464"/>
                </a:cubicBezTo>
                <a:cubicBezTo>
                  <a:pt x="1596" y="471"/>
                  <a:pt x="1596" y="471"/>
                  <a:pt x="1596" y="471"/>
                </a:cubicBezTo>
                <a:cubicBezTo>
                  <a:pt x="1597" y="472"/>
                  <a:pt x="1597" y="472"/>
                  <a:pt x="1598" y="472"/>
                </a:cubicBezTo>
                <a:cubicBezTo>
                  <a:pt x="1650" y="472"/>
                  <a:pt x="1650" y="472"/>
                  <a:pt x="1650" y="472"/>
                </a:cubicBezTo>
                <a:cubicBezTo>
                  <a:pt x="1651" y="472"/>
                  <a:pt x="1652" y="473"/>
                  <a:pt x="1651" y="474"/>
                </a:cubicBezTo>
                <a:cubicBezTo>
                  <a:pt x="1648" y="483"/>
                  <a:pt x="1648" y="483"/>
                  <a:pt x="1648" y="483"/>
                </a:cubicBezTo>
                <a:cubicBezTo>
                  <a:pt x="1648" y="485"/>
                  <a:pt x="1647" y="485"/>
                  <a:pt x="1645" y="485"/>
                </a:cubicBezTo>
                <a:cubicBezTo>
                  <a:pt x="1580" y="485"/>
                  <a:pt x="1580" y="485"/>
                  <a:pt x="1580" y="485"/>
                </a:cubicBezTo>
                <a:cubicBezTo>
                  <a:pt x="1579" y="485"/>
                  <a:pt x="1578" y="485"/>
                  <a:pt x="1577" y="484"/>
                </a:cubicBezTo>
                <a:cubicBezTo>
                  <a:pt x="1566" y="468"/>
                  <a:pt x="1566" y="468"/>
                  <a:pt x="1566" y="468"/>
                </a:cubicBezTo>
                <a:cubicBezTo>
                  <a:pt x="1565" y="467"/>
                  <a:pt x="1565" y="467"/>
                  <a:pt x="1566" y="465"/>
                </a:cubicBezTo>
                <a:cubicBezTo>
                  <a:pt x="1583" y="415"/>
                  <a:pt x="1583" y="415"/>
                  <a:pt x="1583" y="415"/>
                </a:cubicBezTo>
                <a:cubicBezTo>
                  <a:pt x="1583" y="414"/>
                  <a:pt x="1584" y="413"/>
                  <a:pt x="1585" y="412"/>
                </a:cubicBezTo>
                <a:cubicBezTo>
                  <a:pt x="1601" y="400"/>
                  <a:pt x="1601" y="400"/>
                  <a:pt x="1601" y="400"/>
                </a:cubicBezTo>
                <a:cubicBezTo>
                  <a:pt x="1602" y="399"/>
                  <a:pt x="1603" y="399"/>
                  <a:pt x="1605" y="399"/>
                </a:cubicBezTo>
                <a:cubicBezTo>
                  <a:pt x="1674" y="399"/>
                  <a:pt x="1674" y="399"/>
                  <a:pt x="1674" y="399"/>
                </a:cubicBezTo>
                <a:cubicBezTo>
                  <a:pt x="1676" y="399"/>
                  <a:pt x="1676" y="400"/>
                  <a:pt x="1676" y="401"/>
                </a:cubicBezTo>
                <a:lnTo>
                  <a:pt x="1673" y="410"/>
                </a:lnTo>
                <a:close/>
                <a:moveTo>
                  <a:pt x="1564" y="410"/>
                </a:moveTo>
                <a:cubicBezTo>
                  <a:pt x="1564" y="411"/>
                  <a:pt x="1563" y="412"/>
                  <a:pt x="1562" y="412"/>
                </a:cubicBezTo>
                <a:cubicBezTo>
                  <a:pt x="1505" y="412"/>
                  <a:pt x="1505" y="412"/>
                  <a:pt x="1505" y="412"/>
                </a:cubicBezTo>
                <a:cubicBezTo>
                  <a:pt x="1505" y="412"/>
                  <a:pt x="1504" y="412"/>
                  <a:pt x="1503" y="413"/>
                </a:cubicBezTo>
                <a:cubicBezTo>
                  <a:pt x="1495" y="418"/>
                  <a:pt x="1495" y="418"/>
                  <a:pt x="1495" y="418"/>
                </a:cubicBezTo>
                <a:cubicBezTo>
                  <a:pt x="1495" y="419"/>
                  <a:pt x="1494" y="420"/>
                  <a:pt x="1494" y="421"/>
                </a:cubicBezTo>
                <a:cubicBezTo>
                  <a:pt x="1489" y="435"/>
                  <a:pt x="1489" y="435"/>
                  <a:pt x="1489" y="435"/>
                </a:cubicBezTo>
                <a:cubicBezTo>
                  <a:pt x="1553" y="435"/>
                  <a:pt x="1553" y="435"/>
                  <a:pt x="1553" y="435"/>
                </a:cubicBezTo>
                <a:cubicBezTo>
                  <a:pt x="1555" y="435"/>
                  <a:pt x="1555" y="435"/>
                  <a:pt x="1555" y="437"/>
                </a:cubicBezTo>
                <a:cubicBezTo>
                  <a:pt x="1552" y="445"/>
                  <a:pt x="1552" y="445"/>
                  <a:pt x="1552" y="445"/>
                </a:cubicBezTo>
                <a:cubicBezTo>
                  <a:pt x="1551" y="447"/>
                  <a:pt x="1550" y="447"/>
                  <a:pt x="1549" y="447"/>
                </a:cubicBezTo>
                <a:cubicBezTo>
                  <a:pt x="1485" y="447"/>
                  <a:pt x="1485" y="447"/>
                  <a:pt x="1485" y="447"/>
                </a:cubicBezTo>
                <a:cubicBezTo>
                  <a:pt x="1480" y="462"/>
                  <a:pt x="1480" y="462"/>
                  <a:pt x="1480" y="462"/>
                </a:cubicBezTo>
                <a:cubicBezTo>
                  <a:pt x="1480" y="462"/>
                  <a:pt x="1480" y="463"/>
                  <a:pt x="1480" y="464"/>
                </a:cubicBezTo>
                <a:cubicBezTo>
                  <a:pt x="1486" y="471"/>
                  <a:pt x="1486" y="471"/>
                  <a:pt x="1486" y="471"/>
                </a:cubicBezTo>
                <a:cubicBezTo>
                  <a:pt x="1486" y="472"/>
                  <a:pt x="1487" y="472"/>
                  <a:pt x="1488" y="472"/>
                </a:cubicBezTo>
                <a:cubicBezTo>
                  <a:pt x="1542" y="472"/>
                  <a:pt x="1542" y="472"/>
                  <a:pt x="1542" y="472"/>
                </a:cubicBezTo>
                <a:cubicBezTo>
                  <a:pt x="1543" y="472"/>
                  <a:pt x="1543" y="473"/>
                  <a:pt x="1543" y="474"/>
                </a:cubicBezTo>
                <a:cubicBezTo>
                  <a:pt x="1540" y="483"/>
                  <a:pt x="1540" y="483"/>
                  <a:pt x="1540" y="483"/>
                </a:cubicBezTo>
                <a:cubicBezTo>
                  <a:pt x="1539" y="485"/>
                  <a:pt x="1539" y="485"/>
                  <a:pt x="1537" y="485"/>
                </a:cubicBezTo>
                <a:cubicBezTo>
                  <a:pt x="1470" y="485"/>
                  <a:pt x="1470" y="485"/>
                  <a:pt x="1470" y="485"/>
                </a:cubicBezTo>
                <a:cubicBezTo>
                  <a:pt x="1469" y="485"/>
                  <a:pt x="1467" y="485"/>
                  <a:pt x="1467" y="484"/>
                </a:cubicBezTo>
                <a:cubicBezTo>
                  <a:pt x="1455" y="468"/>
                  <a:pt x="1455" y="468"/>
                  <a:pt x="1455" y="468"/>
                </a:cubicBezTo>
                <a:cubicBezTo>
                  <a:pt x="1455" y="467"/>
                  <a:pt x="1455" y="467"/>
                  <a:pt x="1455" y="465"/>
                </a:cubicBezTo>
                <a:cubicBezTo>
                  <a:pt x="1472" y="415"/>
                  <a:pt x="1472" y="415"/>
                  <a:pt x="1472" y="415"/>
                </a:cubicBezTo>
                <a:cubicBezTo>
                  <a:pt x="1472" y="414"/>
                  <a:pt x="1473" y="413"/>
                  <a:pt x="1474" y="412"/>
                </a:cubicBezTo>
                <a:cubicBezTo>
                  <a:pt x="1490" y="400"/>
                  <a:pt x="1490" y="400"/>
                  <a:pt x="1490" y="400"/>
                </a:cubicBezTo>
                <a:cubicBezTo>
                  <a:pt x="1491" y="399"/>
                  <a:pt x="1493" y="399"/>
                  <a:pt x="1494" y="399"/>
                </a:cubicBezTo>
                <a:cubicBezTo>
                  <a:pt x="1566" y="399"/>
                  <a:pt x="1566" y="399"/>
                  <a:pt x="1566" y="399"/>
                </a:cubicBezTo>
                <a:cubicBezTo>
                  <a:pt x="1567" y="399"/>
                  <a:pt x="1568" y="400"/>
                  <a:pt x="1567" y="401"/>
                </a:cubicBezTo>
                <a:lnTo>
                  <a:pt x="1564" y="410"/>
                </a:lnTo>
                <a:close/>
                <a:moveTo>
                  <a:pt x="1434" y="465"/>
                </a:moveTo>
                <a:cubicBezTo>
                  <a:pt x="1433" y="467"/>
                  <a:pt x="1433" y="467"/>
                  <a:pt x="1432" y="468"/>
                </a:cubicBezTo>
                <a:cubicBezTo>
                  <a:pt x="1410" y="484"/>
                  <a:pt x="1410" y="484"/>
                  <a:pt x="1410" y="484"/>
                </a:cubicBezTo>
                <a:cubicBezTo>
                  <a:pt x="1408" y="485"/>
                  <a:pt x="1407" y="485"/>
                  <a:pt x="1406" y="485"/>
                </a:cubicBezTo>
                <a:cubicBezTo>
                  <a:pt x="1359" y="485"/>
                  <a:pt x="1359" y="485"/>
                  <a:pt x="1359" y="485"/>
                </a:cubicBezTo>
                <a:cubicBezTo>
                  <a:pt x="1357" y="485"/>
                  <a:pt x="1357" y="485"/>
                  <a:pt x="1357" y="483"/>
                </a:cubicBezTo>
                <a:cubicBezTo>
                  <a:pt x="1361" y="473"/>
                  <a:pt x="1361" y="473"/>
                  <a:pt x="1361" y="473"/>
                </a:cubicBezTo>
                <a:cubicBezTo>
                  <a:pt x="1361" y="472"/>
                  <a:pt x="1362" y="471"/>
                  <a:pt x="1363" y="471"/>
                </a:cubicBezTo>
                <a:cubicBezTo>
                  <a:pt x="1397" y="471"/>
                  <a:pt x="1397" y="471"/>
                  <a:pt x="1397" y="471"/>
                </a:cubicBezTo>
                <a:cubicBezTo>
                  <a:pt x="1398" y="471"/>
                  <a:pt x="1399" y="471"/>
                  <a:pt x="1399" y="470"/>
                </a:cubicBezTo>
                <a:cubicBezTo>
                  <a:pt x="1410" y="463"/>
                  <a:pt x="1410" y="463"/>
                  <a:pt x="1410" y="463"/>
                </a:cubicBezTo>
                <a:cubicBezTo>
                  <a:pt x="1410" y="463"/>
                  <a:pt x="1411" y="462"/>
                  <a:pt x="1411" y="461"/>
                </a:cubicBezTo>
                <a:cubicBezTo>
                  <a:pt x="1431" y="401"/>
                  <a:pt x="1431" y="401"/>
                  <a:pt x="1431" y="401"/>
                </a:cubicBezTo>
                <a:cubicBezTo>
                  <a:pt x="1432" y="400"/>
                  <a:pt x="1433" y="399"/>
                  <a:pt x="1434" y="399"/>
                </a:cubicBezTo>
                <a:cubicBezTo>
                  <a:pt x="1454" y="399"/>
                  <a:pt x="1454" y="399"/>
                  <a:pt x="1454" y="399"/>
                </a:cubicBezTo>
                <a:cubicBezTo>
                  <a:pt x="1455" y="399"/>
                  <a:pt x="1456" y="400"/>
                  <a:pt x="1455" y="401"/>
                </a:cubicBezTo>
                <a:lnTo>
                  <a:pt x="1434" y="465"/>
                </a:lnTo>
                <a:close/>
                <a:moveTo>
                  <a:pt x="1369" y="415"/>
                </a:moveTo>
                <a:cubicBezTo>
                  <a:pt x="1350" y="469"/>
                  <a:pt x="1350" y="469"/>
                  <a:pt x="1350" y="469"/>
                </a:cubicBezTo>
                <a:cubicBezTo>
                  <a:pt x="1350" y="470"/>
                  <a:pt x="1349" y="472"/>
                  <a:pt x="1348" y="472"/>
                </a:cubicBezTo>
                <a:cubicBezTo>
                  <a:pt x="1332" y="484"/>
                  <a:pt x="1332" y="484"/>
                  <a:pt x="1332" y="484"/>
                </a:cubicBezTo>
                <a:cubicBezTo>
                  <a:pt x="1331" y="485"/>
                  <a:pt x="1330" y="485"/>
                  <a:pt x="1329" y="485"/>
                </a:cubicBezTo>
                <a:cubicBezTo>
                  <a:pt x="1260" y="485"/>
                  <a:pt x="1260" y="485"/>
                  <a:pt x="1260" y="485"/>
                </a:cubicBezTo>
                <a:cubicBezTo>
                  <a:pt x="1259" y="485"/>
                  <a:pt x="1258" y="485"/>
                  <a:pt x="1258" y="484"/>
                </a:cubicBezTo>
                <a:cubicBezTo>
                  <a:pt x="1250" y="472"/>
                  <a:pt x="1250" y="472"/>
                  <a:pt x="1250" y="472"/>
                </a:cubicBezTo>
                <a:cubicBezTo>
                  <a:pt x="1249" y="472"/>
                  <a:pt x="1249" y="470"/>
                  <a:pt x="1249" y="469"/>
                </a:cubicBezTo>
                <a:cubicBezTo>
                  <a:pt x="1267" y="415"/>
                  <a:pt x="1267" y="415"/>
                  <a:pt x="1267" y="415"/>
                </a:cubicBezTo>
                <a:cubicBezTo>
                  <a:pt x="1268" y="414"/>
                  <a:pt x="1269" y="413"/>
                  <a:pt x="1270" y="412"/>
                </a:cubicBezTo>
                <a:cubicBezTo>
                  <a:pt x="1286" y="400"/>
                  <a:pt x="1286" y="400"/>
                  <a:pt x="1286" y="400"/>
                </a:cubicBezTo>
                <a:cubicBezTo>
                  <a:pt x="1287" y="399"/>
                  <a:pt x="1288" y="399"/>
                  <a:pt x="1289" y="399"/>
                </a:cubicBezTo>
                <a:cubicBezTo>
                  <a:pt x="1357" y="399"/>
                  <a:pt x="1357" y="399"/>
                  <a:pt x="1357" y="399"/>
                </a:cubicBezTo>
                <a:cubicBezTo>
                  <a:pt x="1359" y="399"/>
                  <a:pt x="1360" y="399"/>
                  <a:pt x="1360" y="400"/>
                </a:cubicBezTo>
                <a:cubicBezTo>
                  <a:pt x="1368" y="412"/>
                  <a:pt x="1368" y="412"/>
                  <a:pt x="1368" y="412"/>
                </a:cubicBezTo>
                <a:cubicBezTo>
                  <a:pt x="1369" y="413"/>
                  <a:pt x="1369" y="414"/>
                  <a:pt x="1369" y="415"/>
                </a:cubicBezTo>
                <a:close/>
                <a:moveTo>
                  <a:pt x="1343" y="419"/>
                </a:moveTo>
                <a:cubicBezTo>
                  <a:pt x="1339" y="413"/>
                  <a:pt x="1339" y="413"/>
                  <a:pt x="1339" y="413"/>
                </a:cubicBezTo>
                <a:cubicBezTo>
                  <a:pt x="1339" y="412"/>
                  <a:pt x="1338" y="412"/>
                  <a:pt x="1337" y="412"/>
                </a:cubicBezTo>
                <a:cubicBezTo>
                  <a:pt x="1301" y="412"/>
                  <a:pt x="1301" y="412"/>
                  <a:pt x="1301" y="412"/>
                </a:cubicBezTo>
                <a:cubicBezTo>
                  <a:pt x="1300" y="412"/>
                  <a:pt x="1299" y="412"/>
                  <a:pt x="1298" y="413"/>
                </a:cubicBezTo>
                <a:cubicBezTo>
                  <a:pt x="1291" y="419"/>
                  <a:pt x="1291" y="419"/>
                  <a:pt x="1291" y="419"/>
                </a:cubicBezTo>
                <a:cubicBezTo>
                  <a:pt x="1290" y="419"/>
                  <a:pt x="1289" y="420"/>
                  <a:pt x="1289" y="421"/>
                </a:cubicBezTo>
                <a:cubicBezTo>
                  <a:pt x="1275" y="463"/>
                  <a:pt x="1275" y="463"/>
                  <a:pt x="1275" y="463"/>
                </a:cubicBezTo>
                <a:cubicBezTo>
                  <a:pt x="1274" y="464"/>
                  <a:pt x="1275" y="465"/>
                  <a:pt x="1275" y="466"/>
                </a:cubicBezTo>
                <a:cubicBezTo>
                  <a:pt x="1279" y="471"/>
                  <a:pt x="1279" y="471"/>
                  <a:pt x="1279" y="471"/>
                </a:cubicBezTo>
                <a:cubicBezTo>
                  <a:pt x="1279" y="472"/>
                  <a:pt x="1280" y="472"/>
                  <a:pt x="1281" y="472"/>
                </a:cubicBezTo>
                <a:cubicBezTo>
                  <a:pt x="1317" y="472"/>
                  <a:pt x="1317" y="472"/>
                  <a:pt x="1317" y="472"/>
                </a:cubicBezTo>
                <a:cubicBezTo>
                  <a:pt x="1318" y="472"/>
                  <a:pt x="1319" y="472"/>
                  <a:pt x="1320" y="471"/>
                </a:cubicBezTo>
                <a:cubicBezTo>
                  <a:pt x="1327" y="466"/>
                  <a:pt x="1327" y="466"/>
                  <a:pt x="1327" y="466"/>
                </a:cubicBezTo>
                <a:cubicBezTo>
                  <a:pt x="1328" y="465"/>
                  <a:pt x="1329" y="464"/>
                  <a:pt x="1329" y="463"/>
                </a:cubicBezTo>
                <a:cubicBezTo>
                  <a:pt x="1343" y="421"/>
                  <a:pt x="1343" y="421"/>
                  <a:pt x="1343" y="421"/>
                </a:cubicBezTo>
                <a:cubicBezTo>
                  <a:pt x="1343" y="420"/>
                  <a:pt x="1343" y="419"/>
                  <a:pt x="1343" y="419"/>
                </a:cubicBezTo>
                <a:close/>
                <a:moveTo>
                  <a:pt x="1246" y="415"/>
                </a:moveTo>
                <a:cubicBezTo>
                  <a:pt x="1240" y="435"/>
                  <a:pt x="1240" y="435"/>
                  <a:pt x="1240" y="435"/>
                </a:cubicBezTo>
                <a:cubicBezTo>
                  <a:pt x="1239" y="436"/>
                  <a:pt x="1238" y="438"/>
                  <a:pt x="1237" y="439"/>
                </a:cubicBezTo>
                <a:cubicBezTo>
                  <a:pt x="1223" y="449"/>
                  <a:pt x="1223" y="449"/>
                  <a:pt x="1223" y="449"/>
                </a:cubicBezTo>
                <a:cubicBezTo>
                  <a:pt x="1227" y="478"/>
                  <a:pt x="1227" y="478"/>
                  <a:pt x="1227" y="478"/>
                </a:cubicBezTo>
                <a:cubicBezTo>
                  <a:pt x="1227" y="479"/>
                  <a:pt x="1227" y="479"/>
                  <a:pt x="1227" y="480"/>
                </a:cubicBezTo>
                <a:cubicBezTo>
                  <a:pt x="1227" y="480"/>
                  <a:pt x="1227" y="481"/>
                  <a:pt x="1227" y="482"/>
                </a:cubicBezTo>
                <a:cubicBezTo>
                  <a:pt x="1226" y="483"/>
                  <a:pt x="1226" y="483"/>
                  <a:pt x="1226" y="483"/>
                </a:cubicBezTo>
                <a:cubicBezTo>
                  <a:pt x="1226" y="484"/>
                  <a:pt x="1226" y="484"/>
                  <a:pt x="1225" y="485"/>
                </a:cubicBezTo>
                <a:cubicBezTo>
                  <a:pt x="1225" y="485"/>
                  <a:pt x="1224" y="485"/>
                  <a:pt x="1223" y="485"/>
                </a:cubicBezTo>
                <a:cubicBezTo>
                  <a:pt x="1204" y="485"/>
                  <a:pt x="1204" y="485"/>
                  <a:pt x="1204" y="485"/>
                </a:cubicBezTo>
                <a:cubicBezTo>
                  <a:pt x="1204" y="485"/>
                  <a:pt x="1203" y="485"/>
                  <a:pt x="1203" y="484"/>
                </a:cubicBezTo>
                <a:cubicBezTo>
                  <a:pt x="1200" y="454"/>
                  <a:pt x="1200" y="454"/>
                  <a:pt x="1200" y="454"/>
                </a:cubicBezTo>
                <a:cubicBezTo>
                  <a:pt x="1156" y="454"/>
                  <a:pt x="1156" y="454"/>
                  <a:pt x="1156" y="454"/>
                </a:cubicBezTo>
                <a:cubicBezTo>
                  <a:pt x="1146" y="483"/>
                  <a:pt x="1146" y="483"/>
                  <a:pt x="1146" y="483"/>
                </a:cubicBezTo>
                <a:cubicBezTo>
                  <a:pt x="1145" y="485"/>
                  <a:pt x="1145" y="485"/>
                  <a:pt x="1143" y="485"/>
                </a:cubicBezTo>
                <a:cubicBezTo>
                  <a:pt x="1124" y="485"/>
                  <a:pt x="1124" y="485"/>
                  <a:pt x="1124" y="485"/>
                </a:cubicBezTo>
                <a:cubicBezTo>
                  <a:pt x="1122" y="485"/>
                  <a:pt x="1122" y="485"/>
                  <a:pt x="1122" y="483"/>
                </a:cubicBezTo>
                <a:cubicBezTo>
                  <a:pt x="1149" y="402"/>
                  <a:pt x="1149" y="402"/>
                  <a:pt x="1149" y="402"/>
                </a:cubicBezTo>
                <a:cubicBezTo>
                  <a:pt x="1150" y="400"/>
                  <a:pt x="1152" y="399"/>
                  <a:pt x="1154" y="399"/>
                </a:cubicBezTo>
                <a:cubicBezTo>
                  <a:pt x="1235" y="399"/>
                  <a:pt x="1235" y="399"/>
                  <a:pt x="1235" y="399"/>
                </a:cubicBezTo>
                <a:cubicBezTo>
                  <a:pt x="1236" y="399"/>
                  <a:pt x="1237" y="399"/>
                  <a:pt x="1238" y="400"/>
                </a:cubicBezTo>
                <a:cubicBezTo>
                  <a:pt x="1246" y="412"/>
                  <a:pt x="1246" y="412"/>
                  <a:pt x="1246" y="412"/>
                </a:cubicBezTo>
                <a:cubicBezTo>
                  <a:pt x="1247" y="413"/>
                  <a:pt x="1247" y="413"/>
                  <a:pt x="1246" y="415"/>
                </a:cubicBezTo>
                <a:close/>
                <a:moveTo>
                  <a:pt x="1221" y="418"/>
                </a:moveTo>
                <a:cubicBezTo>
                  <a:pt x="1217" y="413"/>
                  <a:pt x="1217" y="413"/>
                  <a:pt x="1217" y="413"/>
                </a:cubicBezTo>
                <a:cubicBezTo>
                  <a:pt x="1217" y="412"/>
                  <a:pt x="1216" y="412"/>
                  <a:pt x="1215" y="412"/>
                </a:cubicBezTo>
                <a:cubicBezTo>
                  <a:pt x="1172" y="412"/>
                  <a:pt x="1172" y="412"/>
                  <a:pt x="1172" y="412"/>
                </a:cubicBezTo>
                <a:cubicBezTo>
                  <a:pt x="1170" y="412"/>
                  <a:pt x="1169" y="413"/>
                  <a:pt x="1169" y="414"/>
                </a:cubicBezTo>
                <a:cubicBezTo>
                  <a:pt x="1160" y="441"/>
                  <a:pt x="1160" y="441"/>
                  <a:pt x="1160" y="441"/>
                </a:cubicBezTo>
                <a:cubicBezTo>
                  <a:pt x="1205" y="441"/>
                  <a:pt x="1205" y="441"/>
                  <a:pt x="1205" y="441"/>
                </a:cubicBezTo>
                <a:cubicBezTo>
                  <a:pt x="1215" y="434"/>
                  <a:pt x="1215" y="434"/>
                  <a:pt x="1215" y="434"/>
                </a:cubicBezTo>
                <a:cubicBezTo>
                  <a:pt x="1216" y="434"/>
                  <a:pt x="1217" y="433"/>
                  <a:pt x="1217" y="433"/>
                </a:cubicBezTo>
                <a:cubicBezTo>
                  <a:pt x="1221" y="420"/>
                  <a:pt x="1221" y="420"/>
                  <a:pt x="1221" y="420"/>
                </a:cubicBezTo>
                <a:cubicBezTo>
                  <a:pt x="1221" y="420"/>
                  <a:pt x="1221" y="419"/>
                  <a:pt x="1221" y="418"/>
                </a:cubicBezTo>
                <a:close/>
                <a:moveTo>
                  <a:pt x="1131" y="415"/>
                </a:moveTo>
                <a:cubicBezTo>
                  <a:pt x="1124" y="434"/>
                  <a:pt x="1124" y="434"/>
                  <a:pt x="1124" y="434"/>
                </a:cubicBezTo>
                <a:cubicBezTo>
                  <a:pt x="1124" y="435"/>
                  <a:pt x="1123" y="436"/>
                  <a:pt x="1122" y="437"/>
                </a:cubicBezTo>
                <a:cubicBezTo>
                  <a:pt x="1102" y="452"/>
                  <a:pt x="1102" y="452"/>
                  <a:pt x="1102" y="452"/>
                </a:cubicBezTo>
                <a:cubicBezTo>
                  <a:pt x="1100" y="453"/>
                  <a:pt x="1098" y="454"/>
                  <a:pt x="1096" y="454"/>
                </a:cubicBezTo>
                <a:cubicBezTo>
                  <a:pt x="1040" y="454"/>
                  <a:pt x="1040" y="454"/>
                  <a:pt x="1040" y="454"/>
                </a:cubicBezTo>
                <a:cubicBezTo>
                  <a:pt x="1031" y="483"/>
                  <a:pt x="1031" y="483"/>
                  <a:pt x="1031" y="483"/>
                </a:cubicBezTo>
                <a:cubicBezTo>
                  <a:pt x="1030" y="485"/>
                  <a:pt x="1029" y="485"/>
                  <a:pt x="1028" y="485"/>
                </a:cubicBezTo>
                <a:cubicBezTo>
                  <a:pt x="1008" y="485"/>
                  <a:pt x="1008" y="485"/>
                  <a:pt x="1008" y="485"/>
                </a:cubicBezTo>
                <a:cubicBezTo>
                  <a:pt x="1007" y="485"/>
                  <a:pt x="1007" y="485"/>
                  <a:pt x="1007" y="483"/>
                </a:cubicBezTo>
                <a:cubicBezTo>
                  <a:pt x="1034" y="402"/>
                  <a:pt x="1034" y="402"/>
                  <a:pt x="1034" y="402"/>
                </a:cubicBezTo>
                <a:cubicBezTo>
                  <a:pt x="1035" y="400"/>
                  <a:pt x="1036" y="399"/>
                  <a:pt x="1039" y="399"/>
                </a:cubicBezTo>
                <a:cubicBezTo>
                  <a:pt x="1119" y="399"/>
                  <a:pt x="1119" y="399"/>
                  <a:pt x="1119" y="399"/>
                </a:cubicBezTo>
                <a:cubicBezTo>
                  <a:pt x="1121" y="399"/>
                  <a:pt x="1122" y="399"/>
                  <a:pt x="1123" y="400"/>
                </a:cubicBezTo>
                <a:cubicBezTo>
                  <a:pt x="1131" y="412"/>
                  <a:pt x="1131" y="412"/>
                  <a:pt x="1131" y="412"/>
                </a:cubicBezTo>
                <a:cubicBezTo>
                  <a:pt x="1131" y="413"/>
                  <a:pt x="1131" y="414"/>
                  <a:pt x="1131" y="415"/>
                </a:cubicBezTo>
                <a:close/>
                <a:moveTo>
                  <a:pt x="1105" y="418"/>
                </a:moveTo>
                <a:cubicBezTo>
                  <a:pt x="1101" y="413"/>
                  <a:pt x="1101" y="413"/>
                  <a:pt x="1101" y="413"/>
                </a:cubicBezTo>
                <a:cubicBezTo>
                  <a:pt x="1101" y="412"/>
                  <a:pt x="1100" y="412"/>
                  <a:pt x="1099" y="412"/>
                </a:cubicBezTo>
                <a:cubicBezTo>
                  <a:pt x="1056" y="412"/>
                  <a:pt x="1056" y="412"/>
                  <a:pt x="1056" y="412"/>
                </a:cubicBezTo>
                <a:cubicBezTo>
                  <a:pt x="1055" y="412"/>
                  <a:pt x="1054" y="413"/>
                  <a:pt x="1054" y="414"/>
                </a:cubicBezTo>
                <a:cubicBezTo>
                  <a:pt x="1045" y="441"/>
                  <a:pt x="1045" y="441"/>
                  <a:pt x="1045" y="441"/>
                </a:cubicBezTo>
                <a:cubicBezTo>
                  <a:pt x="1087" y="441"/>
                  <a:pt x="1087" y="441"/>
                  <a:pt x="1087" y="441"/>
                </a:cubicBezTo>
                <a:cubicBezTo>
                  <a:pt x="1088" y="441"/>
                  <a:pt x="1090" y="441"/>
                  <a:pt x="1091" y="440"/>
                </a:cubicBezTo>
                <a:cubicBezTo>
                  <a:pt x="1100" y="433"/>
                  <a:pt x="1100" y="433"/>
                  <a:pt x="1100" y="433"/>
                </a:cubicBezTo>
                <a:cubicBezTo>
                  <a:pt x="1101" y="432"/>
                  <a:pt x="1102" y="432"/>
                  <a:pt x="1102" y="430"/>
                </a:cubicBezTo>
                <a:cubicBezTo>
                  <a:pt x="1105" y="421"/>
                  <a:pt x="1105" y="421"/>
                  <a:pt x="1105" y="421"/>
                </a:cubicBezTo>
                <a:cubicBezTo>
                  <a:pt x="1106" y="420"/>
                  <a:pt x="1106" y="419"/>
                  <a:pt x="1105" y="418"/>
                </a:cubicBezTo>
                <a:close/>
                <a:moveTo>
                  <a:pt x="911" y="415"/>
                </a:moveTo>
                <a:cubicBezTo>
                  <a:pt x="905" y="435"/>
                  <a:pt x="905" y="435"/>
                  <a:pt x="905" y="435"/>
                </a:cubicBezTo>
                <a:cubicBezTo>
                  <a:pt x="904" y="436"/>
                  <a:pt x="903" y="438"/>
                  <a:pt x="902" y="439"/>
                </a:cubicBezTo>
                <a:cubicBezTo>
                  <a:pt x="888" y="449"/>
                  <a:pt x="888" y="449"/>
                  <a:pt x="888" y="449"/>
                </a:cubicBezTo>
                <a:cubicBezTo>
                  <a:pt x="892" y="478"/>
                  <a:pt x="892" y="478"/>
                  <a:pt x="892" y="478"/>
                </a:cubicBezTo>
                <a:cubicBezTo>
                  <a:pt x="892" y="479"/>
                  <a:pt x="892" y="479"/>
                  <a:pt x="892" y="480"/>
                </a:cubicBezTo>
                <a:cubicBezTo>
                  <a:pt x="892" y="480"/>
                  <a:pt x="892" y="481"/>
                  <a:pt x="892" y="482"/>
                </a:cubicBezTo>
                <a:cubicBezTo>
                  <a:pt x="891" y="483"/>
                  <a:pt x="891" y="483"/>
                  <a:pt x="891" y="483"/>
                </a:cubicBezTo>
                <a:cubicBezTo>
                  <a:pt x="891" y="484"/>
                  <a:pt x="891" y="484"/>
                  <a:pt x="890" y="485"/>
                </a:cubicBezTo>
                <a:cubicBezTo>
                  <a:pt x="890" y="485"/>
                  <a:pt x="889" y="485"/>
                  <a:pt x="888" y="485"/>
                </a:cubicBezTo>
                <a:cubicBezTo>
                  <a:pt x="869" y="485"/>
                  <a:pt x="869" y="485"/>
                  <a:pt x="869" y="485"/>
                </a:cubicBezTo>
                <a:cubicBezTo>
                  <a:pt x="869" y="485"/>
                  <a:pt x="868" y="485"/>
                  <a:pt x="868" y="484"/>
                </a:cubicBezTo>
                <a:cubicBezTo>
                  <a:pt x="865" y="454"/>
                  <a:pt x="865" y="454"/>
                  <a:pt x="865" y="454"/>
                </a:cubicBezTo>
                <a:cubicBezTo>
                  <a:pt x="821" y="454"/>
                  <a:pt x="821" y="454"/>
                  <a:pt x="821" y="454"/>
                </a:cubicBezTo>
                <a:cubicBezTo>
                  <a:pt x="811" y="483"/>
                  <a:pt x="811" y="483"/>
                  <a:pt x="811" y="483"/>
                </a:cubicBezTo>
                <a:cubicBezTo>
                  <a:pt x="810" y="485"/>
                  <a:pt x="810" y="485"/>
                  <a:pt x="808" y="485"/>
                </a:cubicBezTo>
                <a:cubicBezTo>
                  <a:pt x="789" y="485"/>
                  <a:pt x="789" y="485"/>
                  <a:pt x="789" y="485"/>
                </a:cubicBezTo>
                <a:cubicBezTo>
                  <a:pt x="787" y="485"/>
                  <a:pt x="787" y="485"/>
                  <a:pt x="787" y="483"/>
                </a:cubicBezTo>
                <a:cubicBezTo>
                  <a:pt x="814" y="402"/>
                  <a:pt x="814" y="402"/>
                  <a:pt x="814" y="402"/>
                </a:cubicBezTo>
                <a:cubicBezTo>
                  <a:pt x="815" y="400"/>
                  <a:pt x="817" y="399"/>
                  <a:pt x="819" y="399"/>
                </a:cubicBezTo>
                <a:cubicBezTo>
                  <a:pt x="900" y="399"/>
                  <a:pt x="900" y="399"/>
                  <a:pt x="900" y="399"/>
                </a:cubicBezTo>
                <a:cubicBezTo>
                  <a:pt x="901" y="399"/>
                  <a:pt x="902" y="399"/>
                  <a:pt x="903" y="400"/>
                </a:cubicBezTo>
                <a:cubicBezTo>
                  <a:pt x="911" y="412"/>
                  <a:pt x="911" y="412"/>
                  <a:pt x="911" y="412"/>
                </a:cubicBezTo>
                <a:cubicBezTo>
                  <a:pt x="912" y="413"/>
                  <a:pt x="912" y="413"/>
                  <a:pt x="911" y="415"/>
                </a:cubicBezTo>
                <a:close/>
                <a:moveTo>
                  <a:pt x="886" y="418"/>
                </a:moveTo>
                <a:cubicBezTo>
                  <a:pt x="882" y="413"/>
                  <a:pt x="882" y="413"/>
                  <a:pt x="882" y="413"/>
                </a:cubicBezTo>
                <a:cubicBezTo>
                  <a:pt x="881" y="412"/>
                  <a:pt x="881" y="412"/>
                  <a:pt x="880" y="412"/>
                </a:cubicBezTo>
                <a:cubicBezTo>
                  <a:pt x="837" y="412"/>
                  <a:pt x="837" y="412"/>
                  <a:pt x="837" y="412"/>
                </a:cubicBezTo>
                <a:cubicBezTo>
                  <a:pt x="835" y="412"/>
                  <a:pt x="834" y="413"/>
                  <a:pt x="834" y="414"/>
                </a:cubicBezTo>
                <a:cubicBezTo>
                  <a:pt x="825" y="441"/>
                  <a:pt x="825" y="441"/>
                  <a:pt x="825" y="441"/>
                </a:cubicBezTo>
                <a:cubicBezTo>
                  <a:pt x="870" y="441"/>
                  <a:pt x="870" y="441"/>
                  <a:pt x="870" y="441"/>
                </a:cubicBezTo>
                <a:cubicBezTo>
                  <a:pt x="880" y="434"/>
                  <a:pt x="880" y="434"/>
                  <a:pt x="880" y="434"/>
                </a:cubicBezTo>
                <a:cubicBezTo>
                  <a:pt x="881" y="434"/>
                  <a:pt x="882" y="433"/>
                  <a:pt x="882" y="433"/>
                </a:cubicBezTo>
                <a:cubicBezTo>
                  <a:pt x="886" y="420"/>
                  <a:pt x="886" y="420"/>
                  <a:pt x="886" y="420"/>
                </a:cubicBezTo>
                <a:cubicBezTo>
                  <a:pt x="886" y="420"/>
                  <a:pt x="886" y="419"/>
                  <a:pt x="886" y="418"/>
                </a:cubicBezTo>
                <a:close/>
                <a:moveTo>
                  <a:pt x="770" y="468"/>
                </a:moveTo>
                <a:cubicBezTo>
                  <a:pt x="770" y="469"/>
                  <a:pt x="769" y="470"/>
                  <a:pt x="768" y="470"/>
                </a:cubicBezTo>
                <a:cubicBezTo>
                  <a:pt x="751" y="483"/>
                  <a:pt x="751" y="483"/>
                  <a:pt x="751" y="483"/>
                </a:cubicBezTo>
                <a:cubicBezTo>
                  <a:pt x="750" y="484"/>
                  <a:pt x="749" y="485"/>
                  <a:pt x="748" y="485"/>
                </a:cubicBezTo>
                <a:cubicBezTo>
                  <a:pt x="747" y="485"/>
                  <a:pt x="746" y="485"/>
                  <a:pt x="745" y="485"/>
                </a:cubicBezTo>
                <a:cubicBezTo>
                  <a:pt x="683" y="485"/>
                  <a:pt x="683" y="485"/>
                  <a:pt x="683" y="485"/>
                </a:cubicBezTo>
                <a:cubicBezTo>
                  <a:pt x="681" y="485"/>
                  <a:pt x="680" y="485"/>
                  <a:pt x="679" y="483"/>
                </a:cubicBezTo>
                <a:cubicBezTo>
                  <a:pt x="670" y="470"/>
                  <a:pt x="670" y="470"/>
                  <a:pt x="670" y="470"/>
                </a:cubicBezTo>
                <a:cubicBezTo>
                  <a:pt x="669" y="470"/>
                  <a:pt x="669" y="469"/>
                  <a:pt x="669" y="468"/>
                </a:cubicBezTo>
                <a:cubicBezTo>
                  <a:pt x="692" y="401"/>
                  <a:pt x="692" y="401"/>
                  <a:pt x="692" y="401"/>
                </a:cubicBezTo>
                <a:cubicBezTo>
                  <a:pt x="692" y="400"/>
                  <a:pt x="693" y="399"/>
                  <a:pt x="695" y="399"/>
                </a:cubicBezTo>
                <a:cubicBezTo>
                  <a:pt x="714" y="399"/>
                  <a:pt x="714" y="399"/>
                  <a:pt x="714" y="399"/>
                </a:cubicBezTo>
                <a:cubicBezTo>
                  <a:pt x="716" y="399"/>
                  <a:pt x="716" y="400"/>
                  <a:pt x="716" y="401"/>
                </a:cubicBezTo>
                <a:cubicBezTo>
                  <a:pt x="695" y="463"/>
                  <a:pt x="695" y="463"/>
                  <a:pt x="695" y="463"/>
                </a:cubicBezTo>
                <a:cubicBezTo>
                  <a:pt x="695" y="464"/>
                  <a:pt x="695" y="464"/>
                  <a:pt x="695" y="465"/>
                </a:cubicBezTo>
                <a:cubicBezTo>
                  <a:pt x="700" y="471"/>
                  <a:pt x="700" y="471"/>
                  <a:pt x="700" y="471"/>
                </a:cubicBezTo>
                <a:cubicBezTo>
                  <a:pt x="700" y="472"/>
                  <a:pt x="701" y="472"/>
                  <a:pt x="701" y="472"/>
                </a:cubicBezTo>
                <a:cubicBezTo>
                  <a:pt x="736" y="472"/>
                  <a:pt x="736" y="472"/>
                  <a:pt x="736" y="472"/>
                </a:cubicBezTo>
                <a:cubicBezTo>
                  <a:pt x="737" y="472"/>
                  <a:pt x="737" y="472"/>
                  <a:pt x="738" y="471"/>
                </a:cubicBezTo>
                <a:cubicBezTo>
                  <a:pt x="747" y="465"/>
                  <a:pt x="747" y="465"/>
                  <a:pt x="747" y="465"/>
                </a:cubicBezTo>
                <a:cubicBezTo>
                  <a:pt x="748" y="464"/>
                  <a:pt x="748" y="464"/>
                  <a:pt x="749" y="463"/>
                </a:cubicBezTo>
                <a:cubicBezTo>
                  <a:pt x="770" y="401"/>
                  <a:pt x="770" y="401"/>
                  <a:pt x="770" y="401"/>
                </a:cubicBezTo>
                <a:cubicBezTo>
                  <a:pt x="770" y="400"/>
                  <a:pt x="771" y="399"/>
                  <a:pt x="772" y="399"/>
                </a:cubicBezTo>
                <a:cubicBezTo>
                  <a:pt x="792" y="399"/>
                  <a:pt x="792" y="399"/>
                  <a:pt x="792" y="399"/>
                </a:cubicBezTo>
                <a:cubicBezTo>
                  <a:pt x="793" y="399"/>
                  <a:pt x="793" y="400"/>
                  <a:pt x="793" y="401"/>
                </a:cubicBezTo>
                <a:lnTo>
                  <a:pt x="770" y="468"/>
                </a:lnTo>
                <a:close/>
                <a:moveTo>
                  <a:pt x="666" y="415"/>
                </a:moveTo>
                <a:cubicBezTo>
                  <a:pt x="648" y="469"/>
                  <a:pt x="648" y="469"/>
                  <a:pt x="648" y="469"/>
                </a:cubicBezTo>
                <a:cubicBezTo>
                  <a:pt x="647" y="470"/>
                  <a:pt x="647" y="472"/>
                  <a:pt x="645" y="472"/>
                </a:cubicBezTo>
                <a:cubicBezTo>
                  <a:pt x="629" y="484"/>
                  <a:pt x="629" y="484"/>
                  <a:pt x="629" y="484"/>
                </a:cubicBezTo>
                <a:cubicBezTo>
                  <a:pt x="628" y="485"/>
                  <a:pt x="627" y="485"/>
                  <a:pt x="626" y="485"/>
                </a:cubicBezTo>
                <a:cubicBezTo>
                  <a:pt x="558" y="485"/>
                  <a:pt x="558" y="485"/>
                  <a:pt x="558" y="485"/>
                </a:cubicBezTo>
                <a:cubicBezTo>
                  <a:pt x="556" y="485"/>
                  <a:pt x="556" y="485"/>
                  <a:pt x="555" y="484"/>
                </a:cubicBezTo>
                <a:cubicBezTo>
                  <a:pt x="547" y="472"/>
                  <a:pt x="547" y="472"/>
                  <a:pt x="547" y="472"/>
                </a:cubicBezTo>
                <a:cubicBezTo>
                  <a:pt x="546" y="472"/>
                  <a:pt x="546" y="470"/>
                  <a:pt x="547" y="469"/>
                </a:cubicBezTo>
                <a:cubicBezTo>
                  <a:pt x="565" y="415"/>
                  <a:pt x="565" y="415"/>
                  <a:pt x="565" y="415"/>
                </a:cubicBezTo>
                <a:cubicBezTo>
                  <a:pt x="565" y="414"/>
                  <a:pt x="566" y="413"/>
                  <a:pt x="567" y="412"/>
                </a:cubicBezTo>
                <a:cubicBezTo>
                  <a:pt x="583" y="400"/>
                  <a:pt x="583" y="400"/>
                  <a:pt x="583" y="400"/>
                </a:cubicBezTo>
                <a:cubicBezTo>
                  <a:pt x="584" y="399"/>
                  <a:pt x="585" y="399"/>
                  <a:pt x="587" y="399"/>
                </a:cubicBezTo>
                <a:cubicBezTo>
                  <a:pt x="655" y="399"/>
                  <a:pt x="655" y="399"/>
                  <a:pt x="655" y="399"/>
                </a:cubicBezTo>
                <a:cubicBezTo>
                  <a:pt x="656" y="399"/>
                  <a:pt x="657" y="399"/>
                  <a:pt x="657" y="400"/>
                </a:cubicBezTo>
                <a:cubicBezTo>
                  <a:pt x="666" y="412"/>
                  <a:pt x="666" y="412"/>
                  <a:pt x="666" y="412"/>
                </a:cubicBezTo>
                <a:cubicBezTo>
                  <a:pt x="666" y="413"/>
                  <a:pt x="666" y="414"/>
                  <a:pt x="666" y="415"/>
                </a:cubicBezTo>
                <a:close/>
                <a:moveTo>
                  <a:pt x="640" y="419"/>
                </a:moveTo>
                <a:cubicBezTo>
                  <a:pt x="637" y="413"/>
                  <a:pt x="637" y="413"/>
                  <a:pt x="637" y="413"/>
                </a:cubicBezTo>
                <a:cubicBezTo>
                  <a:pt x="636" y="412"/>
                  <a:pt x="635" y="412"/>
                  <a:pt x="635" y="412"/>
                </a:cubicBezTo>
                <a:cubicBezTo>
                  <a:pt x="598" y="412"/>
                  <a:pt x="598" y="412"/>
                  <a:pt x="598" y="412"/>
                </a:cubicBezTo>
                <a:cubicBezTo>
                  <a:pt x="597" y="412"/>
                  <a:pt x="596" y="412"/>
                  <a:pt x="595" y="413"/>
                </a:cubicBezTo>
                <a:cubicBezTo>
                  <a:pt x="588" y="419"/>
                  <a:pt x="588" y="419"/>
                  <a:pt x="588" y="419"/>
                </a:cubicBezTo>
                <a:cubicBezTo>
                  <a:pt x="587" y="419"/>
                  <a:pt x="587" y="420"/>
                  <a:pt x="586" y="421"/>
                </a:cubicBezTo>
                <a:cubicBezTo>
                  <a:pt x="572" y="463"/>
                  <a:pt x="572" y="463"/>
                  <a:pt x="572" y="463"/>
                </a:cubicBezTo>
                <a:cubicBezTo>
                  <a:pt x="572" y="464"/>
                  <a:pt x="572" y="465"/>
                  <a:pt x="572" y="466"/>
                </a:cubicBezTo>
                <a:cubicBezTo>
                  <a:pt x="576" y="471"/>
                  <a:pt x="576" y="471"/>
                  <a:pt x="576" y="471"/>
                </a:cubicBezTo>
                <a:cubicBezTo>
                  <a:pt x="576" y="472"/>
                  <a:pt x="577" y="472"/>
                  <a:pt x="578" y="472"/>
                </a:cubicBezTo>
                <a:cubicBezTo>
                  <a:pt x="614" y="472"/>
                  <a:pt x="614" y="472"/>
                  <a:pt x="614" y="472"/>
                </a:cubicBezTo>
                <a:cubicBezTo>
                  <a:pt x="615" y="472"/>
                  <a:pt x="616" y="472"/>
                  <a:pt x="617" y="471"/>
                </a:cubicBezTo>
                <a:cubicBezTo>
                  <a:pt x="625" y="466"/>
                  <a:pt x="625" y="466"/>
                  <a:pt x="625" y="466"/>
                </a:cubicBezTo>
                <a:cubicBezTo>
                  <a:pt x="625" y="465"/>
                  <a:pt x="626" y="464"/>
                  <a:pt x="626" y="463"/>
                </a:cubicBezTo>
                <a:cubicBezTo>
                  <a:pt x="640" y="421"/>
                  <a:pt x="640" y="421"/>
                  <a:pt x="640" y="421"/>
                </a:cubicBezTo>
                <a:cubicBezTo>
                  <a:pt x="641" y="420"/>
                  <a:pt x="641" y="419"/>
                  <a:pt x="640" y="419"/>
                </a:cubicBezTo>
                <a:close/>
                <a:moveTo>
                  <a:pt x="547" y="428"/>
                </a:moveTo>
                <a:cubicBezTo>
                  <a:pt x="546" y="429"/>
                  <a:pt x="546" y="429"/>
                  <a:pt x="545" y="430"/>
                </a:cubicBezTo>
                <a:cubicBezTo>
                  <a:pt x="501" y="456"/>
                  <a:pt x="501" y="456"/>
                  <a:pt x="501" y="456"/>
                </a:cubicBezTo>
                <a:cubicBezTo>
                  <a:pt x="492" y="483"/>
                  <a:pt x="492" y="483"/>
                  <a:pt x="492" y="483"/>
                </a:cubicBezTo>
                <a:cubicBezTo>
                  <a:pt x="492" y="485"/>
                  <a:pt x="491" y="485"/>
                  <a:pt x="489" y="485"/>
                </a:cubicBezTo>
                <a:cubicBezTo>
                  <a:pt x="470" y="485"/>
                  <a:pt x="470" y="485"/>
                  <a:pt x="470" y="485"/>
                </a:cubicBezTo>
                <a:cubicBezTo>
                  <a:pt x="468" y="485"/>
                  <a:pt x="468" y="485"/>
                  <a:pt x="468" y="483"/>
                </a:cubicBezTo>
                <a:cubicBezTo>
                  <a:pt x="477" y="456"/>
                  <a:pt x="477" y="456"/>
                  <a:pt x="477" y="456"/>
                </a:cubicBezTo>
                <a:cubicBezTo>
                  <a:pt x="451" y="430"/>
                  <a:pt x="451" y="430"/>
                  <a:pt x="451" y="430"/>
                </a:cubicBezTo>
                <a:cubicBezTo>
                  <a:pt x="451" y="429"/>
                  <a:pt x="450" y="429"/>
                  <a:pt x="451" y="428"/>
                </a:cubicBezTo>
                <a:cubicBezTo>
                  <a:pt x="460" y="401"/>
                  <a:pt x="460" y="401"/>
                  <a:pt x="460" y="401"/>
                </a:cubicBezTo>
                <a:cubicBezTo>
                  <a:pt x="460" y="400"/>
                  <a:pt x="461" y="399"/>
                  <a:pt x="462" y="399"/>
                </a:cubicBezTo>
                <a:cubicBezTo>
                  <a:pt x="481" y="399"/>
                  <a:pt x="481" y="399"/>
                  <a:pt x="481" y="399"/>
                </a:cubicBezTo>
                <a:cubicBezTo>
                  <a:pt x="482" y="399"/>
                  <a:pt x="483" y="400"/>
                  <a:pt x="482" y="401"/>
                </a:cubicBezTo>
                <a:cubicBezTo>
                  <a:pt x="474" y="425"/>
                  <a:pt x="474" y="425"/>
                  <a:pt x="474" y="425"/>
                </a:cubicBezTo>
                <a:cubicBezTo>
                  <a:pt x="474" y="426"/>
                  <a:pt x="474" y="427"/>
                  <a:pt x="474" y="427"/>
                </a:cubicBezTo>
                <a:cubicBezTo>
                  <a:pt x="493" y="446"/>
                  <a:pt x="493" y="446"/>
                  <a:pt x="493" y="446"/>
                </a:cubicBezTo>
                <a:cubicBezTo>
                  <a:pt x="524" y="427"/>
                  <a:pt x="524" y="427"/>
                  <a:pt x="524" y="427"/>
                </a:cubicBezTo>
                <a:cubicBezTo>
                  <a:pt x="524" y="427"/>
                  <a:pt x="525" y="426"/>
                  <a:pt x="526" y="425"/>
                </a:cubicBezTo>
                <a:cubicBezTo>
                  <a:pt x="534" y="401"/>
                  <a:pt x="534" y="401"/>
                  <a:pt x="534" y="401"/>
                </a:cubicBezTo>
                <a:cubicBezTo>
                  <a:pt x="534" y="400"/>
                  <a:pt x="535" y="399"/>
                  <a:pt x="536" y="399"/>
                </a:cubicBezTo>
                <a:cubicBezTo>
                  <a:pt x="554" y="399"/>
                  <a:pt x="554" y="399"/>
                  <a:pt x="554" y="399"/>
                </a:cubicBezTo>
                <a:cubicBezTo>
                  <a:pt x="556" y="399"/>
                  <a:pt x="556" y="400"/>
                  <a:pt x="556" y="401"/>
                </a:cubicBezTo>
                <a:lnTo>
                  <a:pt x="547" y="4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lvl="0"/>
            <a:endParaRPr lang="en-US" dirty="0"/>
          </a:p>
        </p:txBody>
      </p:sp>
    </p:spTree>
    <p:extLst>
      <p:ext uri="{BB962C8B-B14F-4D97-AF65-F5344CB8AC3E}">
        <p14:creationId xmlns:p14="http://schemas.microsoft.com/office/powerpoint/2010/main" val="282792687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Video slide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198" spc="-100" baseline="0">
                <a:gradFill>
                  <a:gsLst>
                    <a:gs pos="5833">
                      <a:schemeClr val="tx1"/>
                    </a:gs>
                    <a:gs pos="18000">
                      <a:schemeClr val="tx1"/>
                    </a:gs>
                  </a:gsLst>
                  <a:lin ang="5400000" scaled="0"/>
                </a:gradFill>
              </a:defRPr>
            </a:lvl1pPr>
          </a:lstStyle>
          <a:p>
            <a:r>
              <a:rPr lang="en-US" dirty="0" smtClean="0"/>
              <a:t>Video title</a:t>
            </a:r>
            <a:endParaRPr lang="en-US" dirty="0"/>
          </a:p>
        </p:txBody>
      </p:sp>
      <p:sp>
        <p:nvSpPr>
          <p:cNvPr id="5" name="Freeform 4"/>
          <p:cNvSpPr>
            <a:spLocks noEditPoints="1"/>
          </p:cNvSpPr>
          <p:nvPr userDrawn="1"/>
        </p:nvSpPr>
        <p:spPr bwMode="auto">
          <a:xfrm>
            <a:off x="10698749" y="6031429"/>
            <a:ext cx="1280527" cy="483672"/>
          </a:xfrm>
          <a:custGeom>
            <a:avLst/>
            <a:gdLst>
              <a:gd name="T0" fmla="*/ 78 w 582"/>
              <a:gd name="T1" fmla="*/ 103 h 218"/>
              <a:gd name="T2" fmla="*/ 63 w 582"/>
              <a:gd name="T3" fmla="*/ 112 h 218"/>
              <a:gd name="T4" fmla="*/ 63 w 582"/>
              <a:gd name="T5" fmla="*/ 81 h 218"/>
              <a:gd name="T6" fmla="*/ 78 w 582"/>
              <a:gd name="T7" fmla="*/ 89 h 218"/>
              <a:gd name="T8" fmla="*/ 322 w 582"/>
              <a:gd name="T9" fmla="*/ 112 h 218"/>
              <a:gd name="T10" fmla="*/ 292 w 582"/>
              <a:gd name="T11" fmla="*/ 147 h 218"/>
              <a:gd name="T12" fmla="*/ 304 w 582"/>
              <a:gd name="T13" fmla="*/ 71 h 218"/>
              <a:gd name="T14" fmla="*/ 302 w 582"/>
              <a:gd name="T15" fmla="*/ 79 h 218"/>
              <a:gd name="T16" fmla="*/ 301 w 582"/>
              <a:gd name="T17" fmla="*/ 110 h 218"/>
              <a:gd name="T18" fmla="*/ 354 w 582"/>
              <a:gd name="T19" fmla="*/ 95 h 218"/>
              <a:gd name="T20" fmla="*/ 349 w 582"/>
              <a:gd name="T21" fmla="*/ 93 h 218"/>
              <a:gd name="T22" fmla="*/ 349 w 582"/>
              <a:gd name="T23" fmla="*/ 147 h 218"/>
              <a:gd name="T24" fmla="*/ 362 w 582"/>
              <a:gd name="T25" fmla="*/ 100 h 218"/>
              <a:gd name="T26" fmla="*/ 363 w 582"/>
              <a:gd name="T27" fmla="*/ 92 h 218"/>
              <a:gd name="T28" fmla="*/ 396 w 582"/>
              <a:gd name="T29" fmla="*/ 149 h 218"/>
              <a:gd name="T30" fmla="*/ 377 w 582"/>
              <a:gd name="T31" fmla="*/ 99 h 218"/>
              <a:gd name="T32" fmla="*/ 423 w 582"/>
              <a:gd name="T33" fmla="*/ 120 h 218"/>
              <a:gd name="T34" fmla="*/ 409 w 582"/>
              <a:gd name="T35" fmla="*/ 104 h 218"/>
              <a:gd name="T36" fmla="*/ 378 w 582"/>
              <a:gd name="T37" fmla="*/ 120 h 218"/>
              <a:gd name="T38" fmla="*/ 409 w 582"/>
              <a:gd name="T39" fmla="*/ 136 h 218"/>
              <a:gd name="T40" fmla="*/ 434 w 582"/>
              <a:gd name="T41" fmla="*/ 69 h 218"/>
              <a:gd name="T42" fmla="*/ 438 w 582"/>
              <a:gd name="T43" fmla="*/ 79 h 218"/>
              <a:gd name="T44" fmla="*/ 442 w 582"/>
              <a:gd name="T45" fmla="*/ 69 h 218"/>
              <a:gd name="T46" fmla="*/ 422 w 582"/>
              <a:gd name="T47" fmla="*/ 166 h 218"/>
              <a:gd name="T48" fmla="*/ 421 w 582"/>
              <a:gd name="T49" fmla="*/ 173 h 218"/>
              <a:gd name="T50" fmla="*/ 442 w 582"/>
              <a:gd name="T51" fmla="*/ 93 h 218"/>
              <a:gd name="T52" fmla="*/ 494 w 582"/>
              <a:gd name="T53" fmla="*/ 98 h 218"/>
              <a:gd name="T54" fmla="*/ 462 w 582"/>
              <a:gd name="T55" fmla="*/ 122 h 218"/>
              <a:gd name="T56" fmla="*/ 497 w 582"/>
              <a:gd name="T57" fmla="*/ 135 h 218"/>
              <a:gd name="T58" fmla="*/ 459 w 582"/>
              <a:gd name="T59" fmla="*/ 141 h 218"/>
              <a:gd name="T60" fmla="*/ 465 w 582"/>
              <a:gd name="T61" fmla="*/ 95 h 218"/>
              <a:gd name="T62" fmla="*/ 491 w 582"/>
              <a:gd name="T63" fmla="*/ 115 h 218"/>
              <a:gd name="T64" fmla="*/ 467 w 582"/>
              <a:gd name="T65" fmla="*/ 103 h 218"/>
              <a:gd name="T66" fmla="*/ 514 w 582"/>
              <a:gd name="T67" fmla="*/ 100 h 218"/>
              <a:gd name="T68" fmla="*/ 519 w 582"/>
              <a:gd name="T69" fmla="*/ 145 h 218"/>
              <a:gd name="T70" fmla="*/ 547 w 582"/>
              <a:gd name="T71" fmla="*/ 137 h 218"/>
              <a:gd name="T72" fmla="*/ 515 w 582"/>
              <a:gd name="T73" fmla="*/ 121 h 218"/>
              <a:gd name="T74" fmla="*/ 547 w 582"/>
              <a:gd name="T75" fmla="*/ 103 h 218"/>
              <a:gd name="T76" fmla="*/ 514 w 582"/>
              <a:gd name="T77" fmla="*/ 100 h 218"/>
              <a:gd name="T78" fmla="*/ 569 w 582"/>
              <a:gd name="T79" fmla="*/ 93 h 218"/>
              <a:gd name="T80" fmla="*/ 560 w 582"/>
              <a:gd name="T81" fmla="*/ 93 h 218"/>
              <a:gd name="T82" fmla="*/ 560 w 582"/>
              <a:gd name="T83" fmla="*/ 100 h 218"/>
              <a:gd name="T84" fmla="*/ 582 w 582"/>
              <a:gd name="T85" fmla="*/ 147 h 218"/>
              <a:gd name="T86" fmla="*/ 571 w 582"/>
              <a:gd name="T87" fmla="*/ 139 h 218"/>
              <a:gd name="T88" fmla="*/ 582 w 582"/>
              <a:gd name="T89" fmla="*/ 100 h 218"/>
              <a:gd name="T90" fmla="*/ 206 w 582"/>
              <a:gd name="T91" fmla="*/ 200 h 218"/>
              <a:gd name="T92" fmla="*/ 0 w 582"/>
              <a:gd name="T93" fmla="*/ 195 h 218"/>
              <a:gd name="T94" fmla="*/ 127 w 582"/>
              <a:gd name="T95" fmla="*/ 18 h 218"/>
              <a:gd name="T96" fmla="*/ 100 w 582"/>
              <a:gd name="T97" fmla="*/ 94 h 218"/>
              <a:gd name="T98" fmla="*/ 81 w 582"/>
              <a:gd name="T99" fmla="*/ 64 h 218"/>
              <a:gd name="T100" fmla="*/ 37 w 582"/>
              <a:gd name="T101" fmla="*/ 161 h 218"/>
              <a:gd name="T102" fmla="*/ 65 w 582"/>
              <a:gd name="T103" fmla="*/ 129 h 218"/>
              <a:gd name="T104" fmla="*/ 85 w 582"/>
              <a:gd name="T105" fmla="*/ 123 h 218"/>
              <a:gd name="T106" fmla="*/ 98 w 582"/>
              <a:gd name="T107" fmla="*/ 108 h 218"/>
              <a:gd name="T108" fmla="*/ 209 w 582"/>
              <a:gd name="T109" fmla="*/ 31 h 218"/>
              <a:gd name="T110" fmla="*/ 127 w 582"/>
              <a:gd name="T111" fmla="*/ 45 h 218"/>
              <a:gd name="T112" fmla="*/ 181 w 582"/>
              <a:gd name="T113" fmla="*/ 100 h 218"/>
              <a:gd name="T114" fmla="*/ 172 w 582"/>
              <a:gd name="T115" fmla="*/ 136 h 218"/>
              <a:gd name="T116" fmla="*/ 163 w 582"/>
              <a:gd name="T117" fmla="*/ 100 h 218"/>
              <a:gd name="T118" fmla="*/ 127 w 582"/>
              <a:gd name="T119" fmla="*/ 136 h 218"/>
              <a:gd name="T120" fmla="*/ 136 w 582"/>
              <a:gd name="T121" fmla="*/ 181 h 218"/>
              <a:gd name="T122" fmla="*/ 206 w 582"/>
              <a:gd name="T123" fmla="*/ 190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82" h="218">
                <a:moveTo>
                  <a:pt x="78" y="89"/>
                </a:moveTo>
                <a:cubicBezTo>
                  <a:pt x="78" y="91"/>
                  <a:pt x="79" y="93"/>
                  <a:pt x="79" y="96"/>
                </a:cubicBezTo>
                <a:cubicBezTo>
                  <a:pt x="79" y="98"/>
                  <a:pt x="78" y="101"/>
                  <a:pt x="78" y="103"/>
                </a:cubicBezTo>
                <a:cubicBezTo>
                  <a:pt x="77" y="105"/>
                  <a:pt x="76" y="106"/>
                  <a:pt x="75" y="108"/>
                </a:cubicBezTo>
                <a:cubicBezTo>
                  <a:pt x="73" y="109"/>
                  <a:pt x="72" y="110"/>
                  <a:pt x="70" y="111"/>
                </a:cubicBezTo>
                <a:cubicBezTo>
                  <a:pt x="68" y="111"/>
                  <a:pt x="66" y="111"/>
                  <a:pt x="63" y="112"/>
                </a:cubicBezTo>
                <a:cubicBezTo>
                  <a:pt x="56" y="112"/>
                  <a:pt x="56" y="112"/>
                  <a:pt x="56" y="112"/>
                </a:cubicBezTo>
                <a:cubicBezTo>
                  <a:pt x="56" y="81"/>
                  <a:pt x="56" y="81"/>
                  <a:pt x="56" y="81"/>
                </a:cubicBezTo>
                <a:cubicBezTo>
                  <a:pt x="63" y="81"/>
                  <a:pt x="63" y="81"/>
                  <a:pt x="63" y="81"/>
                </a:cubicBezTo>
                <a:cubicBezTo>
                  <a:pt x="66" y="80"/>
                  <a:pt x="68" y="81"/>
                  <a:pt x="70" y="81"/>
                </a:cubicBezTo>
                <a:cubicBezTo>
                  <a:pt x="72" y="82"/>
                  <a:pt x="73" y="83"/>
                  <a:pt x="75" y="84"/>
                </a:cubicBezTo>
                <a:cubicBezTo>
                  <a:pt x="76" y="85"/>
                  <a:pt x="77" y="87"/>
                  <a:pt x="78" y="89"/>
                </a:cubicBezTo>
                <a:close/>
                <a:moveTo>
                  <a:pt x="323" y="77"/>
                </a:moveTo>
                <a:cubicBezTo>
                  <a:pt x="327" y="81"/>
                  <a:pt x="330" y="87"/>
                  <a:pt x="330" y="94"/>
                </a:cubicBezTo>
                <a:cubicBezTo>
                  <a:pt x="330" y="101"/>
                  <a:pt x="327" y="107"/>
                  <a:pt x="322" y="112"/>
                </a:cubicBezTo>
                <a:cubicBezTo>
                  <a:pt x="317" y="116"/>
                  <a:pt x="310" y="118"/>
                  <a:pt x="302" y="118"/>
                </a:cubicBezTo>
                <a:cubicBezTo>
                  <a:pt x="292" y="118"/>
                  <a:pt x="292" y="118"/>
                  <a:pt x="292" y="118"/>
                </a:cubicBezTo>
                <a:cubicBezTo>
                  <a:pt x="292" y="147"/>
                  <a:pt x="292" y="147"/>
                  <a:pt x="292" y="147"/>
                </a:cubicBezTo>
                <a:cubicBezTo>
                  <a:pt x="283" y="147"/>
                  <a:pt x="283" y="147"/>
                  <a:pt x="283" y="147"/>
                </a:cubicBezTo>
                <a:cubicBezTo>
                  <a:pt x="283" y="71"/>
                  <a:pt x="283" y="71"/>
                  <a:pt x="283" y="71"/>
                </a:cubicBezTo>
                <a:cubicBezTo>
                  <a:pt x="304" y="71"/>
                  <a:pt x="304" y="71"/>
                  <a:pt x="304" y="71"/>
                </a:cubicBezTo>
                <a:cubicBezTo>
                  <a:pt x="312" y="71"/>
                  <a:pt x="318" y="73"/>
                  <a:pt x="323" y="77"/>
                </a:cubicBezTo>
                <a:close/>
                <a:moveTo>
                  <a:pt x="320" y="94"/>
                </a:moveTo>
                <a:cubicBezTo>
                  <a:pt x="320" y="84"/>
                  <a:pt x="314" y="79"/>
                  <a:pt x="302" y="79"/>
                </a:cubicBezTo>
                <a:cubicBezTo>
                  <a:pt x="292" y="79"/>
                  <a:pt x="292" y="79"/>
                  <a:pt x="292" y="79"/>
                </a:cubicBezTo>
                <a:cubicBezTo>
                  <a:pt x="292" y="110"/>
                  <a:pt x="292" y="110"/>
                  <a:pt x="292" y="110"/>
                </a:cubicBezTo>
                <a:cubicBezTo>
                  <a:pt x="301" y="110"/>
                  <a:pt x="301" y="110"/>
                  <a:pt x="301" y="110"/>
                </a:cubicBezTo>
                <a:cubicBezTo>
                  <a:pt x="307" y="110"/>
                  <a:pt x="312" y="109"/>
                  <a:pt x="315" y="106"/>
                </a:cubicBezTo>
                <a:cubicBezTo>
                  <a:pt x="319" y="103"/>
                  <a:pt x="320" y="99"/>
                  <a:pt x="320" y="94"/>
                </a:cubicBezTo>
                <a:close/>
                <a:moveTo>
                  <a:pt x="354" y="95"/>
                </a:moveTo>
                <a:cubicBezTo>
                  <a:pt x="352" y="97"/>
                  <a:pt x="350" y="100"/>
                  <a:pt x="349" y="104"/>
                </a:cubicBezTo>
                <a:cubicBezTo>
                  <a:pt x="349" y="104"/>
                  <a:pt x="349" y="104"/>
                  <a:pt x="349" y="104"/>
                </a:cubicBezTo>
                <a:cubicBezTo>
                  <a:pt x="349" y="93"/>
                  <a:pt x="349" y="93"/>
                  <a:pt x="349" y="93"/>
                </a:cubicBezTo>
                <a:cubicBezTo>
                  <a:pt x="340" y="93"/>
                  <a:pt x="340" y="93"/>
                  <a:pt x="340" y="93"/>
                </a:cubicBezTo>
                <a:cubicBezTo>
                  <a:pt x="340" y="147"/>
                  <a:pt x="340" y="147"/>
                  <a:pt x="340" y="147"/>
                </a:cubicBezTo>
                <a:cubicBezTo>
                  <a:pt x="349" y="147"/>
                  <a:pt x="349" y="147"/>
                  <a:pt x="349" y="147"/>
                </a:cubicBezTo>
                <a:cubicBezTo>
                  <a:pt x="349" y="120"/>
                  <a:pt x="349" y="120"/>
                  <a:pt x="349" y="120"/>
                </a:cubicBezTo>
                <a:cubicBezTo>
                  <a:pt x="349" y="114"/>
                  <a:pt x="350" y="109"/>
                  <a:pt x="352" y="105"/>
                </a:cubicBezTo>
                <a:cubicBezTo>
                  <a:pt x="355" y="102"/>
                  <a:pt x="358" y="100"/>
                  <a:pt x="362" y="100"/>
                </a:cubicBezTo>
                <a:cubicBezTo>
                  <a:pt x="364" y="100"/>
                  <a:pt x="367" y="101"/>
                  <a:pt x="368" y="102"/>
                </a:cubicBezTo>
                <a:cubicBezTo>
                  <a:pt x="368" y="93"/>
                  <a:pt x="368" y="93"/>
                  <a:pt x="368" y="93"/>
                </a:cubicBezTo>
                <a:cubicBezTo>
                  <a:pt x="367" y="92"/>
                  <a:pt x="365" y="92"/>
                  <a:pt x="363" y="92"/>
                </a:cubicBezTo>
                <a:cubicBezTo>
                  <a:pt x="360" y="92"/>
                  <a:pt x="357" y="93"/>
                  <a:pt x="354" y="95"/>
                </a:cubicBezTo>
                <a:close/>
                <a:moveTo>
                  <a:pt x="416" y="141"/>
                </a:moveTo>
                <a:cubicBezTo>
                  <a:pt x="411" y="146"/>
                  <a:pt x="404" y="149"/>
                  <a:pt x="396" y="149"/>
                </a:cubicBezTo>
                <a:cubicBezTo>
                  <a:pt x="388" y="149"/>
                  <a:pt x="381" y="146"/>
                  <a:pt x="376" y="141"/>
                </a:cubicBezTo>
                <a:cubicBezTo>
                  <a:pt x="372" y="136"/>
                  <a:pt x="369" y="129"/>
                  <a:pt x="369" y="121"/>
                </a:cubicBezTo>
                <a:cubicBezTo>
                  <a:pt x="369" y="112"/>
                  <a:pt x="372" y="105"/>
                  <a:pt x="377" y="99"/>
                </a:cubicBezTo>
                <a:cubicBezTo>
                  <a:pt x="382" y="94"/>
                  <a:pt x="388" y="92"/>
                  <a:pt x="397" y="92"/>
                </a:cubicBezTo>
                <a:cubicBezTo>
                  <a:pt x="405" y="92"/>
                  <a:pt x="411" y="94"/>
                  <a:pt x="416" y="99"/>
                </a:cubicBezTo>
                <a:cubicBezTo>
                  <a:pt x="421" y="104"/>
                  <a:pt x="423" y="111"/>
                  <a:pt x="423" y="120"/>
                </a:cubicBezTo>
                <a:cubicBezTo>
                  <a:pt x="423" y="129"/>
                  <a:pt x="420" y="136"/>
                  <a:pt x="416" y="141"/>
                </a:cubicBezTo>
                <a:close/>
                <a:moveTo>
                  <a:pt x="414" y="120"/>
                </a:moveTo>
                <a:cubicBezTo>
                  <a:pt x="414" y="113"/>
                  <a:pt x="412" y="108"/>
                  <a:pt x="409" y="104"/>
                </a:cubicBezTo>
                <a:cubicBezTo>
                  <a:pt x="406" y="101"/>
                  <a:pt x="402" y="99"/>
                  <a:pt x="396" y="99"/>
                </a:cubicBezTo>
                <a:cubicBezTo>
                  <a:pt x="391" y="99"/>
                  <a:pt x="386" y="101"/>
                  <a:pt x="383" y="105"/>
                </a:cubicBezTo>
                <a:cubicBezTo>
                  <a:pt x="380" y="108"/>
                  <a:pt x="378" y="114"/>
                  <a:pt x="378" y="120"/>
                </a:cubicBezTo>
                <a:cubicBezTo>
                  <a:pt x="378" y="127"/>
                  <a:pt x="380" y="132"/>
                  <a:pt x="383" y="136"/>
                </a:cubicBezTo>
                <a:cubicBezTo>
                  <a:pt x="386" y="139"/>
                  <a:pt x="391" y="141"/>
                  <a:pt x="396" y="141"/>
                </a:cubicBezTo>
                <a:cubicBezTo>
                  <a:pt x="402" y="141"/>
                  <a:pt x="406" y="139"/>
                  <a:pt x="409" y="136"/>
                </a:cubicBezTo>
                <a:cubicBezTo>
                  <a:pt x="412" y="132"/>
                  <a:pt x="414" y="127"/>
                  <a:pt x="414" y="120"/>
                </a:cubicBezTo>
                <a:close/>
                <a:moveTo>
                  <a:pt x="438" y="68"/>
                </a:moveTo>
                <a:cubicBezTo>
                  <a:pt x="436" y="68"/>
                  <a:pt x="435" y="68"/>
                  <a:pt x="434" y="69"/>
                </a:cubicBezTo>
                <a:cubicBezTo>
                  <a:pt x="433" y="70"/>
                  <a:pt x="432" y="72"/>
                  <a:pt x="432" y="73"/>
                </a:cubicBezTo>
                <a:cubicBezTo>
                  <a:pt x="432" y="75"/>
                  <a:pt x="433" y="76"/>
                  <a:pt x="434" y="77"/>
                </a:cubicBezTo>
                <a:cubicBezTo>
                  <a:pt x="435" y="78"/>
                  <a:pt x="436" y="79"/>
                  <a:pt x="438" y="79"/>
                </a:cubicBezTo>
                <a:cubicBezTo>
                  <a:pt x="440" y="79"/>
                  <a:pt x="441" y="78"/>
                  <a:pt x="442" y="77"/>
                </a:cubicBezTo>
                <a:cubicBezTo>
                  <a:pt x="443" y="76"/>
                  <a:pt x="444" y="75"/>
                  <a:pt x="444" y="73"/>
                </a:cubicBezTo>
                <a:cubicBezTo>
                  <a:pt x="444" y="72"/>
                  <a:pt x="443" y="70"/>
                  <a:pt x="442" y="69"/>
                </a:cubicBezTo>
                <a:cubicBezTo>
                  <a:pt x="441" y="68"/>
                  <a:pt x="440" y="68"/>
                  <a:pt x="438" y="68"/>
                </a:cubicBezTo>
                <a:close/>
                <a:moveTo>
                  <a:pt x="434" y="147"/>
                </a:moveTo>
                <a:cubicBezTo>
                  <a:pt x="434" y="159"/>
                  <a:pt x="430" y="166"/>
                  <a:pt x="422" y="166"/>
                </a:cubicBezTo>
                <a:cubicBezTo>
                  <a:pt x="419" y="166"/>
                  <a:pt x="417" y="165"/>
                  <a:pt x="414" y="163"/>
                </a:cubicBezTo>
                <a:cubicBezTo>
                  <a:pt x="414" y="171"/>
                  <a:pt x="414" y="171"/>
                  <a:pt x="414" y="171"/>
                </a:cubicBezTo>
                <a:cubicBezTo>
                  <a:pt x="416" y="172"/>
                  <a:pt x="419" y="173"/>
                  <a:pt x="421" y="173"/>
                </a:cubicBezTo>
                <a:cubicBezTo>
                  <a:pt x="428" y="173"/>
                  <a:pt x="433" y="171"/>
                  <a:pt x="437" y="166"/>
                </a:cubicBezTo>
                <a:cubicBezTo>
                  <a:pt x="440" y="161"/>
                  <a:pt x="442" y="154"/>
                  <a:pt x="442" y="145"/>
                </a:cubicBezTo>
                <a:cubicBezTo>
                  <a:pt x="442" y="93"/>
                  <a:pt x="442" y="93"/>
                  <a:pt x="442" y="93"/>
                </a:cubicBezTo>
                <a:cubicBezTo>
                  <a:pt x="434" y="93"/>
                  <a:pt x="434" y="93"/>
                  <a:pt x="434" y="93"/>
                </a:cubicBezTo>
                <a:lnTo>
                  <a:pt x="434" y="147"/>
                </a:lnTo>
                <a:close/>
                <a:moveTo>
                  <a:pt x="494" y="98"/>
                </a:moveTo>
                <a:cubicBezTo>
                  <a:pt x="498" y="103"/>
                  <a:pt x="500" y="109"/>
                  <a:pt x="500" y="118"/>
                </a:cubicBezTo>
                <a:cubicBezTo>
                  <a:pt x="500" y="122"/>
                  <a:pt x="500" y="122"/>
                  <a:pt x="500" y="122"/>
                </a:cubicBezTo>
                <a:cubicBezTo>
                  <a:pt x="462" y="122"/>
                  <a:pt x="462" y="122"/>
                  <a:pt x="462" y="122"/>
                </a:cubicBezTo>
                <a:cubicBezTo>
                  <a:pt x="462" y="128"/>
                  <a:pt x="464" y="133"/>
                  <a:pt x="467" y="136"/>
                </a:cubicBezTo>
                <a:cubicBezTo>
                  <a:pt x="470" y="140"/>
                  <a:pt x="474" y="141"/>
                  <a:pt x="480" y="141"/>
                </a:cubicBezTo>
                <a:cubicBezTo>
                  <a:pt x="486" y="141"/>
                  <a:pt x="491" y="139"/>
                  <a:pt x="497" y="135"/>
                </a:cubicBezTo>
                <a:cubicBezTo>
                  <a:pt x="497" y="143"/>
                  <a:pt x="497" y="143"/>
                  <a:pt x="497" y="143"/>
                </a:cubicBezTo>
                <a:cubicBezTo>
                  <a:pt x="492" y="147"/>
                  <a:pt x="485" y="149"/>
                  <a:pt x="478" y="149"/>
                </a:cubicBezTo>
                <a:cubicBezTo>
                  <a:pt x="470" y="149"/>
                  <a:pt x="464" y="146"/>
                  <a:pt x="459" y="141"/>
                </a:cubicBezTo>
                <a:cubicBezTo>
                  <a:pt x="455" y="136"/>
                  <a:pt x="453" y="129"/>
                  <a:pt x="453" y="120"/>
                </a:cubicBezTo>
                <a:cubicBezTo>
                  <a:pt x="453" y="115"/>
                  <a:pt x="454" y="110"/>
                  <a:pt x="456" y="106"/>
                </a:cubicBezTo>
                <a:cubicBezTo>
                  <a:pt x="458" y="101"/>
                  <a:pt x="461" y="98"/>
                  <a:pt x="465" y="95"/>
                </a:cubicBezTo>
                <a:cubicBezTo>
                  <a:pt x="469" y="93"/>
                  <a:pt x="473" y="92"/>
                  <a:pt x="478" y="92"/>
                </a:cubicBezTo>
                <a:cubicBezTo>
                  <a:pt x="485" y="92"/>
                  <a:pt x="490" y="94"/>
                  <a:pt x="494" y="98"/>
                </a:cubicBezTo>
                <a:close/>
                <a:moveTo>
                  <a:pt x="491" y="115"/>
                </a:moveTo>
                <a:cubicBezTo>
                  <a:pt x="491" y="110"/>
                  <a:pt x="490" y="106"/>
                  <a:pt x="488" y="103"/>
                </a:cubicBezTo>
                <a:cubicBezTo>
                  <a:pt x="485" y="100"/>
                  <a:pt x="482" y="99"/>
                  <a:pt x="478" y="99"/>
                </a:cubicBezTo>
                <a:cubicBezTo>
                  <a:pt x="474" y="99"/>
                  <a:pt x="470" y="100"/>
                  <a:pt x="467" y="103"/>
                </a:cubicBezTo>
                <a:cubicBezTo>
                  <a:pt x="465" y="106"/>
                  <a:pt x="463" y="110"/>
                  <a:pt x="462" y="115"/>
                </a:cubicBezTo>
                <a:lnTo>
                  <a:pt x="491" y="115"/>
                </a:lnTo>
                <a:close/>
                <a:moveTo>
                  <a:pt x="514" y="100"/>
                </a:moveTo>
                <a:cubicBezTo>
                  <a:pt x="509" y="105"/>
                  <a:pt x="506" y="112"/>
                  <a:pt x="506" y="121"/>
                </a:cubicBezTo>
                <a:cubicBezTo>
                  <a:pt x="506" y="127"/>
                  <a:pt x="507" y="131"/>
                  <a:pt x="509" y="136"/>
                </a:cubicBezTo>
                <a:cubicBezTo>
                  <a:pt x="512" y="140"/>
                  <a:pt x="515" y="143"/>
                  <a:pt x="519" y="145"/>
                </a:cubicBezTo>
                <a:cubicBezTo>
                  <a:pt x="523" y="148"/>
                  <a:pt x="527" y="149"/>
                  <a:pt x="532" y="149"/>
                </a:cubicBezTo>
                <a:cubicBezTo>
                  <a:pt x="538" y="149"/>
                  <a:pt x="543" y="147"/>
                  <a:pt x="547" y="145"/>
                </a:cubicBezTo>
                <a:cubicBezTo>
                  <a:pt x="547" y="137"/>
                  <a:pt x="547" y="137"/>
                  <a:pt x="547" y="137"/>
                </a:cubicBezTo>
                <a:cubicBezTo>
                  <a:pt x="543" y="140"/>
                  <a:pt x="538" y="141"/>
                  <a:pt x="533" y="141"/>
                </a:cubicBezTo>
                <a:cubicBezTo>
                  <a:pt x="528" y="141"/>
                  <a:pt x="523" y="139"/>
                  <a:pt x="520" y="136"/>
                </a:cubicBezTo>
                <a:cubicBezTo>
                  <a:pt x="517" y="132"/>
                  <a:pt x="515" y="127"/>
                  <a:pt x="515" y="121"/>
                </a:cubicBezTo>
                <a:cubicBezTo>
                  <a:pt x="515" y="114"/>
                  <a:pt x="517" y="109"/>
                  <a:pt x="520" y="105"/>
                </a:cubicBezTo>
                <a:cubicBezTo>
                  <a:pt x="524" y="101"/>
                  <a:pt x="528" y="99"/>
                  <a:pt x="534" y="99"/>
                </a:cubicBezTo>
                <a:cubicBezTo>
                  <a:pt x="539" y="99"/>
                  <a:pt x="543" y="100"/>
                  <a:pt x="547" y="103"/>
                </a:cubicBezTo>
                <a:cubicBezTo>
                  <a:pt x="547" y="94"/>
                  <a:pt x="547" y="94"/>
                  <a:pt x="547" y="94"/>
                </a:cubicBezTo>
                <a:cubicBezTo>
                  <a:pt x="543" y="92"/>
                  <a:pt x="539" y="92"/>
                  <a:pt x="534" y="92"/>
                </a:cubicBezTo>
                <a:cubicBezTo>
                  <a:pt x="526" y="92"/>
                  <a:pt x="519" y="94"/>
                  <a:pt x="514" y="100"/>
                </a:cubicBezTo>
                <a:close/>
                <a:moveTo>
                  <a:pt x="582" y="100"/>
                </a:moveTo>
                <a:cubicBezTo>
                  <a:pt x="582" y="93"/>
                  <a:pt x="582" y="93"/>
                  <a:pt x="582" y="93"/>
                </a:cubicBezTo>
                <a:cubicBezTo>
                  <a:pt x="569" y="93"/>
                  <a:pt x="569" y="93"/>
                  <a:pt x="569" y="93"/>
                </a:cubicBezTo>
                <a:cubicBezTo>
                  <a:pt x="569" y="77"/>
                  <a:pt x="569" y="77"/>
                  <a:pt x="569" y="77"/>
                </a:cubicBezTo>
                <a:cubicBezTo>
                  <a:pt x="560" y="80"/>
                  <a:pt x="560" y="80"/>
                  <a:pt x="560" y="80"/>
                </a:cubicBezTo>
                <a:cubicBezTo>
                  <a:pt x="560" y="93"/>
                  <a:pt x="560" y="93"/>
                  <a:pt x="560" y="93"/>
                </a:cubicBezTo>
                <a:cubicBezTo>
                  <a:pt x="551" y="93"/>
                  <a:pt x="551" y="93"/>
                  <a:pt x="551" y="93"/>
                </a:cubicBezTo>
                <a:cubicBezTo>
                  <a:pt x="551" y="100"/>
                  <a:pt x="551" y="100"/>
                  <a:pt x="551" y="100"/>
                </a:cubicBezTo>
                <a:cubicBezTo>
                  <a:pt x="560" y="100"/>
                  <a:pt x="560" y="100"/>
                  <a:pt x="560" y="100"/>
                </a:cubicBezTo>
                <a:cubicBezTo>
                  <a:pt x="560" y="133"/>
                  <a:pt x="560" y="133"/>
                  <a:pt x="560" y="133"/>
                </a:cubicBezTo>
                <a:cubicBezTo>
                  <a:pt x="560" y="143"/>
                  <a:pt x="565" y="149"/>
                  <a:pt x="574" y="149"/>
                </a:cubicBezTo>
                <a:cubicBezTo>
                  <a:pt x="578" y="149"/>
                  <a:pt x="580" y="148"/>
                  <a:pt x="582" y="147"/>
                </a:cubicBezTo>
                <a:cubicBezTo>
                  <a:pt x="582" y="139"/>
                  <a:pt x="582" y="139"/>
                  <a:pt x="582" y="139"/>
                </a:cubicBezTo>
                <a:cubicBezTo>
                  <a:pt x="581" y="141"/>
                  <a:pt x="579" y="141"/>
                  <a:pt x="577" y="141"/>
                </a:cubicBezTo>
                <a:cubicBezTo>
                  <a:pt x="574" y="141"/>
                  <a:pt x="572" y="140"/>
                  <a:pt x="571" y="139"/>
                </a:cubicBezTo>
                <a:cubicBezTo>
                  <a:pt x="569" y="137"/>
                  <a:pt x="569" y="135"/>
                  <a:pt x="569" y="131"/>
                </a:cubicBezTo>
                <a:cubicBezTo>
                  <a:pt x="569" y="100"/>
                  <a:pt x="569" y="100"/>
                  <a:pt x="569" y="100"/>
                </a:cubicBezTo>
                <a:lnTo>
                  <a:pt x="582" y="100"/>
                </a:lnTo>
                <a:close/>
                <a:moveTo>
                  <a:pt x="218" y="31"/>
                </a:moveTo>
                <a:cubicBezTo>
                  <a:pt x="218" y="187"/>
                  <a:pt x="218" y="187"/>
                  <a:pt x="218" y="187"/>
                </a:cubicBezTo>
                <a:cubicBezTo>
                  <a:pt x="218" y="194"/>
                  <a:pt x="212" y="200"/>
                  <a:pt x="206" y="200"/>
                </a:cubicBezTo>
                <a:cubicBezTo>
                  <a:pt x="127" y="200"/>
                  <a:pt x="127" y="200"/>
                  <a:pt x="127" y="200"/>
                </a:cubicBezTo>
                <a:cubicBezTo>
                  <a:pt x="127" y="218"/>
                  <a:pt x="127" y="218"/>
                  <a:pt x="127" y="218"/>
                </a:cubicBezTo>
                <a:cubicBezTo>
                  <a:pt x="0" y="195"/>
                  <a:pt x="0" y="195"/>
                  <a:pt x="0" y="195"/>
                </a:cubicBezTo>
                <a:cubicBezTo>
                  <a:pt x="0" y="22"/>
                  <a:pt x="0" y="22"/>
                  <a:pt x="0" y="22"/>
                </a:cubicBezTo>
                <a:cubicBezTo>
                  <a:pt x="127" y="0"/>
                  <a:pt x="127" y="0"/>
                  <a:pt x="127" y="0"/>
                </a:cubicBezTo>
                <a:cubicBezTo>
                  <a:pt x="127" y="18"/>
                  <a:pt x="127" y="18"/>
                  <a:pt x="127" y="18"/>
                </a:cubicBezTo>
                <a:cubicBezTo>
                  <a:pt x="206" y="18"/>
                  <a:pt x="206" y="18"/>
                  <a:pt x="206" y="18"/>
                </a:cubicBezTo>
                <a:cubicBezTo>
                  <a:pt x="212" y="18"/>
                  <a:pt x="218" y="24"/>
                  <a:pt x="218" y="31"/>
                </a:cubicBezTo>
                <a:close/>
                <a:moveTo>
                  <a:pt x="100" y="94"/>
                </a:moveTo>
                <a:cubicBezTo>
                  <a:pt x="100" y="89"/>
                  <a:pt x="99" y="84"/>
                  <a:pt x="98" y="80"/>
                </a:cubicBezTo>
                <a:cubicBezTo>
                  <a:pt x="96" y="76"/>
                  <a:pt x="94" y="73"/>
                  <a:pt x="91" y="70"/>
                </a:cubicBezTo>
                <a:cubicBezTo>
                  <a:pt x="89" y="67"/>
                  <a:pt x="85" y="66"/>
                  <a:pt x="81" y="64"/>
                </a:cubicBezTo>
                <a:cubicBezTo>
                  <a:pt x="77" y="63"/>
                  <a:pt x="72" y="63"/>
                  <a:pt x="66" y="63"/>
                </a:cubicBezTo>
                <a:cubicBezTo>
                  <a:pt x="37" y="65"/>
                  <a:pt x="37" y="65"/>
                  <a:pt x="37" y="65"/>
                </a:cubicBezTo>
                <a:cubicBezTo>
                  <a:pt x="37" y="161"/>
                  <a:pt x="37" y="161"/>
                  <a:pt x="37" y="161"/>
                </a:cubicBezTo>
                <a:cubicBezTo>
                  <a:pt x="56" y="162"/>
                  <a:pt x="56" y="162"/>
                  <a:pt x="56" y="162"/>
                </a:cubicBezTo>
                <a:cubicBezTo>
                  <a:pt x="56" y="128"/>
                  <a:pt x="56" y="128"/>
                  <a:pt x="56" y="128"/>
                </a:cubicBezTo>
                <a:cubicBezTo>
                  <a:pt x="65" y="129"/>
                  <a:pt x="65" y="129"/>
                  <a:pt x="65" y="129"/>
                </a:cubicBezTo>
                <a:cubicBezTo>
                  <a:pt x="67" y="129"/>
                  <a:pt x="70" y="128"/>
                  <a:pt x="72" y="128"/>
                </a:cubicBezTo>
                <a:cubicBezTo>
                  <a:pt x="75" y="128"/>
                  <a:pt x="77" y="127"/>
                  <a:pt x="79" y="126"/>
                </a:cubicBezTo>
                <a:cubicBezTo>
                  <a:pt x="81" y="126"/>
                  <a:pt x="83" y="125"/>
                  <a:pt x="85" y="123"/>
                </a:cubicBezTo>
                <a:cubicBezTo>
                  <a:pt x="87" y="122"/>
                  <a:pt x="89" y="121"/>
                  <a:pt x="91" y="119"/>
                </a:cubicBezTo>
                <a:cubicBezTo>
                  <a:pt x="92" y="117"/>
                  <a:pt x="94" y="116"/>
                  <a:pt x="95" y="114"/>
                </a:cubicBezTo>
                <a:cubicBezTo>
                  <a:pt x="96" y="112"/>
                  <a:pt x="97" y="110"/>
                  <a:pt x="98" y="108"/>
                </a:cubicBezTo>
                <a:cubicBezTo>
                  <a:pt x="99" y="106"/>
                  <a:pt x="99" y="104"/>
                  <a:pt x="100" y="102"/>
                </a:cubicBezTo>
                <a:cubicBezTo>
                  <a:pt x="100" y="99"/>
                  <a:pt x="100" y="97"/>
                  <a:pt x="100" y="94"/>
                </a:cubicBezTo>
                <a:close/>
                <a:moveTo>
                  <a:pt x="209" y="31"/>
                </a:moveTo>
                <a:cubicBezTo>
                  <a:pt x="209" y="29"/>
                  <a:pt x="207" y="27"/>
                  <a:pt x="206" y="27"/>
                </a:cubicBezTo>
                <a:cubicBezTo>
                  <a:pt x="127" y="27"/>
                  <a:pt x="127" y="27"/>
                  <a:pt x="127" y="27"/>
                </a:cubicBezTo>
                <a:cubicBezTo>
                  <a:pt x="127" y="45"/>
                  <a:pt x="127" y="45"/>
                  <a:pt x="127" y="45"/>
                </a:cubicBezTo>
                <a:cubicBezTo>
                  <a:pt x="147" y="45"/>
                  <a:pt x="172" y="45"/>
                  <a:pt x="173" y="45"/>
                </a:cubicBezTo>
                <a:cubicBezTo>
                  <a:pt x="178" y="45"/>
                  <a:pt x="181" y="48"/>
                  <a:pt x="181" y="54"/>
                </a:cubicBezTo>
                <a:cubicBezTo>
                  <a:pt x="181" y="54"/>
                  <a:pt x="181" y="99"/>
                  <a:pt x="181" y="100"/>
                </a:cubicBezTo>
                <a:cubicBezTo>
                  <a:pt x="190" y="100"/>
                  <a:pt x="190" y="100"/>
                  <a:pt x="190" y="100"/>
                </a:cubicBezTo>
                <a:cubicBezTo>
                  <a:pt x="200" y="106"/>
                  <a:pt x="200" y="106"/>
                  <a:pt x="200" y="106"/>
                </a:cubicBezTo>
                <a:cubicBezTo>
                  <a:pt x="172" y="136"/>
                  <a:pt x="172" y="136"/>
                  <a:pt x="172" y="136"/>
                </a:cubicBezTo>
                <a:cubicBezTo>
                  <a:pt x="146" y="106"/>
                  <a:pt x="146" y="106"/>
                  <a:pt x="146" y="106"/>
                </a:cubicBezTo>
                <a:cubicBezTo>
                  <a:pt x="154" y="100"/>
                  <a:pt x="154" y="100"/>
                  <a:pt x="154" y="100"/>
                </a:cubicBezTo>
                <a:cubicBezTo>
                  <a:pt x="163" y="100"/>
                  <a:pt x="163" y="100"/>
                  <a:pt x="163" y="100"/>
                </a:cubicBezTo>
                <a:cubicBezTo>
                  <a:pt x="163" y="99"/>
                  <a:pt x="163" y="63"/>
                  <a:pt x="163" y="63"/>
                </a:cubicBezTo>
                <a:cubicBezTo>
                  <a:pt x="127" y="63"/>
                  <a:pt x="127" y="63"/>
                  <a:pt x="127" y="63"/>
                </a:cubicBezTo>
                <a:cubicBezTo>
                  <a:pt x="127" y="136"/>
                  <a:pt x="127" y="136"/>
                  <a:pt x="127" y="136"/>
                </a:cubicBezTo>
                <a:cubicBezTo>
                  <a:pt x="136" y="127"/>
                  <a:pt x="136" y="127"/>
                  <a:pt x="136" y="127"/>
                </a:cubicBezTo>
                <a:cubicBezTo>
                  <a:pt x="163" y="154"/>
                  <a:pt x="163" y="154"/>
                  <a:pt x="163" y="154"/>
                </a:cubicBezTo>
                <a:cubicBezTo>
                  <a:pt x="136" y="181"/>
                  <a:pt x="136" y="181"/>
                  <a:pt x="136" y="181"/>
                </a:cubicBezTo>
                <a:cubicBezTo>
                  <a:pt x="127" y="172"/>
                  <a:pt x="127" y="172"/>
                  <a:pt x="127" y="172"/>
                </a:cubicBezTo>
                <a:cubicBezTo>
                  <a:pt x="127" y="190"/>
                  <a:pt x="127" y="190"/>
                  <a:pt x="127" y="190"/>
                </a:cubicBezTo>
                <a:cubicBezTo>
                  <a:pt x="206" y="190"/>
                  <a:pt x="206" y="190"/>
                  <a:pt x="206" y="190"/>
                </a:cubicBezTo>
                <a:cubicBezTo>
                  <a:pt x="207" y="190"/>
                  <a:pt x="209" y="189"/>
                  <a:pt x="209" y="187"/>
                </a:cubicBezTo>
                <a:lnTo>
                  <a:pt x="209" y="3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defTabSz="932563"/>
            <a:endParaRPr lang="en-US">
              <a:solidFill>
                <a:srgbClr val="282828"/>
              </a:solidFill>
            </a:endParaRPr>
          </a:p>
        </p:txBody>
      </p:sp>
      <p:sp>
        <p:nvSpPr>
          <p:cNvPr id="7" name="Freeform 6"/>
          <p:cNvSpPr>
            <a:spLocks noChangeAspect="1" noEditPoints="1"/>
          </p:cNvSpPr>
          <p:nvPr userDrawn="1"/>
        </p:nvSpPr>
        <p:spPr bwMode="auto">
          <a:xfrm>
            <a:off x="457200" y="6245328"/>
            <a:ext cx="1463040" cy="269773"/>
          </a:xfrm>
          <a:custGeom>
            <a:avLst/>
            <a:gdLst>
              <a:gd name="T0" fmla="*/ 1326 w 2637"/>
              <a:gd name="T1" fmla="*/ 170 h 485"/>
              <a:gd name="T2" fmla="*/ 590 w 2637"/>
              <a:gd name="T3" fmla="*/ 0 h 485"/>
              <a:gd name="T4" fmla="*/ 699 w 2637"/>
              <a:gd name="T5" fmla="*/ 274 h 485"/>
              <a:gd name="T6" fmla="*/ 0 w 2637"/>
              <a:gd name="T7" fmla="*/ 40 h 485"/>
              <a:gd name="T8" fmla="*/ 2631 w 2637"/>
              <a:gd name="T9" fmla="*/ 412 h 485"/>
              <a:gd name="T10" fmla="*/ 2612 w 2637"/>
              <a:gd name="T11" fmla="*/ 434 h 485"/>
              <a:gd name="T12" fmla="*/ 2514 w 2637"/>
              <a:gd name="T13" fmla="*/ 485 h 485"/>
              <a:gd name="T14" fmla="*/ 2597 w 2637"/>
              <a:gd name="T15" fmla="*/ 454 h 485"/>
              <a:gd name="T16" fmla="*/ 2539 w 2637"/>
              <a:gd name="T17" fmla="*/ 412 h 485"/>
              <a:gd name="T18" fmla="*/ 2492 w 2637"/>
              <a:gd name="T19" fmla="*/ 413 h 485"/>
              <a:gd name="T20" fmla="*/ 2440 w 2637"/>
              <a:gd name="T21" fmla="*/ 399 h 485"/>
              <a:gd name="T22" fmla="*/ 2402 w 2637"/>
              <a:gd name="T23" fmla="*/ 480 h 485"/>
              <a:gd name="T24" fmla="*/ 2321 w 2637"/>
              <a:gd name="T25" fmla="*/ 483 h 485"/>
              <a:gd name="T26" fmla="*/ 2422 w 2637"/>
              <a:gd name="T27" fmla="*/ 415 h 485"/>
              <a:gd name="T28" fmla="*/ 2392 w 2637"/>
              <a:gd name="T29" fmla="*/ 433 h 485"/>
              <a:gd name="T30" fmla="*/ 2226 w 2637"/>
              <a:gd name="T31" fmla="*/ 435 h 485"/>
              <a:gd name="T32" fmla="*/ 2225 w 2637"/>
              <a:gd name="T33" fmla="*/ 472 h 485"/>
              <a:gd name="T34" fmla="*/ 2209 w 2637"/>
              <a:gd name="T35" fmla="*/ 415 h 485"/>
              <a:gd name="T36" fmla="*/ 2187 w 2637"/>
              <a:gd name="T37" fmla="*/ 437 h 485"/>
              <a:gd name="T38" fmla="*/ 2104 w 2637"/>
              <a:gd name="T39" fmla="*/ 399 h 485"/>
              <a:gd name="T40" fmla="*/ 2119 w 2637"/>
              <a:gd name="T41" fmla="*/ 414 h 485"/>
              <a:gd name="T42" fmla="*/ 2076 w 2637"/>
              <a:gd name="T43" fmla="*/ 406 h 485"/>
              <a:gd name="T44" fmla="*/ 1968 w 2637"/>
              <a:gd name="T45" fmla="*/ 483 h 485"/>
              <a:gd name="T46" fmla="*/ 1977 w 2637"/>
              <a:gd name="T47" fmla="*/ 406 h 485"/>
              <a:gd name="T48" fmla="*/ 2063 w 2637"/>
              <a:gd name="T49" fmla="*/ 399 h 485"/>
              <a:gd name="T50" fmla="*/ 1889 w 2637"/>
              <a:gd name="T51" fmla="*/ 421 h 485"/>
              <a:gd name="T52" fmla="*/ 1881 w 2637"/>
              <a:gd name="T53" fmla="*/ 471 h 485"/>
              <a:gd name="T54" fmla="*/ 1850 w 2637"/>
              <a:gd name="T55" fmla="*/ 465 h 485"/>
              <a:gd name="T56" fmla="*/ 1773 w 2637"/>
              <a:gd name="T57" fmla="*/ 413 h 485"/>
              <a:gd name="T58" fmla="*/ 1686 w 2637"/>
              <a:gd name="T59" fmla="*/ 401 h 485"/>
              <a:gd name="T60" fmla="*/ 1606 w 2637"/>
              <a:gd name="T61" fmla="*/ 419 h 485"/>
              <a:gd name="T62" fmla="*/ 1645 w 2637"/>
              <a:gd name="T63" fmla="*/ 485 h 485"/>
              <a:gd name="T64" fmla="*/ 1674 w 2637"/>
              <a:gd name="T65" fmla="*/ 399 h 485"/>
              <a:gd name="T66" fmla="*/ 1489 w 2637"/>
              <a:gd name="T67" fmla="*/ 435 h 485"/>
              <a:gd name="T68" fmla="*/ 1488 w 2637"/>
              <a:gd name="T69" fmla="*/ 472 h 485"/>
              <a:gd name="T70" fmla="*/ 1472 w 2637"/>
              <a:gd name="T71" fmla="*/ 415 h 485"/>
              <a:gd name="T72" fmla="*/ 1410 w 2637"/>
              <a:gd name="T73" fmla="*/ 484 h 485"/>
              <a:gd name="T74" fmla="*/ 1411 w 2637"/>
              <a:gd name="T75" fmla="*/ 461 h 485"/>
              <a:gd name="T76" fmla="*/ 1332 w 2637"/>
              <a:gd name="T77" fmla="*/ 484 h 485"/>
              <a:gd name="T78" fmla="*/ 1289 w 2637"/>
              <a:gd name="T79" fmla="*/ 399 h 485"/>
              <a:gd name="T80" fmla="*/ 1298 w 2637"/>
              <a:gd name="T81" fmla="*/ 413 h 485"/>
              <a:gd name="T82" fmla="*/ 1327 w 2637"/>
              <a:gd name="T83" fmla="*/ 466 h 485"/>
              <a:gd name="T84" fmla="*/ 1227 w 2637"/>
              <a:gd name="T85" fmla="*/ 480 h 485"/>
              <a:gd name="T86" fmla="*/ 1146 w 2637"/>
              <a:gd name="T87" fmla="*/ 483 h 485"/>
              <a:gd name="T88" fmla="*/ 1246 w 2637"/>
              <a:gd name="T89" fmla="*/ 415 h 485"/>
              <a:gd name="T90" fmla="*/ 1217 w 2637"/>
              <a:gd name="T91" fmla="*/ 433 h 485"/>
              <a:gd name="T92" fmla="*/ 1031 w 2637"/>
              <a:gd name="T93" fmla="*/ 483 h 485"/>
              <a:gd name="T94" fmla="*/ 1131 w 2637"/>
              <a:gd name="T95" fmla="*/ 415 h 485"/>
              <a:gd name="T96" fmla="*/ 1100 w 2637"/>
              <a:gd name="T97" fmla="*/ 433 h 485"/>
              <a:gd name="T98" fmla="*/ 892 w 2637"/>
              <a:gd name="T99" fmla="*/ 480 h 485"/>
              <a:gd name="T100" fmla="*/ 811 w 2637"/>
              <a:gd name="T101" fmla="*/ 483 h 485"/>
              <a:gd name="T102" fmla="*/ 911 w 2637"/>
              <a:gd name="T103" fmla="*/ 415 h 485"/>
              <a:gd name="T104" fmla="*/ 882 w 2637"/>
              <a:gd name="T105" fmla="*/ 433 h 485"/>
              <a:gd name="T106" fmla="*/ 679 w 2637"/>
              <a:gd name="T107" fmla="*/ 483 h 485"/>
              <a:gd name="T108" fmla="*/ 700 w 2637"/>
              <a:gd name="T109" fmla="*/ 471 h 485"/>
              <a:gd name="T110" fmla="*/ 793 w 2637"/>
              <a:gd name="T111" fmla="*/ 401 h 485"/>
              <a:gd name="T112" fmla="*/ 547 w 2637"/>
              <a:gd name="T113" fmla="*/ 472 h 485"/>
              <a:gd name="T114" fmla="*/ 666 w 2637"/>
              <a:gd name="T115" fmla="*/ 415 h 485"/>
              <a:gd name="T116" fmla="*/ 572 w 2637"/>
              <a:gd name="T117" fmla="*/ 466 h 485"/>
              <a:gd name="T118" fmla="*/ 547 w 2637"/>
              <a:gd name="T119" fmla="*/ 428 h 485"/>
              <a:gd name="T120" fmla="*/ 451 w 2637"/>
              <a:gd name="T121" fmla="*/ 428 h 485"/>
              <a:gd name="T122" fmla="*/ 526 w 2637"/>
              <a:gd name="T123" fmla="*/ 425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37" h="485">
                <a:moveTo>
                  <a:pt x="1135" y="1"/>
                </a:moveTo>
                <a:cubicBezTo>
                  <a:pt x="1694" y="1"/>
                  <a:pt x="1694" y="1"/>
                  <a:pt x="1694" y="1"/>
                </a:cubicBezTo>
                <a:cubicBezTo>
                  <a:pt x="1681" y="40"/>
                  <a:pt x="1681" y="40"/>
                  <a:pt x="1681" y="40"/>
                </a:cubicBezTo>
                <a:cubicBezTo>
                  <a:pt x="1297" y="40"/>
                  <a:pt x="1297" y="40"/>
                  <a:pt x="1297" y="40"/>
                </a:cubicBezTo>
                <a:cubicBezTo>
                  <a:pt x="1233" y="235"/>
                  <a:pt x="1233" y="235"/>
                  <a:pt x="1233" y="235"/>
                </a:cubicBezTo>
                <a:cubicBezTo>
                  <a:pt x="1440" y="235"/>
                  <a:pt x="1440" y="235"/>
                  <a:pt x="1440" y="235"/>
                </a:cubicBezTo>
                <a:cubicBezTo>
                  <a:pt x="1454" y="192"/>
                  <a:pt x="1454" y="192"/>
                  <a:pt x="1454" y="192"/>
                </a:cubicBezTo>
                <a:cubicBezTo>
                  <a:pt x="1438" y="170"/>
                  <a:pt x="1438" y="170"/>
                  <a:pt x="1438" y="170"/>
                </a:cubicBezTo>
                <a:cubicBezTo>
                  <a:pt x="1326" y="170"/>
                  <a:pt x="1326" y="170"/>
                  <a:pt x="1326" y="170"/>
                </a:cubicBezTo>
                <a:cubicBezTo>
                  <a:pt x="1339" y="130"/>
                  <a:pt x="1339" y="130"/>
                  <a:pt x="1339" y="130"/>
                </a:cubicBezTo>
                <a:cubicBezTo>
                  <a:pt x="1629" y="130"/>
                  <a:pt x="1629" y="130"/>
                  <a:pt x="1629" y="130"/>
                </a:cubicBezTo>
                <a:cubicBezTo>
                  <a:pt x="1644" y="153"/>
                  <a:pt x="1644" y="153"/>
                  <a:pt x="1644" y="153"/>
                </a:cubicBezTo>
                <a:cubicBezTo>
                  <a:pt x="1605" y="274"/>
                  <a:pt x="1605" y="274"/>
                  <a:pt x="1605" y="274"/>
                </a:cubicBezTo>
                <a:cubicBezTo>
                  <a:pt x="1046" y="274"/>
                  <a:pt x="1046" y="274"/>
                  <a:pt x="1046" y="274"/>
                </a:cubicBezTo>
                <a:cubicBezTo>
                  <a:pt x="1030" y="251"/>
                  <a:pt x="1030" y="251"/>
                  <a:pt x="1030" y="251"/>
                </a:cubicBezTo>
                <a:cubicBezTo>
                  <a:pt x="1104" y="23"/>
                  <a:pt x="1104" y="23"/>
                  <a:pt x="1104" y="23"/>
                </a:cubicBezTo>
                <a:lnTo>
                  <a:pt x="1135" y="1"/>
                </a:lnTo>
                <a:close/>
                <a:moveTo>
                  <a:pt x="590" y="0"/>
                </a:moveTo>
                <a:cubicBezTo>
                  <a:pt x="578" y="40"/>
                  <a:pt x="578" y="40"/>
                  <a:pt x="578" y="40"/>
                </a:cubicBezTo>
                <a:cubicBezTo>
                  <a:pt x="846" y="40"/>
                  <a:pt x="846" y="40"/>
                  <a:pt x="846" y="40"/>
                </a:cubicBezTo>
                <a:cubicBezTo>
                  <a:pt x="862" y="62"/>
                  <a:pt x="862" y="62"/>
                  <a:pt x="862" y="62"/>
                </a:cubicBezTo>
                <a:cubicBezTo>
                  <a:pt x="847" y="107"/>
                  <a:pt x="847" y="107"/>
                  <a:pt x="847" y="107"/>
                </a:cubicBezTo>
                <a:cubicBezTo>
                  <a:pt x="816" y="130"/>
                  <a:pt x="816" y="130"/>
                  <a:pt x="816" y="130"/>
                </a:cubicBezTo>
                <a:cubicBezTo>
                  <a:pt x="548" y="130"/>
                  <a:pt x="548" y="130"/>
                  <a:pt x="548" y="130"/>
                </a:cubicBezTo>
                <a:cubicBezTo>
                  <a:pt x="509" y="251"/>
                  <a:pt x="509" y="251"/>
                  <a:pt x="509" y="251"/>
                </a:cubicBezTo>
                <a:cubicBezTo>
                  <a:pt x="524" y="274"/>
                  <a:pt x="524" y="274"/>
                  <a:pt x="524" y="274"/>
                </a:cubicBezTo>
                <a:cubicBezTo>
                  <a:pt x="699" y="274"/>
                  <a:pt x="699" y="274"/>
                  <a:pt x="699" y="274"/>
                </a:cubicBezTo>
                <a:cubicBezTo>
                  <a:pt x="733" y="170"/>
                  <a:pt x="733" y="170"/>
                  <a:pt x="733" y="170"/>
                </a:cubicBezTo>
                <a:cubicBezTo>
                  <a:pt x="998" y="170"/>
                  <a:pt x="998" y="170"/>
                  <a:pt x="998" y="170"/>
                </a:cubicBezTo>
                <a:cubicBezTo>
                  <a:pt x="1029" y="146"/>
                  <a:pt x="1029" y="146"/>
                  <a:pt x="1029" y="146"/>
                </a:cubicBezTo>
                <a:cubicBezTo>
                  <a:pt x="1069" y="23"/>
                  <a:pt x="1069" y="23"/>
                  <a:pt x="1069" y="23"/>
                </a:cubicBezTo>
                <a:cubicBezTo>
                  <a:pt x="1053" y="0"/>
                  <a:pt x="1053" y="0"/>
                  <a:pt x="1053" y="0"/>
                </a:cubicBezTo>
                <a:lnTo>
                  <a:pt x="590" y="0"/>
                </a:lnTo>
                <a:close/>
                <a:moveTo>
                  <a:pt x="555" y="1"/>
                </a:moveTo>
                <a:cubicBezTo>
                  <a:pt x="13" y="0"/>
                  <a:pt x="13" y="0"/>
                  <a:pt x="13" y="0"/>
                </a:cubicBezTo>
                <a:cubicBezTo>
                  <a:pt x="0" y="40"/>
                  <a:pt x="0" y="40"/>
                  <a:pt x="0" y="40"/>
                </a:cubicBezTo>
                <a:cubicBezTo>
                  <a:pt x="222" y="40"/>
                  <a:pt x="222" y="40"/>
                  <a:pt x="222" y="40"/>
                </a:cubicBezTo>
                <a:cubicBezTo>
                  <a:pt x="154" y="251"/>
                  <a:pt x="154" y="251"/>
                  <a:pt x="154" y="251"/>
                </a:cubicBezTo>
                <a:cubicBezTo>
                  <a:pt x="169" y="274"/>
                  <a:pt x="169" y="274"/>
                  <a:pt x="169" y="274"/>
                </a:cubicBezTo>
                <a:cubicBezTo>
                  <a:pt x="345" y="274"/>
                  <a:pt x="345" y="274"/>
                  <a:pt x="345" y="274"/>
                </a:cubicBezTo>
                <a:cubicBezTo>
                  <a:pt x="421" y="40"/>
                  <a:pt x="421" y="40"/>
                  <a:pt x="421" y="40"/>
                </a:cubicBezTo>
                <a:cubicBezTo>
                  <a:pt x="542" y="40"/>
                  <a:pt x="542" y="40"/>
                  <a:pt x="542" y="40"/>
                </a:cubicBezTo>
                <a:lnTo>
                  <a:pt x="555" y="1"/>
                </a:lnTo>
                <a:close/>
                <a:moveTo>
                  <a:pt x="2634" y="410"/>
                </a:moveTo>
                <a:cubicBezTo>
                  <a:pt x="2633" y="411"/>
                  <a:pt x="2633" y="412"/>
                  <a:pt x="2631" y="412"/>
                </a:cubicBezTo>
                <a:cubicBezTo>
                  <a:pt x="2570" y="412"/>
                  <a:pt x="2570" y="412"/>
                  <a:pt x="2570" y="412"/>
                </a:cubicBezTo>
                <a:cubicBezTo>
                  <a:pt x="2569" y="412"/>
                  <a:pt x="2567" y="412"/>
                  <a:pt x="2566" y="413"/>
                </a:cubicBezTo>
                <a:cubicBezTo>
                  <a:pt x="2561" y="417"/>
                  <a:pt x="2561" y="417"/>
                  <a:pt x="2561" y="417"/>
                </a:cubicBezTo>
                <a:cubicBezTo>
                  <a:pt x="2560" y="418"/>
                  <a:pt x="2559" y="419"/>
                  <a:pt x="2559" y="420"/>
                </a:cubicBezTo>
                <a:cubicBezTo>
                  <a:pt x="2556" y="427"/>
                  <a:pt x="2556" y="427"/>
                  <a:pt x="2556" y="427"/>
                </a:cubicBezTo>
                <a:cubicBezTo>
                  <a:pt x="2556" y="428"/>
                  <a:pt x="2556" y="428"/>
                  <a:pt x="2557" y="429"/>
                </a:cubicBezTo>
                <a:cubicBezTo>
                  <a:pt x="2560" y="434"/>
                  <a:pt x="2560" y="434"/>
                  <a:pt x="2560" y="434"/>
                </a:cubicBezTo>
                <a:cubicBezTo>
                  <a:pt x="2560" y="434"/>
                  <a:pt x="2561" y="434"/>
                  <a:pt x="2561" y="434"/>
                </a:cubicBezTo>
                <a:cubicBezTo>
                  <a:pt x="2612" y="434"/>
                  <a:pt x="2612" y="434"/>
                  <a:pt x="2612" y="434"/>
                </a:cubicBezTo>
                <a:cubicBezTo>
                  <a:pt x="2614" y="434"/>
                  <a:pt x="2615" y="435"/>
                  <a:pt x="2616" y="436"/>
                </a:cubicBezTo>
                <a:cubicBezTo>
                  <a:pt x="2622" y="446"/>
                  <a:pt x="2622" y="446"/>
                  <a:pt x="2622" y="446"/>
                </a:cubicBezTo>
                <a:cubicBezTo>
                  <a:pt x="2623" y="447"/>
                  <a:pt x="2623" y="448"/>
                  <a:pt x="2622" y="450"/>
                </a:cubicBezTo>
                <a:cubicBezTo>
                  <a:pt x="2616" y="469"/>
                  <a:pt x="2616" y="469"/>
                  <a:pt x="2616" y="469"/>
                </a:cubicBezTo>
                <a:cubicBezTo>
                  <a:pt x="2615" y="470"/>
                  <a:pt x="2614" y="471"/>
                  <a:pt x="2613" y="472"/>
                </a:cubicBezTo>
                <a:cubicBezTo>
                  <a:pt x="2598" y="483"/>
                  <a:pt x="2598" y="483"/>
                  <a:pt x="2598" y="483"/>
                </a:cubicBezTo>
                <a:cubicBezTo>
                  <a:pt x="2597" y="484"/>
                  <a:pt x="2596" y="485"/>
                  <a:pt x="2595" y="485"/>
                </a:cubicBezTo>
                <a:cubicBezTo>
                  <a:pt x="2594" y="485"/>
                  <a:pt x="2594" y="485"/>
                  <a:pt x="2593" y="485"/>
                </a:cubicBezTo>
                <a:cubicBezTo>
                  <a:pt x="2514" y="485"/>
                  <a:pt x="2514" y="485"/>
                  <a:pt x="2514" y="485"/>
                </a:cubicBezTo>
                <a:cubicBezTo>
                  <a:pt x="2513" y="485"/>
                  <a:pt x="2512" y="485"/>
                  <a:pt x="2513" y="483"/>
                </a:cubicBezTo>
                <a:cubicBezTo>
                  <a:pt x="2516" y="474"/>
                  <a:pt x="2516" y="474"/>
                  <a:pt x="2516" y="474"/>
                </a:cubicBezTo>
                <a:cubicBezTo>
                  <a:pt x="2516" y="473"/>
                  <a:pt x="2517" y="472"/>
                  <a:pt x="2518" y="472"/>
                </a:cubicBezTo>
                <a:cubicBezTo>
                  <a:pt x="2584" y="472"/>
                  <a:pt x="2584" y="472"/>
                  <a:pt x="2584" y="472"/>
                </a:cubicBezTo>
                <a:cubicBezTo>
                  <a:pt x="2585" y="472"/>
                  <a:pt x="2586" y="472"/>
                  <a:pt x="2587" y="471"/>
                </a:cubicBezTo>
                <a:cubicBezTo>
                  <a:pt x="2592" y="467"/>
                  <a:pt x="2592" y="467"/>
                  <a:pt x="2592" y="467"/>
                </a:cubicBezTo>
                <a:cubicBezTo>
                  <a:pt x="2593" y="466"/>
                  <a:pt x="2594" y="466"/>
                  <a:pt x="2594" y="465"/>
                </a:cubicBezTo>
                <a:cubicBezTo>
                  <a:pt x="2597" y="455"/>
                  <a:pt x="2597" y="455"/>
                  <a:pt x="2597" y="455"/>
                </a:cubicBezTo>
                <a:cubicBezTo>
                  <a:pt x="2597" y="455"/>
                  <a:pt x="2597" y="454"/>
                  <a:pt x="2597" y="454"/>
                </a:cubicBezTo>
                <a:cubicBezTo>
                  <a:pt x="2594" y="449"/>
                  <a:pt x="2594" y="449"/>
                  <a:pt x="2594" y="449"/>
                </a:cubicBezTo>
                <a:cubicBezTo>
                  <a:pt x="2593" y="449"/>
                  <a:pt x="2592" y="448"/>
                  <a:pt x="2591" y="448"/>
                </a:cubicBezTo>
                <a:cubicBezTo>
                  <a:pt x="2539" y="448"/>
                  <a:pt x="2539" y="448"/>
                  <a:pt x="2539" y="448"/>
                </a:cubicBezTo>
                <a:cubicBezTo>
                  <a:pt x="2538" y="448"/>
                  <a:pt x="2538" y="448"/>
                  <a:pt x="2537" y="447"/>
                </a:cubicBezTo>
                <a:cubicBezTo>
                  <a:pt x="2531" y="437"/>
                  <a:pt x="2531" y="437"/>
                  <a:pt x="2531" y="437"/>
                </a:cubicBezTo>
                <a:cubicBezTo>
                  <a:pt x="2531" y="436"/>
                  <a:pt x="2531" y="436"/>
                  <a:pt x="2531" y="435"/>
                </a:cubicBezTo>
                <a:cubicBezTo>
                  <a:pt x="2530" y="435"/>
                  <a:pt x="2531" y="434"/>
                  <a:pt x="2531" y="433"/>
                </a:cubicBezTo>
                <a:cubicBezTo>
                  <a:pt x="2537" y="414"/>
                  <a:pt x="2537" y="414"/>
                  <a:pt x="2537" y="414"/>
                </a:cubicBezTo>
                <a:cubicBezTo>
                  <a:pt x="2538" y="413"/>
                  <a:pt x="2538" y="413"/>
                  <a:pt x="2539" y="412"/>
                </a:cubicBezTo>
                <a:cubicBezTo>
                  <a:pt x="2539" y="412"/>
                  <a:pt x="2540" y="411"/>
                  <a:pt x="2541" y="410"/>
                </a:cubicBezTo>
                <a:cubicBezTo>
                  <a:pt x="2555" y="400"/>
                  <a:pt x="2555" y="400"/>
                  <a:pt x="2555" y="400"/>
                </a:cubicBezTo>
                <a:cubicBezTo>
                  <a:pt x="2556" y="399"/>
                  <a:pt x="2558" y="399"/>
                  <a:pt x="2559" y="399"/>
                </a:cubicBezTo>
                <a:cubicBezTo>
                  <a:pt x="2636" y="399"/>
                  <a:pt x="2636" y="399"/>
                  <a:pt x="2636" y="399"/>
                </a:cubicBezTo>
                <a:cubicBezTo>
                  <a:pt x="2637" y="399"/>
                  <a:pt x="2637" y="400"/>
                  <a:pt x="2637" y="401"/>
                </a:cubicBezTo>
                <a:lnTo>
                  <a:pt x="2634" y="410"/>
                </a:lnTo>
                <a:close/>
                <a:moveTo>
                  <a:pt x="2527" y="411"/>
                </a:moveTo>
                <a:cubicBezTo>
                  <a:pt x="2527" y="412"/>
                  <a:pt x="2526" y="413"/>
                  <a:pt x="2525" y="413"/>
                </a:cubicBezTo>
                <a:cubicBezTo>
                  <a:pt x="2492" y="413"/>
                  <a:pt x="2492" y="413"/>
                  <a:pt x="2492" y="413"/>
                </a:cubicBezTo>
                <a:cubicBezTo>
                  <a:pt x="2469" y="483"/>
                  <a:pt x="2469" y="483"/>
                  <a:pt x="2469" y="483"/>
                </a:cubicBezTo>
                <a:cubicBezTo>
                  <a:pt x="2468" y="485"/>
                  <a:pt x="2467" y="485"/>
                  <a:pt x="2466" y="485"/>
                </a:cubicBezTo>
                <a:cubicBezTo>
                  <a:pt x="2446" y="485"/>
                  <a:pt x="2446" y="485"/>
                  <a:pt x="2446" y="485"/>
                </a:cubicBezTo>
                <a:cubicBezTo>
                  <a:pt x="2445" y="485"/>
                  <a:pt x="2444" y="485"/>
                  <a:pt x="2445" y="483"/>
                </a:cubicBezTo>
                <a:cubicBezTo>
                  <a:pt x="2468" y="413"/>
                  <a:pt x="2468" y="413"/>
                  <a:pt x="2468" y="413"/>
                </a:cubicBezTo>
                <a:cubicBezTo>
                  <a:pt x="2436" y="413"/>
                  <a:pt x="2436" y="413"/>
                  <a:pt x="2436" y="413"/>
                </a:cubicBezTo>
                <a:cubicBezTo>
                  <a:pt x="2434" y="413"/>
                  <a:pt x="2434" y="412"/>
                  <a:pt x="2434" y="411"/>
                </a:cubicBezTo>
                <a:cubicBezTo>
                  <a:pt x="2438" y="401"/>
                  <a:pt x="2438" y="401"/>
                  <a:pt x="2438" y="401"/>
                </a:cubicBezTo>
                <a:cubicBezTo>
                  <a:pt x="2438" y="400"/>
                  <a:pt x="2439" y="399"/>
                  <a:pt x="2440" y="399"/>
                </a:cubicBezTo>
                <a:cubicBezTo>
                  <a:pt x="2529" y="399"/>
                  <a:pt x="2529" y="399"/>
                  <a:pt x="2529" y="399"/>
                </a:cubicBezTo>
                <a:cubicBezTo>
                  <a:pt x="2531" y="399"/>
                  <a:pt x="2531" y="400"/>
                  <a:pt x="2531" y="401"/>
                </a:cubicBezTo>
                <a:lnTo>
                  <a:pt x="2527" y="411"/>
                </a:lnTo>
                <a:close/>
                <a:moveTo>
                  <a:pt x="2422" y="415"/>
                </a:moveTo>
                <a:cubicBezTo>
                  <a:pt x="2415" y="435"/>
                  <a:pt x="2415" y="435"/>
                  <a:pt x="2415" y="435"/>
                </a:cubicBezTo>
                <a:cubicBezTo>
                  <a:pt x="2415" y="436"/>
                  <a:pt x="2414" y="438"/>
                  <a:pt x="2412" y="439"/>
                </a:cubicBezTo>
                <a:cubicBezTo>
                  <a:pt x="2398" y="449"/>
                  <a:pt x="2398" y="449"/>
                  <a:pt x="2398" y="449"/>
                </a:cubicBezTo>
                <a:cubicBezTo>
                  <a:pt x="2402" y="478"/>
                  <a:pt x="2402" y="478"/>
                  <a:pt x="2402" y="478"/>
                </a:cubicBezTo>
                <a:cubicBezTo>
                  <a:pt x="2402" y="479"/>
                  <a:pt x="2403" y="479"/>
                  <a:pt x="2402" y="480"/>
                </a:cubicBezTo>
                <a:cubicBezTo>
                  <a:pt x="2402" y="480"/>
                  <a:pt x="2402" y="481"/>
                  <a:pt x="2402" y="482"/>
                </a:cubicBezTo>
                <a:cubicBezTo>
                  <a:pt x="2402" y="483"/>
                  <a:pt x="2402" y="483"/>
                  <a:pt x="2402" y="483"/>
                </a:cubicBezTo>
                <a:cubicBezTo>
                  <a:pt x="2401" y="484"/>
                  <a:pt x="2401" y="484"/>
                  <a:pt x="2401" y="485"/>
                </a:cubicBezTo>
                <a:cubicBezTo>
                  <a:pt x="2400" y="485"/>
                  <a:pt x="2400" y="485"/>
                  <a:pt x="2399" y="485"/>
                </a:cubicBezTo>
                <a:cubicBezTo>
                  <a:pt x="2380" y="485"/>
                  <a:pt x="2380" y="485"/>
                  <a:pt x="2380" y="485"/>
                </a:cubicBezTo>
                <a:cubicBezTo>
                  <a:pt x="2379" y="485"/>
                  <a:pt x="2379" y="485"/>
                  <a:pt x="2378" y="484"/>
                </a:cubicBezTo>
                <a:cubicBezTo>
                  <a:pt x="2376" y="454"/>
                  <a:pt x="2376" y="454"/>
                  <a:pt x="2376" y="454"/>
                </a:cubicBezTo>
                <a:cubicBezTo>
                  <a:pt x="2331" y="454"/>
                  <a:pt x="2331" y="454"/>
                  <a:pt x="2331" y="454"/>
                </a:cubicBezTo>
                <a:cubicBezTo>
                  <a:pt x="2321" y="483"/>
                  <a:pt x="2321" y="483"/>
                  <a:pt x="2321" y="483"/>
                </a:cubicBezTo>
                <a:cubicBezTo>
                  <a:pt x="2321" y="485"/>
                  <a:pt x="2320" y="485"/>
                  <a:pt x="2319" y="485"/>
                </a:cubicBezTo>
                <a:cubicBezTo>
                  <a:pt x="2299" y="485"/>
                  <a:pt x="2299" y="485"/>
                  <a:pt x="2299" y="485"/>
                </a:cubicBezTo>
                <a:cubicBezTo>
                  <a:pt x="2298" y="485"/>
                  <a:pt x="2297" y="485"/>
                  <a:pt x="2298" y="483"/>
                </a:cubicBezTo>
                <a:cubicBezTo>
                  <a:pt x="2325" y="402"/>
                  <a:pt x="2325" y="402"/>
                  <a:pt x="2325" y="402"/>
                </a:cubicBezTo>
                <a:cubicBezTo>
                  <a:pt x="2326" y="400"/>
                  <a:pt x="2327" y="399"/>
                  <a:pt x="2330" y="399"/>
                </a:cubicBezTo>
                <a:cubicBezTo>
                  <a:pt x="2410" y="399"/>
                  <a:pt x="2410" y="399"/>
                  <a:pt x="2410" y="399"/>
                </a:cubicBezTo>
                <a:cubicBezTo>
                  <a:pt x="2412" y="399"/>
                  <a:pt x="2413" y="399"/>
                  <a:pt x="2414" y="400"/>
                </a:cubicBezTo>
                <a:cubicBezTo>
                  <a:pt x="2422" y="412"/>
                  <a:pt x="2422" y="412"/>
                  <a:pt x="2422" y="412"/>
                </a:cubicBezTo>
                <a:cubicBezTo>
                  <a:pt x="2422" y="413"/>
                  <a:pt x="2422" y="413"/>
                  <a:pt x="2422" y="415"/>
                </a:cubicBezTo>
                <a:close/>
                <a:moveTo>
                  <a:pt x="2396" y="418"/>
                </a:moveTo>
                <a:cubicBezTo>
                  <a:pt x="2392" y="413"/>
                  <a:pt x="2392" y="413"/>
                  <a:pt x="2392" y="413"/>
                </a:cubicBezTo>
                <a:cubicBezTo>
                  <a:pt x="2392" y="412"/>
                  <a:pt x="2391" y="412"/>
                  <a:pt x="2391" y="412"/>
                </a:cubicBezTo>
                <a:cubicBezTo>
                  <a:pt x="2347" y="412"/>
                  <a:pt x="2347" y="412"/>
                  <a:pt x="2347" y="412"/>
                </a:cubicBezTo>
                <a:cubicBezTo>
                  <a:pt x="2346" y="412"/>
                  <a:pt x="2345" y="413"/>
                  <a:pt x="2344" y="414"/>
                </a:cubicBezTo>
                <a:cubicBezTo>
                  <a:pt x="2335" y="441"/>
                  <a:pt x="2335" y="441"/>
                  <a:pt x="2335" y="441"/>
                </a:cubicBezTo>
                <a:cubicBezTo>
                  <a:pt x="2381" y="441"/>
                  <a:pt x="2381" y="441"/>
                  <a:pt x="2381" y="441"/>
                </a:cubicBezTo>
                <a:cubicBezTo>
                  <a:pt x="2391" y="434"/>
                  <a:pt x="2391" y="434"/>
                  <a:pt x="2391" y="434"/>
                </a:cubicBezTo>
                <a:cubicBezTo>
                  <a:pt x="2392" y="434"/>
                  <a:pt x="2392" y="433"/>
                  <a:pt x="2392" y="433"/>
                </a:cubicBezTo>
                <a:cubicBezTo>
                  <a:pt x="2396" y="420"/>
                  <a:pt x="2396" y="420"/>
                  <a:pt x="2396" y="420"/>
                </a:cubicBezTo>
                <a:cubicBezTo>
                  <a:pt x="2397" y="420"/>
                  <a:pt x="2397" y="419"/>
                  <a:pt x="2396" y="418"/>
                </a:cubicBezTo>
                <a:close/>
                <a:moveTo>
                  <a:pt x="2301" y="410"/>
                </a:moveTo>
                <a:cubicBezTo>
                  <a:pt x="2301" y="411"/>
                  <a:pt x="2300" y="412"/>
                  <a:pt x="2299" y="412"/>
                </a:cubicBezTo>
                <a:cubicBezTo>
                  <a:pt x="2243" y="412"/>
                  <a:pt x="2243" y="412"/>
                  <a:pt x="2243" y="412"/>
                </a:cubicBezTo>
                <a:cubicBezTo>
                  <a:pt x="2242" y="412"/>
                  <a:pt x="2241" y="412"/>
                  <a:pt x="2240" y="413"/>
                </a:cubicBezTo>
                <a:cubicBezTo>
                  <a:pt x="2233" y="418"/>
                  <a:pt x="2233" y="418"/>
                  <a:pt x="2233" y="418"/>
                </a:cubicBezTo>
                <a:cubicBezTo>
                  <a:pt x="2232" y="419"/>
                  <a:pt x="2231" y="420"/>
                  <a:pt x="2231" y="421"/>
                </a:cubicBezTo>
                <a:cubicBezTo>
                  <a:pt x="2226" y="435"/>
                  <a:pt x="2226" y="435"/>
                  <a:pt x="2226" y="435"/>
                </a:cubicBezTo>
                <a:cubicBezTo>
                  <a:pt x="2290" y="435"/>
                  <a:pt x="2290" y="435"/>
                  <a:pt x="2290" y="435"/>
                </a:cubicBezTo>
                <a:cubicBezTo>
                  <a:pt x="2292" y="435"/>
                  <a:pt x="2292" y="435"/>
                  <a:pt x="2292" y="437"/>
                </a:cubicBezTo>
                <a:cubicBezTo>
                  <a:pt x="2289" y="445"/>
                  <a:pt x="2289" y="445"/>
                  <a:pt x="2289" y="445"/>
                </a:cubicBezTo>
                <a:cubicBezTo>
                  <a:pt x="2288" y="447"/>
                  <a:pt x="2287" y="447"/>
                  <a:pt x="2286" y="447"/>
                </a:cubicBezTo>
                <a:cubicBezTo>
                  <a:pt x="2222" y="447"/>
                  <a:pt x="2222" y="447"/>
                  <a:pt x="2222" y="447"/>
                </a:cubicBezTo>
                <a:cubicBezTo>
                  <a:pt x="2217" y="462"/>
                  <a:pt x="2217" y="462"/>
                  <a:pt x="2217" y="462"/>
                </a:cubicBezTo>
                <a:cubicBezTo>
                  <a:pt x="2217" y="462"/>
                  <a:pt x="2217" y="463"/>
                  <a:pt x="2218" y="464"/>
                </a:cubicBezTo>
                <a:cubicBezTo>
                  <a:pt x="2223" y="471"/>
                  <a:pt x="2223" y="471"/>
                  <a:pt x="2223" y="471"/>
                </a:cubicBezTo>
                <a:cubicBezTo>
                  <a:pt x="2223" y="472"/>
                  <a:pt x="2224" y="472"/>
                  <a:pt x="2225" y="472"/>
                </a:cubicBezTo>
                <a:cubicBezTo>
                  <a:pt x="2279" y="472"/>
                  <a:pt x="2279" y="472"/>
                  <a:pt x="2279" y="472"/>
                </a:cubicBezTo>
                <a:cubicBezTo>
                  <a:pt x="2280" y="472"/>
                  <a:pt x="2281" y="473"/>
                  <a:pt x="2280" y="474"/>
                </a:cubicBezTo>
                <a:cubicBezTo>
                  <a:pt x="2277" y="483"/>
                  <a:pt x="2277" y="483"/>
                  <a:pt x="2277" y="483"/>
                </a:cubicBezTo>
                <a:cubicBezTo>
                  <a:pt x="2277" y="485"/>
                  <a:pt x="2276" y="485"/>
                  <a:pt x="2274" y="485"/>
                </a:cubicBezTo>
                <a:cubicBezTo>
                  <a:pt x="2207" y="485"/>
                  <a:pt x="2207" y="485"/>
                  <a:pt x="2207" y="485"/>
                </a:cubicBezTo>
                <a:cubicBezTo>
                  <a:pt x="2206" y="485"/>
                  <a:pt x="2205" y="485"/>
                  <a:pt x="2204" y="484"/>
                </a:cubicBezTo>
                <a:cubicBezTo>
                  <a:pt x="2192" y="468"/>
                  <a:pt x="2192" y="468"/>
                  <a:pt x="2192" y="468"/>
                </a:cubicBezTo>
                <a:cubicBezTo>
                  <a:pt x="2192" y="467"/>
                  <a:pt x="2192" y="467"/>
                  <a:pt x="2192" y="465"/>
                </a:cubicBezTo>
                <a:cubicBezTo>
                  <a:pt x="2209" y="415"/>
                  <a:pt x="2209" y="415"/>
                  <a:pt x="2209" y="415"/>
                </a:cubicBezTo>
                <a:cubicBezTo>
                  <a:pt x="2210" y="414"/>
                  <a:pt x="2210" y="413"/>
                  <a:pt x="2211" y="412"/>
                </a:cubicBezTo>
                <a:cubicBezTo>
                  <a:pt x="2227" y="400"/>
                  <a:pt x="2227" y="400"/>
                  <a:pt x="2227" y="400"/>
                </a:cubicBezTo>
                <a:cubicBezTo>
                  <a:pt x="2229" y="399"/>
                  <a:pt x="2230" y="399"/>
                  <a:pt x="2231" y="399"/>
                </a:cubicBezTo>
                <a:cubicBezTo>
                  <a:pt x="2303" y="399"/>
                  <a:pt x="2303" y="399"/>
                  <a:pt x="2303" y="399"/>
                </a:cubicBezTo>
                <a:cubicBezTo>
                  <a:pt x="2305" y="399"/>
                  <a:pt x="2305" y="400"/>
                  <a:pt x="2305" y="401"/>
                </a:cubicBezTo>
                <a:lnTo>
                  <a:pt x="2301" y="410"/>
                </a:lnTo>
                <a:close/>
                <a:moveTo>
                  <a:pt x="2196" y="415"/>
                </a:moveTo>
                <a:cubicBezTo>
                  <a:pt x="2189" y="434"/>
                  <a:pt x="2189" y="434"/>
                  <a:pt x="2189" y="434"/>
                </a:cubicBezTo>
                <a:cubicBezTo>
                  <a:pt x="2189" y="435"/>
                  <a:pt x="2188" y="436"/>
                  <a:pt x="2187" y="437"/>
                </a:cubicBezTo>
                <a:cubicBezTo>
                  <a:pt x="2166" y="452"/>
                  <a:pt x="2166" y="452"/>
                  <a:pt x="2166" y="452"/>
                </a:cubicBezTo>
                <a:cubicBezTo>
                  <a:pt x="2165" y="453"/>
                  <a:pt x="2163" y="454"/>
                  <a:pt x="2161" y="454"/>
                </a:cubicBezTo>
                <a:cubicBezTo>
                  <a:pt x="2105" y="454"/>
                  <a:pt x="2105" y="454"/>
                  <a:pt x="2105" y="454"/>
                </a:cubicBezTo>
                <a:cubicBezTo>
                  <a:pt x="2095" y="483"/>
                  <a:pt x="2095" y="483"/>
                  <a:pt x="2095" y="483"/>
                </a:cubicBezTo>
                <a:cubicBezTo>
                  <a:pt x="2095" y="485"/>
                  <a:pt x="2094" y="485"/>
                  <a:pt x="2093" y="485"/>
                </a:cubicBezTo>
                <a:cubicBezTo>
                  <a:pt x="2073" y="485"/>
                  <a:pt x="2073" y="485"/>
                  <a:pt x="2073" y="485"/>
                </a:cubicBezTo>
                <a:cubicBezTo>
                  <a:pt x="2072" y="485"/>
                  <a:pt x="2071" y="485"/>
                  <a:pt x="2072" y="483"/>
                </a:cubicBezTo>
                <a:cubicBezTo>
                  <a:pt x="2099" y="402"/>
                  <a:pt x="2099" y="402"/>
                  <a:pt x="2099" y="402"/>
                </a:cubicBezTo>
                <a:cubicBezTo>
                  <a:pt x="2100" y="400"/>
                  <a:pt x="2101" y="399"/>
                  <a:pt x="2104" y="399"/>
                </a:cubicBezTo>
                <a:cubicBezTo>
                  <a:pt x="2184" y="399"/>
                  <a:pt x="2184" y="399"/>
                  <a:pt x="2184" y="399"/>
                </a:cubicBezTo>
                <a:cubicBezTo>
                  <a:pt x="2186" y="399"/>
                  <a:pt x="2187" y="399"/>
                  <a:pt x="2187" y="400"/>
                </a:cubicBezTo>
                <a:cubicBezTo>
                  <a:pt x="2196" y="412"/>
                  <a:pt x="2196" y="412"/>
                  <a:pt x="2196" y="412"/>
                </a:cubicBezTo>
                <a:cubicBezTo>
                  <a:pt x="2196" y="413"/>
                  <a:pt x="2196" y="414"/>
                  <a:pt x="2196" y="415"/>
                </a:cubicBezTo>
                <a:close/>
                <a:moveTo>
                  <a:pt x="2170" y="418"/>
                </a:moveTo>
                <a:cubicBezTo>
                  <a:pt x="2166" y="413"/>
                  <a:pt x="2166" y="413"/>
                  <a:pt x="2166" y="413"/>
                </a:cubicBezTo>
                <a:cubicBezTo>
                  <a:pt x="2166" y="412"/>
                  <a:pt x="2165" y="412"/>
                  <a:pt x="2164" y="412"/>
                </a:cubicBezTo>
                <a:cubicBezTo>
                  <a:pt x="2121" y="412"/>
                  <a:pt x="2121" y="412"/>
                  <a:pt x="2121" y="412"/>
                </a:cubicBezTo>
                <a:cubicBezTo>
                  <a:pt x="2120" y="412"/>
                  <a:pt x="2119" y="413"/>
                  <a:pt x="2119" y="414"/>
                </a:cubicBezTo>
                <a:cubicBezTo>
                  <a:pt x="2109" y="441"/>
                  <a:pt x="2109" y="441"/>
                  <a:pt x="2109" y="441"/>
                </a:cubicBezTo>
                <a:cubicBezTo>
                  <a:pt x="2152" y="441"/>
                  <a:pt x="2152" y="441"/>
                  <a:pt x="2152" y="441"/>
                </a:cubicBezTo>
                <a:cubicBezTo>
                  <a:pt x="2153" y="441"/>
                  <a:pt x="2154" y="441"/>
                  <a:pt x="2156" y="440"/>
                </a:cubicBezTo>
                <a:cubicBezTo>
                  <a:pt x="2165" y="433"/>
                  <a:pt x="2165" y="433"/>
                  <a:pt x="2165" y="433"/>
                </a:cubicBezTo>
                <a:cubicBezTo>
                  <a:pt x="2166" y="432"/>
                  <a:pt x="2167" y="432"/>
                  <a:pt x="2167" y="430"/>
                </a:cubicBezTo>
                <a:cubicBezTo>
                  <a:pt x="2170" y="421"/>
                  <a:pt x="2170" y="421"/>
                  <a:pt x="2170" y="421"/>
                </a:cubicBezTo>
                <a:cubicBezTo>
                  <a:pt x="2171" y="420"/>
                  <a:pt x="2170" y="419"/>
                  <a:pt x="2170" y="418"/>
                </a:cubicBezTo>
                <a:close/>
                <a:moveTo>
                  <a:pt x="2077" y="404"/>
                </a:moveTo>
                <a:cubicBezTo>
                  <a:pt x="2077" y="405"/>
                  <a:pt x="2077" y="405"/>
                  <a:pt x="2076" y="406"/>
                </a:cubicBezTo>
                <a:cubicBezTo>
                  <a:pt x="2029" y="440"/>
                  <a:pt x="2029" y="440"/>
                  <a:pt x="2029" y="440"/>
                </a:cubicBezTo>
                <a:cubicBezTo>
                  <a:pt x="2053" y="478"/>
                  <a:pt x="2053" y="478"/>
                  <a:pt x="2053" y="478"/>
                </a:cubicBezTo>
                <a:cubicBezTo>
                  <a:pt x="2054" y="479"/>
                  <a:pt x="2054" y="480"/>
                  <a:pt x="2053" y="480"/>
                </a:cubicBezTo>
                <a:cubicBezTo>
                  <a:pt x="2052" y="483"/>
                  <a:pt x="2052" y="483"/>
                  <a:pt x="2052" y="483"/>
                </a:cubicBezTo>
                <a:cubicBezTo>
                  <a:pt x="2052" y="485"/>
                  <a:pt x="2051" y="485"/>
                  <a:pt x="2050" y="485"/>
                </a:cubicBezTo>
                <a:cubicBezTo>
                  <a:pt x="2029" y="485"/>
                  <a:pt x="2029" y="485"/>
                  <a:pt x="2029" y="485"/>
                </a:cubicBezTo>
                <a:cubicBezTo>
                  <a:pt x="2027" y="485"/>
                  <a:pt x="2026" y="485"/>
                  <a:pt x="2025" y="484"/>
                </a:cubicBezTo>
                <a:cubicBezTo>
                  <a:pt x="2007" y="453"/>
                  <a:pt x="2007" y="453"/>
                  <a:pt x="2007" y="453"/>
                </a:cubicBezTo>
                <a:cubicBezTo>
                  <a:pt x="1968" y="483"/>
                  <a:pt x="1968" y="483"/>
                  <a:pt x="1968" y="483"/>
                </a:cubicBezTo>
                <a:cubicBezTo>
                  <a:pt x="1967" y="484"/>
                  <a:pt x="1967" y="484"/>
                  <a:pt x="1966" y="485"/>
                </a:cubicBezTo>
                <a:cubicBezTo>
                  <a:pt x="1965" y="485"/>
                  <a:pt x="1965" y="485"/>
                  <a:pt x="1964" y="485"/>
                </a:cubicBezTo>
                <a:cubicBezTo>
                  <a:pt x="1949" y="485"/>
                  <a:pt x="1949" y="485"/>
                  <a:pt x="1949" y="485"/>
                </a:cubicBezTo>
                <a:cubicBezTo>
                  <a:pt x="1948" y="485"/>
                  <a:pt x="1947" y="485"/>
                  <a:pt x="1947" y="485"/>
                </a:cubicBezTo>
                <a:cubicBezTo>
                  <a:pt x="1947" y="485"/>
                  <a:pt x="1947" y="484"/>
                  <a:pt x="1947" y="483"/>
                </a:cubicBezTo>
                <a:cubicBezTo>
                  <a:pt x="1948" y="480"/>
                  <a:pt x="1948" y="480"/>
                  <a:pt x="1948" y="480"/>
                </a:cubicBezTo>
                <a:cubicBezTo>
                  <a:pt x="1949" y="479"/>
                  <a:pt x="1949" y="478"/>
                  <a:pt x="1950" y="478"/>
                </a:cubicBezTo>
                <a:cubicBezTo>
                  <a:pt x="2000" y="442"/>
                  <a:pt x="2000" y="442"/>
                  <a:pt x="2000" y="442"/>
                </a:cubicBezTo>
                <a:cubicBezTo>
                  <a:pt x="1977" y="406"/>
                  <a:pt x="1977" y="406"/>
                  <a:pt x="1977" y="406"/>
                </a:cubicBezTo>
                <a:cubicBezTo>
                  <a:pt x="1977" y="405"/>
                  <a:pt x="1977" y="405"/>
                  <a:pt x="1977" y="404"/>
                </a:cubicBezTo>
                <a:cubicBezTo>
                  <a:pt x="1978" y="401"/>
                  <a:pt x="1978" y="401"/>
                  <a:pt x="1978" y="401"/>
                </a:cubicBezTo>
                <a:cubicBezTo>
                  <a:pt x="1978" y="400"/>
                  <a:pt x="1979" y="399"/>
                  <a:pt x="1981" y="399"/>
                </a:cubicBezTo>
                <a:cubicBezTo>
                  <a:pt x="2001" y="399"/>
                  <a:pt x="2001" y="399"/>
                  <a:pt x="2001" y="399"/>
                </a:cubicBezTo>
                <a:cubicBezTo>
                  <a:pt x="2002" y="399"/>
                  <a:pt x="2003" y="399"/>
                  <a:pt x="2004" y="399"/>
                </a:cubicBezTo>
                <a:cubicBezTo>
                  <a:pt x="2004" y="400"/>
                  <a:pt x="2005" y="400"/>
                  <a:pt x="2005" y="401"/>
                </a:cubicBezTo>
                <a:cubicBezTo>
                  <a:pt x="2022" y="428"/>
                  <a:pt x="2022" y="428"/>
                  <a:pt x="2022" y="428"/>
                </a:cubicBezTo>
                <a:cubicBezTo>
                  <a:pt x="2059" y="400"/>
                  <a:pt x="2059" y="400"/>
                  <a:pt x="2059" y="400"/>
                </a:cubicBezTo>
                <a:cubicBezTo>
                  <a:pt x="2060" y="399"/>
                  <a:pt x="2062" y="399"/>
                  <a:pt x="2063" y="399"/>
                </a:cubicBezTo>
                <a:cubicBezTo>
                  <a:pt x="2077" y="399"/>
                  <a:pt x="2077" y="399"/>
                  <a:pt x="2077" y="399"/>
                </a:cubicBezTo>
                <a:cubicBezTo>
                  <a:pt x="2078" y="399"/>
                  <a:pt x="2079" y="399"/>
                  <a:pt x="2078" y="401"/>
                </a:cubicBezTo>
                <a:lnTo>
                  <a:pt x="2077" y="404"/>
                </a:lnTo>
                <a:close/>
                <a:moveTo>
                  <a:pt x="1959" y="410"/>
                </a:moveTo>
                <a:cubicBezTo>
                  <a:pt x="1959" y="411"/>
                  <a:pt x="1958" y="412"/>
                  <a:pt x="1957" y="412"/>
                </a:cubicBezTo>
                <a:cubicBezTo>
                  <a:pt x="1900" y="412"/>
                  <a:pt x="1900" y="412"/>
                  <a:pt x="1900" y="412"/>
                </a:cubicBezTo>
                <a:cubicBezTo>
                  <a:pt x="1900" y="412"/>
                  <a:pt x="1899" y="412"/>
                  <a:pt x="1898" y="413"/>
                </a:cubicBezTo>
                <a:cubicBezTo>
                  <a:pt x="1891" y="418"/>
                  <a:pt x="1891" y="418"/>
                  <a:pt x="1891" y="418"/>
                </a:cubicBezTo>
                <a:cubicBezTo>
                  <a:pt x="1890" y="419"/>
                  <a:pt x="1889" y="420"/>
                  <a:pt x="1889" y="421"/>
                </a:cubicBezTo>
                <a:cubicBezTo>
                  <a:pt x="1884" y="435"/>
                  <a:pt x="1884" y="435"/>
                  <a:pt x="1884" y="435"/>
                </a:cubicBezTo>
                <a:cubicBezTo>
                  <a:pt x="1948" y="435"/>
                  <a:pt x="1948" y="435"/>
                  <a:pt x="1948" y="435"/>
                </a:cubicBezTo>
                <a:cubicBezTo>
                  <a:pt x="1950" y="435"/>
                  <a:pt x="1950" y="435"/>
                  <a:pt x="1950" y="437"/>
                </a:cubicBezTo>
                <a:cubicBezTo>
                  <a:pt x="1947" y="445"/>
                  <a:pt x="1947" y="445"/>
                  <a:pt x="1947" y="445"/>
                </a:cubicBezTo>
                <a:cubicBezTo>
                  <a:pt x="1946" y="447"/>
                  <a:pt x="1945" y="447"/>
                  <a:pt x="1944" y="447"/>
                </a:cubicBezTo>
                <a:cubicBezTo>
                  <a:pt x="1880" y="447"/>
                  <a:pt x="1880" y="447"/>
                  <a:pt x="1880" y="447"/>
                </a:cubicBezTo>
                <a:cubicBezTo>
                  <a:pt x="1875" y="462"/>
                  <a:pt x="1875" y="462"/>
                  <a:pt x="1875" y="462"/>
                </a:cubicBezTo>
                <a:cubicBezTo>
                  <a:pt x="1875" y="462"/>
                  <a:pt x="1875" y="463"/>
                  <a:pt x="1875" y="464"/>
                </a:cubicBezTo>
                <a:cubicBezTo>
                  <a:pt x="1881" y="471"/>
                  <a:pt x="1881" y="471"/>
                  <a:pt x="1881" y="471"/>
                </a:cubicBezTo>
                <a:cubicBezTo>
                  <a:pt x="1881" y="472"/>
                  <a:pt x="1882" y="472"/>
                  <a:pt x="1883" y="472"/>
                </a:cubicBezTo>
                <a:cubicBezTo>
                  <a:pt x="1937" y="472"/>
                  <a:pt x="1937" y="472"/>
                  <a:pt x="1937" y="472"/>
                </a:cubicBezTo>
                <a:cubicBezTo>
                  <a:pt x="1938" y="472"/>
                  <a:pt x="1938" y="473"/>
                  <a:pt x="1938" y="474"/>
                </a:cubicBezTo>
                <a:cubicBezTo>
                  <a:pt x="1935" y="483"/>
                  <a:pt x="1935" y="483"/>
                  <a:pt x="1935" y="483"/>
                </a:cubicBezTo>
                <a:cubicBezTo>
                  <a:pt x="1934" y="485"/>
                  <a:pt x="1934" y="485"/>
                  <a:pt x="1932" y="485"/>
                </a:cubicBezTo>
                <a:cubicBezTo>
                  <a:pt x="1865" y="485"/>
                  <a:pt x="1865" y="485"/>
                  <a:pt x="1865" y="485"/>
                </a:cubicBezTo>
                <a:cubicBezTo>
                  <a:pt x="1864" y="485"/>
                  <a:pt x="1862" y="485"/>
                  <a:pt x="1862" y="484"/>
                </a:cubicBezTo>
                <a:cubicBezTo>
                  <a:pt x="1850" y="468"/>
                  <a:pt x="1850" y="468"/>
                  <a:pt x="1850" y="468"/>
                </a:cubicBezTo>
                <a:cubicBezTo>
                  <a:pt x="1850" y="467"/>
                  <a:pt x="1850" y="467"/>
                  <a:pt x="1850" y="465"/>
                </a:cubicBezTo>
                <a:cubicBezTo>
                  <a:pt x="1867" y="415"/>
                  <a:pt x="1867" y="415"/>
                  <a:pt x="1867" y="415"/>
                </a:cubicBezTo>
                <a:cubicBezTo>
                  <a:pt x="1867" y="414"/>
                  <a:pt x="1868" y="413"/>
                  <a:pt x="1869" y="412"/>
                </a:cubicBezTo>
                <a:cubicBezTo>
                  <a:pt x="1885" y="400"/>
                  <a:pt x="1885" y="400"/>
                  <a:pt x="1885" y="400"/>
                </a:cubicBezTo>
                <a:cubicBezTo>
                  <a:pt x="1886" y="399"/>
                  <a:pt x="1888" y="399"/>
                  <a:pt x="1889" y="399"/>
                </a:cubicBezTo>
                <a:cubicBezTo>
                  <a:pt x="1961" y="399"/>
                  <a:pt x="1961" y="399"/>
                  <a:pt x="1961" y="399"/>
                </a:cubicBezTo>
                <a:cubicBezTo>
                  <a:pt x="1962" y="399"/>
                  <a:pt x="1963" y="400"/>
                  <a:pt x="1962" y="401"/>
                </a:cubicBezTo>
                <a:lnTo>
                  <a:pt x="1959" y="410"/>
                </a:lnTo>
                <a:close/>
                <a:moveTo>
                  <a:pt x="1776" y="411"/>
                </a:moveTo>
                <a:cubicBezTo>
                  <a:pt x="1776" y="412"/>
                  <a:pt x="1775" y="413"/>
                  <a:pt x="1773" y="413"/>
                </a:cubicBezTo>
                <a:cubicBezTo>
                  <a:pt x="1741" y="413"/>
                  <a:pt x="1741" y="413"/>
                  <a:pt x="1741" y="413"/>
                </a:cubicBezTo>
                <a:cubicBezTo>
                  <a:pt x="1717" y="483"/>
                  <a:pt x="1717" y="483"/>
                  <a:pt x="1717" y="483"/>
                </a:cubicBezTo>
                <a:cubicBezTo>
                  <a:pt x="1717" y="485"/>
                  <a:pt x="1716" y="485"/>
                  <a:pt x="1715" y="485"/>
                </a:cubicBezTo>
                <a:cubicBezTo>
                  <a:pt x="1695" y="485"/>
                  <a:pt x="1695" y="485"/>
                  <a:pt x="1695" y="485"/>
                </a:cubicBezTo>
                <a:cubicBezTo>
                  <a:pt x="1693" y="485"/>
                  <a:pt x="1693" y="485"/>
                  <a:pt x="1693" y="483"/>
                </a:cubicBezTo>
                <a:cubicBezTo>
                  <a:pt x="1717" y="413"/>
                  <a:pt x="1717" y="413"/>
                  <a:pt x="1717" y="413"/>
                </a:cubicBezTo>
                <a:cubicBezTo>
                  <a:pt x="1684" y="413"/>
                  <a:pt x="1684" y="413"/>
                  <a:pt x="1684" y="413"/>
                </a:cubicBezTo>
                <a:cubicBezTo>
                  <a:pt x="1683" y="413"/>
                  <a:pt x="1683" y="412"/>
                  <a:pt x="1683" y="411"/>
                </a:cubicBezTo>
                <a:cubicBezTo>
                  <a:pt x="1686" y="401"/>
                  <a:pt x="1686" y="401"/>
                  <a:pt x="1686" y="401"/>
                </a:cubicBezTo>
                <a:cubicBezTo>
                  <a:pt x="1687" y="400"/>
                  <a:pt x="1688" y="399"/>
                  <a:pt x="1689" y="399"/>
                </a:cubicBezTo>
                <a:cubicBezTo>
                  <a:pt x="1778" y="399"/>
                  <a:pt x="1778" y="399"/>
                  <a:pt x="1778" y="399"/>
                </a:cubicBezTo>
                <a:cubicBezTo>
                  <a:pt x="1779" y="399"/>
                  <a:pt x="1780" y="400"/>
                  <a:pt x="1779" y="401"/>
                </a:cubicBezTo>
                <a:lnTo>
                  <a:pt x="1776" y="411"/>
                </a:lnTo>
                <a:close/>
                <a:moveTo>
                  <a:pt x="1673" y="410"/>
                </a:moveTo>
                <a:cubicBezTo>
                  <a:pt x="1672" y="411"/>
                  <a:pt x="1671" y="412"/>
                  <a:pt x="1670" y="412"/>
                </a:cubicBezTo>
                <a:cubicBezTo>
                  <a:pt x="1616" y="412"/>
                  <a:pt x="1616" y="412"/>
                  <a:pt x="1616" y="412"/>
                </a:cubicBezTo>
                <a:cubicBezTo>
                  <a:pt x="1615" y="412"/>
                  <a:pt x="1615" y="412"/>
                  <a:pt x="1614" y="413"/>
                </a:cubicBezTo>
                <a:cubicBezTo>
                  <a:pt x="1606" y="419"/>
                  <a:pt x="1606" y="419"/>
                  <a:pt x="1606" y="419"/>
                </a:cubicBezTo>
                <a:cubicBezTo>
                  <a:pt x="1605" y="419"/>
                  <a:pt x="1605" y="420"/>
                  <a:pt x="1605" y="420"/>
                </a:cubicBezTo>
                <a:cubicBezTo>
                  <a:pt x="1591" y="462"/>
                  <a:pt x="1591" y="462"/>
                  <a:pt x="1591" y="462"/>
                </a:cubicBezTo>
                <a:cubicBezTo>
                  <a:pt x="1590" y="463"/>
                  <a:pt x="1590" y="463"/>
                  <a:pt x="1591" y="464"/>
                </a:cubicBezTo>
                <a:cubicBezTo>
                  <a:pt x="1596" y="471"/>
                  <a:pt x="1596" y="471"/>
                  <a:pt x="1596" y="471"/>
                </a:cubicBezTo>
                <a:cubicBezTo>
                  <a:pt x="1597" y="472"/>
                  <a:pt x="1597" y="472"/>
                  <a:pt x="1598" y="472"/>
                </a:cubicBezTo>
                <a:cubicBezTo>
                  <a:pt x="1650" y="472"/>
                  <a:pt x="1650" y="472"/>
                  <a:pt x="1650" y="472"/>
                </a:cubicBezTo>
                <a:cubicBezTo>
                  <a:pt x="1651" y="472"/>
                  <a:pt x="1652" y="473"/>
                  <a:pt x="1651" y="474"/>
                </a:cubicBezTo>
                <a:cubicBezTo>
                  <a:pt x="1648" y="483"/>
                  <a:pt x="1648" y="483"/>
                  <a:pt x="1648" y="483"/>
                </a:cubicBezTo>
                <a:cubicBezTo>
                  <a:pt x="1648" y="485"/>
                  <a:pt x="1647" y="485"/>
                  <a:pt x="1645" y="485"/>
                </a:cubicBezTo>
                <a:cubicBezTo>
                  <a:pt x="1580" y="485"/>
                  <a:pt x="1580" y="485"/>
                  <a:pt x="1580" y="485"/>
                </a:cubicBezTo>
                <a:cubicBezTo>
                  <a:pt x="1579" y="485"/>
                  <a:pt x="1578" y="485"/>
                  <a:pt x="1577" y="484"/>
                </a:cubicBezTo>
                <a:cubicBezTo>
                  <a:pt x="1566" y="468"/>
                  <a:pt x="1566" y="468"/>
                  <a:pt x="1566" y="468"/>
                </a:cubicBezTo>
                <a:cubicBezTo>
                  <a:pt x="1565" y="467"/>
                  <a:pt x="1565" y="467"/>
                  <a:pt x="1566" y="465"/>
                </a:cubicBezTo>
                <a:cubicBezTo>
                  <a:pt x="1583" y="415"/>
                  <a:pt x="1583" y="415"/>
                  <a:pt x="1583" y="415"/>
                </a:cubicBezTo>
                <a:cubicBezTo>
                  <a:pt x="1583" y="414"/>
                  <a:pt x="1584" y="413"/>
                  <a:pt x="1585" y="412"/>
                </a:cubicBezTo>
                <a:cubicBezTo>
                  <a:pt x="1601" y="400"/>
                  <a:pt x="1601" y="400"/>
                  <a:pt x="1601" y="400"/>
                </a:cubicBezTo>
                <a:cubicBezTo>
                  <a:pt x="1602" y="399"/>
                  <a:pt x="1603" y="399"/>
                  <a:pt x="1605" y="399"/>
                </a:cubicBezTo>
                <a:cubicBezTo>
                  <a:pt x="1674" y="399"/>
                  <a:pt x="1674" y="399"/>
                  <a:pt x="1674" y="399"/>
                </a:cubicBezTo>
                <a:cubicBezTo>
                  <a:pt x="1676" y="399"/>
                  <a:pt x="1676" y="400"/>
                  <a:pt x="1676" y="401"/>
                </a:cubicBezTo>
                <a:lnTo>
                  <a:pt x="1673" y="410"/>
                </a:lnTo>
                <a:close/>
                <a:moveTo>
                  <a:pt x="1564" y="410"/>
                </a:moveTo>
                <a:cubicBezTo>
                  <a:pt x="1564" y="411"/>
                  <a:pt x="1563" y="412"/>
                  <a:pt x="1562" y="412"/>
                </a:cubicBezTo>
                <a:cubicBezTo>
                  <a:pt x="1505" y="412"/>
                  <a:pt x="1505" y="412"/>
                  <a:pt x="1505" y="412"/>
                </a:cubicBezTo>
                <a:cubicBezTo>
                  <a:pt x="1505" y="412"/>
                  <a:pt x="1504" y="412"/>
                  <a:pt x="1503" y="413"/>
                </a:cubicBezTo>
                <a:cubicBezTo>
                  <a:pt x="1495" y="418"/>
                  <a:pt x="1495" y="418"/>
                  <a:pt x="1495" y="418"/>
                </a:cubicBezTo>
                <a:cubicBezTo>
                  <a:pt x="1495" y="419"/>
                  <a:pt x="1494" y="420"/>
                  <a:pt x="1494" y="421"/>
                </a:cubicBezTo>
                <a:cubicBezTo>
                  <a:pt x="1489" y="435"/>
                  <a:pt x="1489" y="435"/>
                  <a:pt x="1489" y="435"/>
                </a:cubicBezTo>
                <a:cubicBezTo>
                  <a:pt x="1553" y="435"/>
                  <a:pt x="1553" y="435"/>
                  <a:pt x="1553" y="435"/>
                </a:cubicBezTo>
                <a:cubicBezTo>
                  <a:pt x="1555" y="435"/>
                  <a:pt x="1555" y="435"/>
                  <a:pt x="1555" y="437"/>
                </a:cubicBezTo>
                <a:cubicBezTo>
                  <a:pt x="1552" y="445"/>
                  <a:pt x="1552" y="445"/>
                  <a:pt x="1552" y="445"/>
                </a:cubicBezTo>
                <a:cubicBezTo>
                  <a:pt x="1551" y="447"/>
                  <a:pt x="1550" y="447"/>
                  <a:pt x="1549" y="447"/>
                </a:cubicBezTo>
                <a:cubicBezTo>
                  <a:pt x="1485" y="447"/>
                  <a:pt x="1485" y="447"/>
                  <a:pt x="1485" y="447"/>
                </a:cubicBezTo>
                <a:cubicBezTo>
                  <a:pt x="1480" y="462"/>
                  <a:pt x="1480" y="462"/>
                  <a:pt x="1480" y="462"/>
                </a:cubicBezTo>
                <a:cubicBezTo>
                  <a:pt x="1480" y="462"/>
                  <a:pt x="1480" y="463"/>
                  <a:pt x="1480" y="464"/>
                </a:cubicBezTo>
                <a:cubicBezTo>
                  <a:pt x="1486" y="471"/>
                  <a:pt x="1486" y="471"/>
                  <a:pt x="1486" y="471"/>
                </a:cubicBezTo>
                <a:cubicBezTo>
                  <a:pt x="1486" y="472"/>
                  <a:pt x="1487" y="472"/>
                  <a:pt x="1488" y="472"/>
                </a:cubicBezTo>
                <a:cubicBezTo>
                  <a:pt x="1542" y="472"/>
                  <a:pt x="1542" y="472"/>
                  <a:pt x="1542" y="472"/>
                </a:cubicBezTo>
                <a:cubicBezTo>
                  <a:pt x="1543" y="472"/>
                  <a:pt x="1543" y="473"/>
                  <a:pt x="1543" y="474"/>
                </a:cubicBezTo>
                <a:cubicBezTo>
                  <a:pt x="1540" y="483"/>
                  <a:pt x="1540" y="483"/>
                  <a:pt x="1540" y="483"/>
                </a:cubicBezTo>
                <a:cubicBezTo>
                  <a:pt x="1539" y="485"/>
                  <a:pt x="1539" y="485"/>
                  <a:pt x="1537" y="485"/>
                </a:cubicBezTo>
                <a:cubicBezTo>
                  <a:pt x="1470" y="485"/>
                  <a:pt x="1470" y="485"/>
                  <a:pt x="1470" y="485"/>
                </a:cubicBezTo>
                <a:cubicBezTo>
                  <a:pt x="1469" y="485"/>
                  <a:pt x="1467" y="485"/>
                  <a:pt x="1467" y="484"/>
                </a:cubicBezTo>
                <a:cubicBezTo>
                  <a:pt x="1455" y="468"/>
                  <a:pt x="1455" y="468"/>
                  <a:pt x="1455" y="468"/>
                </a:cubicBezTo>
                <a:cubicBezTo>
                  <a:pt x="1455" y="467"/>
                  <a:pt x="1455" y="467"/>
                  <a:pt x="1455" y="465"/>
                </a:cubicBezTo>
                <a:cubicBezTo>
                  <a:pt x="1472" y="415"/>
                  <a:pt x="1472" y="415"/>
                  <a:pt x="1472" y="415"/>
                </a:cubicBezTo>
                <a:cubicBezTo>
                  <a:pt x="1472" y="414"/>
                  <a:pt x="1473" y="413"/>
                  <a:pt x="1474" y="412"/>
                </a:cubicBezTo>
                <a:cubicBezTo>
                  <a:pt x="1490" y="400"/>
                  <a:pt x="1490" y="400"/>
                  <a:pt x="1490" y="400"/>
                </a:cubicBezTo>
                <a:cubicBezTo>
                  <a:pt x="1491" y="399"/>
                  <a:pt x="1493" y="399"/>
                  <a:pt x="1494" y="399"/>
                </a:cubicBezTo>
                <a:cubicBezTo>
                  <a:pt x="1566" y="399"/>
                  <a:pt x="1566" y="399"/>
                  <a:pt x="1566" y="399"/>
                </a:cubicBezTo>
                <a:cubicBezTo>
                  <a:pt x="1567" y="399"/>
                  <a:pt x="1568" y="400"/>
                  <a:pt x="1567" y="401"/>
                </a:cubicBezTo>
                <a:lnTo>
                  <a:pt x="1564" y="410"/>
                </a:lnTo>
                <a:close/>
                <a:moveTo>
                  <a:pt x="1434" y="465"/>
                </a:moveTo>
                <a:cubicBezTo>
                  <a:pt x="1433" y="467"/>
                  <a:pt x="1433" y="467"/>
                  <a:pt x="1432" y="468"/>
                </a:cubicBezTo>
                <a:cubicBezTo>
                  <a:pt x="1410" y="484"/>
                  <a:pt x="1410" y="484"/>
                  <a:pt x="1410" y="484"/>
                </a:cubicBezTo>
                <a:cubicBezTo>
                  <a:pt x="1408" y="485"/>
                  <a:pt x="1407" y="485"/>
                  <a:pt x="1406" y="485"/>
                </a:cubicBezTo>
                <a:cubicBezTo>
                  <a:pt x="1359" y="485"/>
                  <a:pt x="1359" y="485"/>
                  <a:pt x="1359" y="485"/>
                </a:cubicBezTo>
                <a:cubicBezTo>
                  <a:pt x="1357" y="485"/>
                  <a:pt x="1357" y="485"/>
                  <a:pt x="1357" y="483"/>
                </a:cubicBezTo>
                <a:cubicBezTo>
                  <a:pt x="1361" y="473"/>
                  <a:pt x="1361" y="473"/>
                  <a:pt x="1361" y="473"/>
                </a:cubicBezTo>
                <a:cubicBezTo>
                  <a:pt x="1361" y="472"/>
                  <a:pt x="1362" y="471"/>
                  <a:pt x="1363" y="471"/>
                </a:cubicBezTo>
                <a:cubicBezTo>
                  <a:pt x="1397" y="471"/>
                  <a:pt x="1397" y="471"/>
                  <a:pt x="1397" y="471"/>
                </a:cubicBezTo>
                <a:cubicBezTo>
                  <a:pt x="1398" y="471"/>
                  <a:pt x="1399" y="471"/>
                  <a:pt x="1399" y="470"/>
                </a:cubicBezTo>
                <a:cubicBezTo>
                  <a:pt x="1410" y="463"/>
                  <a:pt x="1410" y="463"/>
                  <a:pt x="1410" y="463"/>
                </a:cubicBezTo>
                <a:cubicBezTo>
                  <a:pt x="1410" y="463"/>
                  <a:pt x="1411" y="462"/>
                  <a:pt x="1411" y="461"/>
                </a:cubicBezTo>
                <a:cubicBezTo>
                  <a:pt x="1431" y="401"/>
                  <a:pt x="1431" y="401"/>
                  <a:pt x="1431" y="401"/>
                </a:cubicBezTo>
                <a:cubicBezTo>
                  <a:pt x="1432" y="400"/>
                  <a:pt x="1433" y="399"/>
                  <a:pt x="1434" y="399"/>
                </a:cubicBezTo>
                <a:cubicBezTo>
                  <a:pt x="1454" y="399"/>
                  <a:pt x="1454" y="399"/>
                  <a:pt x="1454" y="399"/>
                </a:cubicBezTo>
                <a:cubicBezTo>
                  <a:pt x="1455" y="399"/>
                  <a:pt x="1456" y="400"/>
                  <a:pt x="1455" y="401"/>
                </a:cubicBezTo>
                <a:lnTo>
                  <a:pt x="1434" y="465"/>
                </a:lnTo>
                <a:close/>
                <a:moveTo>
                  <a:pt x="1369" y="415"/>
                </a:moveTo>
                <a:cubicBezTo>
                  <a:pt x="1350" y="469"/>
                  <a:pt x="1350" y="469"/>
                  <a:pt x="1350" y="469"/>
                </a:cubicBezTo>
                <a:cubicBezTo>
                  <a:pt x="1350" y="470"/>
                  <a:pt x="1349" y="472"/>
                  <a:pt x="1348" y="472"/>
                </a:cubicBezTo>
                <a:cubicBezTo>
                  <a:pt x="1332" y="484"/>
                  <a:pt x="1332" y="484"/>
                  <a:pt x="1332" y="484"/>
                </a:cubicBezTo>
                <a:cubicBezTo>
                  <a:pt x="1331" y="485"/>
                  <a:pt x="1330" y="485"/>
                  <a:pt x="1329" y="485"/>
                </a:cubicBezTo>
                <a:cubicBezTo>
                  <a:pt x="1260" y="485"/>
                  <a:pt x="1260" y="485"/>
                  <a:pt x="1260" y="485"/>
                </a:cubicBezTo>
                <a:cubicBezTo>
                  <a:pt x="1259" y="485"/>
                  <a:pt x="1258" y="485"/>
                  <a:pt x="1258" y="484"/>
                </a:cubicBezTo>
                <a:cubicBezTo>
                  <a:pt x="1250" y="472"/>
                  <a:pt x="1250" y="472"/>
                  <a:pt x="1250" y="472"/>
                </a:cubicBezTo>
                <a:cubicBezTo>
                  <a:pt x="1249" y="472"/>
                  <a:pt x="1249" y="470"/>
                  <a:pt x="1249" y="469"/>
                </a:cubicBezTo>
                <a:cubicBezTo>
                  <a:pt x="1267" y="415"/>
                  <a:pt x="1267" y="415"/>
                  <a:pt x="1267" y="415"/>
                </a:cubicBezTo>
                <a:cubicBezTo>
                  <a:pt x="1268" y="414"/>
                  <a:pt x="1269" y="413"/>
                  <a:pt x="1270" y="412"/>
                </a:cubicBezTo>
                <a:cubicBezTo>
                  <a:pt x="1286" y="400"/>
                  <a:pt x="1286" y="400"/>
                  <a:pt x="1286" y="400"/>
                </a:cubicBezTo>
                <a:cubicBezTo>
                  <a:pt x="1287" y="399"/>
                  <a:pt x="1288" y="399"/>
                  <a:pt x="1289" y="399"/>
                </a:cubicBezTo>
                <a:cubicBezTo>
                  <a:pt x="1357" y="399"/>
                  <a:pt x="1357" y="399"/>
                  <a:pt x="1357" y="399"/>
                </a:cubicBezTo>
                <a:cubicBezTo>
                  <a:pt x="1359" y="399"/>
                  <a:pt x="1360" y="399"/>
                  <a:pt x="1360" y="400"/>
                </a:cubicBezTo>
                <a:cubicBezTo>
                  <a:pt x="1368" y="412"/>
                  <a:pt x="1368" y="412"/>
                  <a:pt x="1368" y="412"/>
                </a:cubicBezTo>
                <a:cubicBezTo>
                  <a:pt x="1369" y="413"/>
                  <a:pt x="1369" y="414"/>
                  <a:pt x="1369" y="415"/>
                </a:cubicBezTo>
                <a:close/>
                <a:moveTo>
                  <a:pt x="1343" y="419"/>
                </a:moveTo>
                <a:cubicBezTo>
                  <a:pt x="1339" y="413"/>
                  <a:pt x="1339" y="413"/>
                  <a:pt x="1339" y="413"/>
                </a:cubicBezTo>
                <a:cubicBezTo>
                  <a:pt x="1339" y="412"/>
                  <a:pt x="1338" y="412"/>
                  <a:pt x="1337" y="412"/>
                </a:cubicBezTo>
                <a:cubicBezTo>
                  <a:pt x="1301" y="412"/>
                  <a:pt x="1301" y="412"/>
                  <a:pt x="1301" y="412"/>
                </a:cubicBezTo>
                <a:cubicBezTo>
                  <a:pt x="1300" y="412"/>
                  <a:pt x="1299" y="412"/>
                  <a:pt x="1298" y="413"/>
                </a:cubicBezTo>
                <a:cubicBezTo>
                  <a:pt x="1291" y="419"/>
                  <a:pt x="1291" y="419"/>
                  <a:pt x="1291" y="419"/>
                </a:cubicBezTo>
                <a:cubicBezTo>
                  <a:pt x="1290" y="419"/>
                  <a:pt x="1289" y="420"/>
                  <a:pt x="1289" y="421"/>
                </a:cubicBezTo>
                <a:cubicBezTo>
                  <a:pt x="1275" y="463"/>
                  <a:pt x="1275" y="463"/>
                  <a:pt x="1275" y="463"/>
                </a:cubicBezTo>
                <a:cubicBezTo>
                  <a:pt x="1274" y="464"/>
                  <a:pt x="1275" y="465"/>
                  <a:pt x="1275" y="466"/>
                </a:cubicBezTo>
                <a:cubicBezTo>
                  <a:pt x="1279" y="471"/>
                  <a:pt x="1279" y="471"/>
                  <a:pt x="1279" y="471"/>
                </a:cubicBezTo>
                <a:cubicBezTo>
                  <a:pt x="1279" y="472"/>
                  <a:pt x="1280" y="472"/>
                  <a:pt x="1281" y="472"/>
                </a:cubicBezTo>
                <a:cubicBezTo>
                  <a:pt x="1317" y="472"/>
                  <a:pt x="1317" y="472"/>
                  <a:pt x="1317" y="472"/>
                </a:cubicBezTo>
                <a:cubicBezTo>
                  <a:pt x="1318" y="472"/>
                  <a:pt x="1319" y="472"/>
                  <a:pt x="1320" y="471"/>
                </a:cubicBezTo>
                <a:cubicBezTo>
                  <a:pt x="1327" y="466"/>
                  <a:pt x="1327" y="466"/>
                  <a:pt x="1327" y="466"/>
                </a:cubicBezTo>
                <a:cubicBezTo>
                  <a:pt x="1328" y="465"/>
                  <a:pt x="1329" y="464"/>
                  <a:pt x="1329" y="463"/>
                </a:cubicBezTo>
                <a:cubicBezTo>
                  <a:pt x="1343" y="421"/>
                  <a:pt x="1343" y="421"/>
                  <a:pt x="1343" y="421"/>
                </a:cubicBezTo>
                <a:cubicBezTo>
                  <a:pt x="1343" y="420"/>
                  <a:pt x="1343" y="419"/>
                  <a:pt x="1343" y="419"/>
                </a:cubicBezTo>
                <a:close/>
                <a:moveTo>
                  <a:pt x="1246" y="415"/>
                </a:moveTo>
                <a:cubicBezTo>
                  <a:pt x="1240" y="435"/>
                  <a:pt x="1240" y="435"/>
                  <a:pt x="1240" y="435"/>
                </a:cubicBezTo>
                <a:cubicBezTo>
                  <a:pt x="1239" y="436"/>
                  <a:pt x="1238" y="438"/>
                  <a:pt x="1237" y="439"/>
                </a:cubicBezTo>
                <a:cubicBezTo>
                  <a:pt x="1223" y="449"/>
                  <a:pt x="1223" y="449"/>
                  <a:pt x="1223" y="449"/>
                </a:cubicBezTo>
                <a:cubicBezTo>
                  <a:pt x="1227" y="478"/>
                  <a:pt x="1227" y="478"/>
                  <a:pt x="1227" y="478"/>
                </a:cubicBezTo>
                <a:cubicBezTo>
                  <a:pt x="1227" y="479"/>
                  <a:pt x="1227" y="479"/>
                  <a:pt x="1227" y="480"/>
                </a:cubicBezTo>
                <a:cubicBezTo>
                  <a:pt x="1227" y="480"/>
                  <a:pt x="1227" y="481"/>
                  <a:pt x="1227" y="482"/>
                </a:cubicBezTo>
                <a:cubicBezTo>
                  <a:pt x="1226" y="483"/>
                  <a:pt x="1226" y="483"/>
                  <a:pt x="1226" y="483"/>
                </a:cubicBezTo>
                <a:cubicBezTo>
                  <a:pt x="1226" y="484"/>
                  <a:pt x="1226" y="484"/>
                  <a:pt x="1225" y="485"/>
                </a:cubicBezTo>
                <a:cubicBezTo>
                  <a:pt x="1225" y="485"/>
                  <a:pt x="1224" y="485"/>
                  <a:pt x="1223" y="485"/>
                </a:cubicBezTo>
                <a:cubicBezTo>
                  <a:pt x="1204" y="485"/>
                  <a:pt x="1204" y="485"/>
                  <a:pt x="1204" y="485"/>
                </a:cubicBezTo>
                <a:cubicBezTo>
                  <a:pt x="1204" y="485"/>
                  <a:pt x="1203" y="485"/>
                  <a:pt x="1203" y="484"/>
                </a:cubicBezTo>
                <a:cubicBezTo>
                  <a:pt x="1200" y="454"/>
                  <a:pt x="1200" y="454"/>
                  <a:pt x="1200" y="454"/>
                </a:cubicBezTo>
                <a:cubicBezTo>
                  <a:pt x="1156" y="454"/>
                  <a:pt x="1156" y="454"/>
                  <a:pt x="1156" y="454"/>
                </a:cubicBezTo>
                <a:cubicBezTo>
                  <a:pt x="1146" y="483"/>
                  <a:pt x="1146" y="483"/>
                  <a:pt x="1146" y="483"/>
                </a:cubicBezTo>
                <a:cubicBezTo>
                  <a:pt x="1145" y="485"/>
                  <a:pt x="1145" y="485"/>
                  <a:pt x="1143" y="485"/>
                </a:cubicBezTo>
                <a:cubicBezTo>
                  <a:pt x="1124" y="485"/>
                  <a:pt x="1124" y="485"/>
                  <a:pt x="1124" y="485"/>
                </a:cubicBezTo>
                <a:cubicBezTo>
                  <a:pt x="1122" y="485"/>
                  <a:pt x="1122" y="485"/>
                  <a:pt x="1122" y="483"/>
                </a:cubicBezTo>
                <a:cubicBezTo>
                  <a:pt x="1149" y="402"/>
                  <a:pt x="1149" y="402"/>
                  <a:pt x="1149" y="402"/>
                </a:cubicBezTo>
                <a:cubicBezTo>
                  <a:pt x="1150" y="400"/>
                  <a:pt x="1152" y="399"/>
                  <a:pt x="1154" y="399"/>
                </a:cubicBezTo>
                <a:cubicBezTo>
                  <a:pt x="1235" y="399"/>
                  <a:pt x="1235" y="399"/>
                  <a:pt x="1235" y="399"/>
                </a:cubicBezTo>
                <a:cubicBezTo>
                  <a:pt x="1236" y="399"/>
                  <a:pt x="1237" y="399"/>
                  <a:pt x="1238" y="400"/>
                </a:cubicBezTo>
                <a:cubicBezTo>
                  <a:pt x="1246" y="412"/>
                  <a:pt x="1246" y="412"/>
                  <a:pt x="1246" y="412"/>
                </a:cubicBezTo>
                <a:cubicBezTo>
                  <a:pt x="1247" y="413"/>
                  <a:pt x="1247" y="413"/>
                  <a:pt x="1246" y="415"/>
                </a:cubicBezTo>
                <a:close/>
                <a:moveTo>
                  <a:pt x="1221" y="418"/>
                </a:moveTo>
                <a:cubicBezTo>
                  <a:pt x="1217" y="413"/>
                  <a:pt x="1217" y="413"/>
                  <a:pt x="1217" y="413"/>
                </a:cubicBezTo>
                <a:cubicBezTo>
                  <a:pt x="1217" y="412"/>
                  <a:pt x="1216" y="412"/>
                  <a:pt x="1215" y="412"/>
                </a:cubicBezTo>
                <a:cubicBezTo>
                  <a:pt x="1172" y="412"/>
                  <a:pt x="1172" y="412"/>
                  <a:pt x="1172" y="412"/>
                </a:cubicBezTo>
                <a:cubicBezTo>
                  <a:pt x="1170" y="412"/>
                  <a:pt x="1169" y="413"/>
                  <a:pt x="1169" y="414"/>
                </a:cubicBezTo>
                <a:cubicBezTo>
                  <a:pt x="1160" y="441"/>
                  <a:pt x="1160" y="441"/>
                  <a:pt x="1160" y="441"/>
                </a:cubicBezTo>
                <a:cubicBezTo>
                  <a:pt x="1205" y="441"/>
                  <a:pt x="1205" y="441"/>
                  <a:pt x="1205" y="441"/>
                </a:cubicBezTo>
                <a:cubicBezTo>
                  <a:pt x="1215" y="434"/>
                  <a:pt x="1215" y="434"/>
                  <a:pt x="1215" y="434"/>
                </a:cubicBezTo>
                <a:cubicBezTo>
                  <a:pt x="1216" y="434"/>
                  <a:pt x="1217" y="433"/>
                  <a:pt x="1217" y="433"/>
                </a:cubicBezTo>
                <a:cubicBezTo>
                  <a:pt x="1221" y="420"/>
                  <a:pt x="1221" y="420"/>
                  <a:pt x="1221" y="420"/>
                </a:cubicBezTo>
                <a:cubicBezTo>
                  <a:pt x="1221" y="420"/>
                  <a:pt x="1221" y="419"/>
                  <a:pt x="1221" y="418"/>
                </a:cubicBezTo>
                <a:close/>
                <a:moveTo>
                  <a:pt x="1131" y="415"/>
                </a:moveTo>
                <a:cubicBezTo>
                  <a:pt x="1124" y="434"/>
                  <a:pt x="1124" y="434"/>
                  <a:pt x="1124" y="434"/>
                </a:cubicBezTo>
                <a:cubicBezTo>
                  <a:pt x="1124" y="435"/>
                  <a:pt x="1123" y="436"/>
                  <a:pt x="1122" y="437"/>
                </a:cubicBezTo>
                <a:cubicBezTo>
                  <a:pt x="1102" y="452"/>
                  <a:pt x="1102" y="452"/>
                  <a:pt x="1102" y="452"/>
                </a:cubicBezTo>
                <a:cubicBezTo>
                  <a:pt x="1100" y="453"/>
                  <a:pt x="1098" y="454"/>
                  <a:pt x="1096" y="454"/>
                </a:cubicBezTo>
                <a:cubicBezTo>
                  <a:pt x="1040" y="454"/>
                  <a:pt x="1040" y="454"/>
                  <a:pt x="1040" y="454"/>
                </a:cubicBezTo>
                <a:cubicBezTo>
                  <a:pt x="1031" y="483"/>
                  <a:pt x="1031" y="483"/>
                  <a:pt x="1031" y="483"/>
                </a:cubicBezTo>
                <a:cubicBezTo>
                  <a:pt x="1030" y="485"/>
                  <a:pt x="1029" y="485"/>
                  <a:pt x="1028" y="485"/>
                </a:cubicBezTo>
                <a:cubicBezTo>
                  <a:pt x="1008" y="485"/>
                  <a:pt x="1008" y="485"/>
                  <a:pt x="1008" y="485"/>
                </a:cubicBezTo>
                <a:cubicBezTo>
                  <a:pt x="1007" y="485"/>
                  <a:pt x="1007" y="485"/>
                  <a:pt x="1007" y="483"/>
                </a:cubicBezTo>
                <a:cubicBezTo>
                  <a:pt x="1034" y="402"/>
                  <a:pt x="1034" y="402"/>
                  <a:pt x="1034" y="402"/>
                </a:cubicBezTo>
                <a:cubicBezTo>
                  <a:pt x="1035" y="400"/>
                  <a:pt x="1036" y="399"/>
                  <a:pt x="1039" y="399"/>
                </a:cubicBezTo>
                <a:cubicBezTo>
                  <a:pt x="1119" y="399"/>
                  <a:pt x="1119" y="399"/>
                  <a:pt x="1119" y="399"/>
                </a:cubicBezTo>
                <a:cubicBezTo>
                  <a:pt x="1121" y="399"/>
                  <a:pt x="1122" y="399"/>
                  <a:pt x="1123" y="400"/>
                </a:cubicBezTo>
                <a:cubicBezTo>
                  <a:pt x="1131" y="412"/>
                  <a:pt x="1131" y="412"/>
                  <a:pt x="1131" y="412"/>
                </a:cubicBezTo>
                <a:cubicBezTo>
                  <a:pt x="1131" y="413"/>
                  <a:pt x="1131" y="414"/>
                  <a:pt x="1131" y="415"/>
                </a:cubicBezTo>
                <a:close/>
                <a:moveTo>
                  <a:pt x="1105" y="418"/>
                </a:moveTo>
                <a:cubicBezTo>
                  <a:pt x="1101" y="413"/>
                  <a:pt x="1101" y="413"/>
                  <a:pt x="1101" y="413"/>
                </a:cubicBezTo>
                <a:cubicBezTo>
                  <a:pt x="1101" y="412"/>
                  <a:pt x="1100" y="412"/>
                  <a:pt x="1099" y="412"/>
                </a:cubicBezTo>
                <a:cubicBezTo>
                  <a:pt x="1056" y="412"/>
                  <a:pt x="1056" y="412"/>
                  <a:pt x="1056" y="412"/>
                </a:cubicBezTo>
                <a:cubicBezTo>
                  <a:pt x="1055" y="412"/>
                  <a:pt x="1054" y="413"/>
                  <a:pt x="1054" y="414"/>
                </a:cubicBezTo>
                <a:cubicBezTo>
                  <a:pt x="1045" y="441"/>
                  <a:pt x="1045" y="441"/>
                  <a:pt x="1045" y="441"/>
                </a:cubicBezTo>
                <a:cubicBezTo>
                  <a:pt x="1087" y="441"/>
                  <a:pt x="1087" y="441"/>
                  <a:pt x="1087" y="441"/>
                </a:cubicBezTo>
                <a:cubicBezTo>
                  <a:pt x="1088" y="441"/>
                  <a:pt x="1090" y="441"/>
                  <a:pt x="1091" y="440"/>
                </a:cubicBezTo>
                <a:cubicBezTo>
                  <a:pt x="1100" y="433"/>
                  <a:pt x="1100" y="433"/>
                  <a:pt x="1100" y="433"/>
                </a:cubicBezTo>
                <a:cubicBezTo>
                  <a:pt x="1101" y="432"/>
                  <a:pt x="1102" y="432"/>
                  <a:pt x="1102" y="430"/>
                </a:cubicBezTo>
                <a:cubicBezTo>
                  <a:pt x="1105" y="421"/>
                  <a:pt x="1105" y="421"/>
                  <a:pt x="1105" y="421"/>
                </a:cubicBezTo>
                <a:cubicBezTo>
                  <a:pt x="1106" y="420"/>
                  <a:pt x="1106" y="419"/>
                  <a:pt x="1105" y="418"/>
                </a:cubicBezTo>
                <a:close/>
                <a:moveTo>
                  <a:pt x="911" y="415"/>
                </a:moveTo>
                <a:cubicBezTo>
                  <a:pt x="905" y="435"/>
                  <a:pt x="905" y="435"/>
                  <a:pt x="905" y="435"/>
                </a:cubicBezTo>
                <a:cubicBezTo>
                  <a:pt x="904" y="436"/>
                  <a:pt x="903" y="438"/>
                  <a:pt x="902" y="439"/>
                </a:cubicBezTo>
                <a:cubicBezTo>
                  <a:pt x="888" y="449"/>
                  <a:pt x="888" y="449"/>
                  <a:pt x="888" y="449"/>
                </a:cubicBezTo>
                <a:cubicBezTo>
                  <a:pt x="892" y="478"/>
                  <a:pt x="892" y="478"/>
                  <a:pt x="892" y="478"/>
                </a:cubicBezTo>
                <a:cubicBezTo>
                  <a:pt x="892" y="479"/>
                  <a:pt x="892" y="479"/>
                  <a:pt x="892" y="480"/>
                </a:cubicBezTo>
                <a:cubicBezTo>
                  <a:pt x="892" y="480"/>
                  <a:pt x="892" y="481"/>
                  <a:pt x="892" y="482"/>
                </a:cubicBezTo>
                <a:cubicBezTo>
                  <a:pt x="891" y="483"/>
                  <a:pt x="891" y="483"/>
                  <a:pt x="891" y="483"/>
                </a:cubicBezTo>
                <a:cubicBezTo>
                  <a:pt x="891" y="484"/>
                  <a:pt x="891" y="484"/>
                  <a:pt x="890" y="485"/>
                </a:cubicBezTo>
                <a:cubicBezTo>
                  <a:pt x="890" y="485"/>
                  <a:pt x="889" y="485"/>
                  <a:pt x="888" y="485"/>
                </a:cubicBezTo>
                <a:cubicBezTo>
                  <a:pt x="869" y="485"/>
                  <a:pt x="869" y="485"/>
                  <a:pt x="869" y="485"/>
                </a:cubicBezTo>
                <a:cubicBezTo>
                  <a:pt x="869" y="485"/>
                  <a:pt x="868" y="485"/>
                  <a:pt x="868" y="484"/>
                </a:cubicBezTo>
                <a:cubicBezTo>
                  <a:pt x="865" y="454"/>
                  <a:pt x="865" y="454"/>
                  <a:pt x="865" y="454"/>
                </a:cubicBezTo>
                <a:cubicBezTo>
                  <a:pt x="821" y="454"/>
                  <a:pt x="821" y="454"/>
                  <a:pt x="821" y="454"/>
                </a:cubicBezTo>
                <a:cubicBezTo>
                  <a:pt x="811" y="483"/>
                  <a:pt x="811" y="483"/>
                  <a:pt x="811" y="483"/>
                </a:cubicBezTo>
                <a:cubicBezTo>
                  <a:pt x="810" y="485"/>
                  <a:pt x="810" y="485"/>
                  <a:pt x="808" y="485"/>
                </a:cubicBezTo>
                <a:cubicBezTo>
                  <a:pt x="789" y="485"/>
                  <a:pt x="789" y="485"/>
                  <a:pt x="789" y="485"/>
                </a:cubicBezTo>
                <a:cubicBezTo>
                  <a:pt x="787" y="485"/>
                  <a:pt x="787" y="485"/>
                  <a:pt x="787" y="483"/>
                </a:cubicBezTo>
                <a:cubicBezTo>
                  <a:pt x="814" y="402"/>
                  <a:pt x="814" y="402"/>
                  <a:pt x="814" y="402"/>
                </a:cubicBezTo>
                <a:cubicBezTo>
                  <a:pt x="815" y="400"/>
                  <a:pt x="817" y="399"/>
                  <a:pt x="819" y="399"/>
                </a:cubicBezTo>
                <a:cubicBezTo>
                  <a:pt x="900" y="399"/>
                  <a:pt x="900" y="399"/>
                  <a:pt x="900" y="399"/>
                </a:cubicBezTo>
                <a:cubicBezTo>
                  <a:pt x="901" y="399"/>
                  <a:pt x="902" y="399"/>
                  <a:pt x="903" y="400"/>
                </a:cubicBezTo>
                <a:cubicBezTo>
                  <a:pt x="911" y="412"/>
                  <a:pt x="911" y="412"/>
                  <a:pt x="911" y="412"/>
                </a:cubicBezTo>
                <a:cubicBezTo>
                  <a:pt x="912" y="413"/>
                  <a:pt x="912" y="413"/>
                  <a:pt x="911" y="415"/>
                </a:cubicBezTo>
                <a:close/>
                <a:moveTo>
                  <a:pt x="886" y="418"/>
                </a:moveTo>
                <a:cubicBezTo>
                  <a:pt x="882" y="413"/>
                  <a:pt x="882" y="413"/>
                  <a:pt x="882" y="413"/>
                </a:cubicBezTo>
                <a:cubicBezTo>
                  <a:pt x="881" y="412"/>
                  <a:pt x="881" y="412"/>
                  <a:pt x="880" y="412"/>
                </a:cubicBezTo>
                <a:cubicBezTo>
                  <a:pt x="837" y="412"/>
                  <a:pt x="837" y="412"/>
                  <a:pt x="837" y="412"/>
                </a:cubicBezTo>
                <a:cubicBezTo>
                  <a:pt x="835" y="412"/>
                  <a:pt x="834" y="413"/>
                  <a:pt x="834" y="414"/>
                </a:cubicBezTo>
                <a:cubicBezTo>
                  <a:pt x="825" y="441"/>
                  <a:pt x="825" y="441"/>
                  <a:pt x="825" y="441"/>
                </a:cubicBezTo>
                <a:cubicBezTo>
                  <a:pt x="870" y="441"/>
                  <a:pt x="870" y="441"/>
                  <a:pt x="870" y="441"/>
                </a:cubicBezTo>
                <a:cubicBezTo>
                  <a:pt x="880" y="434"/>
                  <a:pt x="880" y="434"/>
                  <a:pt x="880" y="434"/>
                </a:cubicBezTo>
                <a:cubicBezTo>
                  <a:pt x="881" y="434"/>
                  <a:pt x="882" y="433"/>
                  <a:pt x="882" y="433"/>
                </a:cubicBezTo>
                <a:cubicBezTo>
                  <a:pt x="886" y="420"/>
                  <a:pt x="886" y="420"/>
                  <a:pt x="886" y="420"/>
                </a:cubicBezTo>
                <a:cubicBezTo>
                  <a:pt x="886" y="420"/>
                  <a:pt x="886" y="419"/>
                  <a:pt x="886" y="418"/>
                </a:cubicBezTo>
                <a:close/>
                <a:moveTo>
                  <a:pt x="770" y="468"/>
                </a:moveTo>
                <a:cubicBezTo>
                  <a:pt x="770" y="469"/>
                  <a:pt x="769" y="470"/>
                  <a:pt x="768" y="470"/>
                </a:cubicBezTo>
                <a:cubicBezTo>
                  <a:pt x="751" y="483"/>
                  <a:pt x="751" y="483"/>
                  <a:pt x="751" y="483"/>
                </a:cubicBezTo>
                <a:cubicBezTo>
                  <a:pt x="750" y="484"/>
                  <a:pt x="749" y="485"/>
                  <a:pt x="748" y="485"/>
                </a:cubicBezTo>
                <a:cubicBezTo>
                  <a:pt x="747" y="485"/>
                  <a:pt x="746" y="485"/>
                  <a:pt x="745" y="485"/>
                </a:cubicBezTo>
                <a:cubicBezTo>
                  <a:pt x="683" y="485"/>
                  <a:pt x="683" y="485"/>
                  <a:pt x="683" y="485"/>
                </a:cubicBezTo>
                <a:cubicBezTo>
                  <a:pt x="681" y="485"/>
                  <a:pt x="680" y="485"/>
                  <a:pt x="679" y="483"/>
                </a:cubicBezTo>
                <a:cubicBezTo>
                  <a:pt x="670" y="470"/>
                  <a:pt x="670" y="470"/>
                  <a:pt x="670" y="470"/>
                </a:cubicBezTo>
                <a:cubicBezTo>
                  <a:pt x="669" y="470"/>
                  <a:pt x="669" y="469"/>
                  <a:pt x="669" y="468"/>
                </a:cubicBezTo>
                <a:cubicBezTo>
                  <a:pt x="692" y="401"/>
                  <a:pt x="692" y="401"/>
                  <a:pt x="692" y="401"/>
                </a:cubicBezTo>
                <a:cubicBezTo>
                  <a:pt x="692" y="400"/>
                  <a:pt x="693" y="399"/>
                  <a:pt x="695" y="399"/>
                </a:cubicBezTo>
                <a:cubicBezTo>
                  <a:pt x="714" y="399"/>
                  <a:pt x="714" y="399"/>
                  <a:pt x="714" y="399"/>
                </a:cubicBezTo>
                <a:cubicBezTo>
                  <a:pt x="716" y="399"/>
                  <a:pt x="716" y="400"/>
                  <a:pt x="716" y="401"/>
                </a:cubicBezTo>
                <a:cubicBezTo>
                  <a:pt x="695" y="463"/>
                  <a:pt x="695" y="463"/>
                  <a:pt x="695" y="463"/>
                </a:cubicBezTo>
                <a:cubicBezTo>
                  <a:pt x="695" y="464"/>
                  <a:pt x="695" y="464"/>
                  <a:pt x="695" y="465"/>
                </a:cubicBezTo>
                <a:cubicBezTo>
                  <a:pt x="700" y="471"/>
                  <a:pt x="700" y="471"/>
                  <a:pt x="700" y="471"/>
                </a:cubicBezTo>
                <a:cubicBezTo>
                  <a:pt x="700" y="472"/>
                  <a:pt x="701" y="472"/>
                  <a:pt x="701" y="472"/>
                </a:cubicBezTo>
                <a:cubicBezTo>
                  <a:pt x="736" y="472"/>
                  <a:pt x="736" y="472"/>
                  <a:pt x="736" y="472"/>
                </a:cubicBezTo>
                <a:cubicBezTo>
                  <a:pt x="737" y="472"/>
                  <a:pt x="737" y="472"/>
                  <a:pt x="738" y="471"/>
                </a:cubicBezTo>
                <a:cubicBezTo>
                  <a:pt x="747" y="465"/>
                  <a:pt x="747" y="465"/>
                  <a:pt x="747" y="465"/>
                </a:cubicBezTo>
                <a:cubicBezTo>
                  <a:pt x="748" y="464"/>
                  <a:pt x="748" y="464"/>
                  <a:pt x="749" y="463"/>
                </a:cubicBezTo>
                <a:cubicBezTo>
                  <a:pt x="770" y="401"/>
                  <a:pt x="770" y="401"/>
                  <a:pt x="770" y="401"/>
                </a:cubicBezTo>
                <a:cubicBezTo>
                  <a:pt x="770" y="400"/>
                  <a:pt x="771" y="399"/>
                  <a:pt x="772" y="399"/>
                </a:cubicBezTo>
                <a:cubicBezTo>
                  <a:pt x="792" y="399"/>
                  <a:pt x="792" y="399"/>
                  <a:pt x="792" y="399"/>
                </a:cubicBezTo>
                <a:cubicBezTo>
                  <a:pt x="793" y="399"/>
                  <a:pt x="793" y="400"/>
                  <a:pt x="793" y="401"/>
                </a:cubicBezTo>
                <a:lnTo>
                  <a:pt x="770" y="468"/>
                </a:lnTo>
                <a:close/>
                <a:moveTo>
                  <a:pt x="666" y="415"/>
                </a:moveTo>
                <a:cubicBezTo>
                  <a:pt x="648" y="469"/>
                  <a:pt x="648" y="469"/>
                  <a:pt x="648" y="469"/>
                </a:cubicBezTo>
                <a:cubicBezTo>
                  <a:pt x="647" y="470"/>
                  <a:pt x="647" y="472"/>
                  <a:pt x="645" y="472"/>
                </a:cubicBezTo>
                <a:cubicBezTo>
                  <a:pt x="629" y="484"/>
                  <a:pt x="629" y="484"/>
                  <a:pt x="629" y="484"/>
                </a:cubicBezTo>
                <a:cubicBezTo>
                  <a:pt x="628" y="485"/>
                  <a:pt x="627" y="485"/>
                  <a:pt x="626" y="485"/>
                </a:cubicBezTo>
                <a:cubicBezTo>
                  <a:pt x="558" y="485"/>
                  <a:pt x="558" y="485"/>
                  <a:pt x="558" y="485"/>
                </a:cubicBezTo>
                <a:cubicBezTo>
                  <a:pt x="556" y="485"/>
                  <a:pt x="556" y="485"/>
                  <a:pt x="555" y="484"/>
                </a:cubicBezTo>
                <a:cubicBezTo>
                  <a:pt x="547" y="472"/>
                  <a:pt x="547" y="472"/>
                  <a:pt x="547" y="472"/>
                </a:cubicBezTo>
                <a:cubicBezTo>
                  <a:pt x="546" y="472"/>
                  <a:pt x="546" y="470"/>
                  <a:pt x="547" y="469"/>
                </a:cubicBezTo>
                <a:cubicBezTo>
                  <a:pt x="565" y="415"/>
                  <a:pt x="565" y="415"/>
                  <a:pt x="565" y="415"/>
                </a:cubicBezTo>
                <a:cubicBezTo>
                  <a:pt x="565" y="414"/>
                  <a:pt x="566" y="413"/>
                  <a:pt x="567" y="412"/>
                </a:cubicBezTo>
                <a:cubicBezTo>
                  <a:pt x="583" y="400"/>
                  <a:pt x="583" y="400"/>
                  <a:pt x="583" y="400"/>
                </a:cubicBezTo>
                <a:cubicBezTo>
                  <a:pt x="584" y="399"/>
                  <a:pt x="585" y="399"/>
                  <a:pt x="587" y="399"/>
                </a:cubicBezTo>
                <a:cubicBezTo>
                  <a:pt x="655" y="399"/>
                  <a:pt x="655" y="399"/>
                  <a:pt x="655" y="399"/>
                </a:cubicBezTo>
                <a:cubicBezTo>
                  <a:pt x="656" y="399"/>
                  <a:pt x="657" y="399"/>
                  <a:pt x="657" y="400"/>
                </a:cubicBezTo>
                <a:cubicBezTo>
                  <a:pt x="666" y="412"/>
                  <a:pt x="666" y="412"/>
                  <a:pt x="666" y="412"/>
                </a:cubicBezTo>
                <a:cubicBezTo>
                  <a:pt x="666" y="413"/>
                  <a:pt x="666" y="414"/>
                  <a:pt x="666" y="415"/>
                </a:cubicBezTo>
                <a:close/>
                <a:moveTo>
                  <a:pt x="640" y="419"/>
                </a:moveTo>
                <a:cubicBezTo>
                  <a:pt x="637" y="413"/>
                  <a:pt x="637" y="413"/>
                  <a:pt x="637" y="413"/>
                </a:cubicBezTo>
                <a:cubicBezTo>
                  <a:pt x="636" y="412"/>
                  <a:pt x="635" y="412"/>
                  <a:pt x="635" y="412"/>
                </a:cubicBezTo>
                <a:cubicBezTo>
                  <a:pt x="598" y="412"/>
                  <a:pt x="598" y="412"/>
                  <a:pt x="598" y="412"/>
                </a:cubicBezTo>
                <a:cubicBezTo>
                  <a:pt x="597" y="412"/>
                  <a:pt x="596" y="412"/>
                  <a:pt x="595" y="413"/>
                </a:cubicBezTo>
                <a:cubicBezTo>
                  <a:pt x="588" y="419"/>
                  <a:pt x="588" y="419"/>
                  <a:pt x="588" y="419"/>
                </a:cubicBezTo>
                <a:cubicBezTo>
                  <a:pt x="587" y="419"/>
                  <a:pt x="587" y="420"/>
                  <a:pt x="586" y="421"/>
                </a:cubicBezTo>
                <a:cubicBezTo>
                  <a:pt x="572" y="463"/>
                  <a:pt x="572" y="463"/>
                  <a:pt x="572" y="463"/>
                </a:cubicBezTo>
                <a:cubicBezTo>
                  <a:pt x="572" y="464"/>
                  <a:pt x="572" y="465"/>
                  <a:pt x="572" y="466"/>
                </a:cubicBezTo>
                <a:cubicBezTo>
                  <a:pt x="576" y="471"/>
                  <a:pt x="576" y="471"/>
                  <a:pt x="576" y="471"/>
                </a:cubicBezTo>
                <a:cubicBezTo>
                  <a:pt x="576" y="472"/>
                  <a:pt x="577" y="472"/>
                  <a:pt x="578" y="472"/>
                </a:cubicBezTo>
                <a:cubicBezTo>
                  <a:pt x="614" y="472"/>
                  <a:pt x="614" y="472"/>
                  <a:pt x="614" y="472"/>
                </a:cubicBezTo>
                <a:cubicBezTo>
                  <a:pt x="615" y="472"/>
                  <a:pt x="616" y="472"/>
                  <a:pt x="617" y="471"/>
                </a:cubicBezTo>
                <a:cubicBezTo>
                  <a:pt x="625" y="466"/>
                  <a:pt x="625" y="466"/>
                  <a:pt x="625" y="466"/>
                </a:cubicBezTo>
                <a:cubicBezTo>
                  <a:pt x="625" y="465"/>
                  <a:pt x="626" y="464"/>
                  <a:pt x="626" y="463"/>
                </a:cubicBezTo>
                <a:cubicBezTo>
                  <a:pt x="640" y="421"/>
                  <a:pt x="640" y="421"/>
                  <a:pt x="640" y="421"/>
                </a:cubicBezTo>
                <a:cubicBezTo>
                  <a:pt x="641" y="420"/>
                  <a:pt x="641" y="419"/>
                  <a:pt x="640" y="419"/>
                </a:cubicBezTo>
                <a:close/>
                <a:moveTo>
                  <a:pt x="547" y="428"/>
                </a:moveTo>
                <a:cubicBezTo>
                  <a:pt x="546" y="429"/>
                  <a:pt x="546" y="429"/>
                  <a:pt x="545" y="430"/>
                </a:cubicBezTo>
                <a:cubicBezTo>
                  <a:pt x="501" y="456"/>
                  <a:pt x="501" y="456"/>
                  <a:pt x="501" y="456"/>
                </a:cubicBezTo>
                <a:cubicBezTo>
                  <a:pt x="492" y="483"/>
                  <a:pt x="492" y="483"/>
                  <a:pt x="492" y="483"/>
                </a:cubicBezTo>
                <a:cubicBezTo>
                  <a:pt x="492" y="485"/>
                  <a:pt x="491" y="485"/>
                  <a:pt x="489" y="485"/>
                </a:cubicBezTo>
                <a:cubicBezTo>
                  <a:pt x="470" y="485"/>
                  <a:pt x="470" y="485"/>
                  <a:pt x="470" y="485"/>
                </a:cubicBezTo>
                <a:cubicBezTo>
                  <a:pt x="468" y="485"/>
                  <a:pt x="468" y="485"/>
                  <a:pt x="468" y="483"/>
                </a:cubicBezTo>
                <a:cubicBezTo>
                  <a:pt x="477" y="456"/>
                  <a:pt x="477" y="456"/>
                  <a:pt x="477" y="456"/>
                </a:cubicBezTo>
                <a:cubicBezTo>
                  <a:pt x="451" y="430"/>
                  <a:pt x="451" y="430"/>
                  <a:pt x="451" y="430"/>
                </a:cubicBezTo>
                <a:cubicBezTo>
                  <a:pt x="451" y="429"/>
                  <a:pt x="450" y="429"/>
                  <a:pt x="451" y="428"/>
                </a:cubicBezTo>
                <a:cubicBezTo>
                  <a:pt x="460" y="401"/>
                  <a:pt x="460" y="401"/>
                  <a:pt x="460" y="401"/>
                </a:cubicBezTo>
                <a:cubicBezTo>
                  <a:pt x="460" y="400"/>
                  <a:pt x="461" y="399"/>
                  <a:pt x="462" y="399"/>
                </a:cubicBezTo>
                <a:cubicBezTo>
                  <a:pt x="481" y="399"/>
                  <a:pt x="481" y="399"/>
                  <a:pt x="481" y="399"/>
                </a:cubicBezTo>
                <a:cubicBezTo>
                  <a:pt x="482" y="399"/>
                  <a:pt x="483" y="400"/>
                  <a:pt x="482" y="401"/>
                </a:cubicBezTo>
                <a:cubicBezTo>
                  <a:pt x="474" y="425"/>
                  <a:pt x="474" y="425"/>
                  <a:pt x="474" y="425"/>
                </a:cubicBezTo>
                <a:cubicBezTo>
                  <a:pt x="474" y="426"/>
                  <a:pt x="474" y="427"/>
                  <a:pt x="474" y="427"/>
                </a:cubicBezTo>
                <a:cubicBezTo>
                  <a:pt x="493" y="446"/>
                  <a:pt x="493" y="446"/>
                  <a:pt x="493" y="446"/>
                </a:cubicBezTo>
                <a:cubicBezTo>
                  <a:pt x="524" y="427"/>
                  <a:pt x="524" y="427"/>
                  <a:pt x="524" y="427"/>
                </a:cubicBezTo>
                <a:cubicBezTo>
                  <a:pt x="524" y="427"/>
                  <a:pt x="525" y="426"/>
                  <a:pt x="526" y="425"/>
                </a:cubicBezTo>
                <a:cubicBezTo>
                  <a:pt x="534" y="401"/>
                  <a:pt x="534" y="401"/>
                  <a:pt x="534" y="401"/>
                </a:cubicBezTo>
                <a:cubicBezTo>
                  <a:pt x="534" y="400"/>
                  <a:pt x="535" y="399"/>
                  <a:pt x="536" y="399"/>
                </a:cubicBezTo>
                <a:cubicBezTo>
                  <a:pt x="554" y="399"/>
                  <a:pt x="554" y="399"/>
                  <a:pt x="554" y="399"/>
                </a:cubicBezTo>
                <a:cubicBezTo>
                  <a:pt x="556" y="399"/>
                  <a:pt x="556" y="400"/>
                  <a:pt x="556" y="401"/>
                </a:cubicBezTo>
                <a:lnTo>
                  <a:pt x="547" y="4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defTabSz="932563"/>
            <a:endParaRPr lang="en-US" dirty="0">
              <a:solidFill>
                <a:srgbClr val="282828"/>
              </a:solidFill>
            </a:endParaRPr>
          </a:p>
        </p:txBody>
      </p:sp>
    </p:spTree>
    <p:extLst>
      <p:ext uri="{BB962C8B-B14F-4D97-AF65-F5344CB8AC3E}">
        <p14:creationId xmlns:p14="http://schemas.microsoft.com/office/powerpoint/2010/main" val="343518812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2125663"/>
            <a:ext cx="11887200" cy="1831975"/>
          </a:xfrm>
          <a:noFill/>
        </p:spPr>
        <p:txBody>
          <a:bodyPr tIns="91440" bIns="91440" anchor="t" anchorCtr="0"/>
          <a:lstStyle>
            <a:lvl1pPr>
              <a:defRPr sz="8799"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304970558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2125663"/>
            <a:ext cx="11887200" cy="1831975"/>
          </a:xfrm>
          <a:noFill/>
        </p:spPr>
        <p:txBody>
          <a:bodyPr tIns="91440" bIns="91440" anchor="t" anchorCtr="0"/>
          <a:lstStyle>
            <a:lvl1pPr>
              <a:defRPr sz="8799"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225530712"/>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2125663"/>
            <a:ext cx="11887200" cy="1831975"/>
          </a:xfrm>
          <a:noFill/>
        </p:spPr>
        <p:txBody>
          <a:bodyPr tIns="91440" bIns="91440" anchor="t" anchorCtr="0"/>
          <a:lstStyle>
            <a:lvl1pPr>
              <a:defRPr sz="8799"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3006657651"/>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9" y="1212850"/>
            <a:ext cx="11887200" cy="2092881"/>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557" indent="0">
              <a:buNone/>
              <a:defRPr sz="2000"/>
            </a:lvl3pPr>
            <a:lvl4pPr marL="457112" indent="0">
              <a:buNone/>
              <a:defRPr sz="1800"/>
            </a:lvl4pPr>
            <a:lvl5pPr marL="685669"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184397211"/>
      </p:ext>
    </p:extLst>
  </p:cSld>
  <p:clrMapOvr>
    <a:masterClrMapping/>
  </p:clrMapOvr>
  <p:transition>
    <p:fade/>
  </p:transition>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9" y="1212850"/>
            <a:ext cx="11887200" cy="2092881"/>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557" indent="0">
              <a:buNone/>
              <a:defRPr sz="2000"/>
            </a:lvl3pPr>
            <a:lvl4pPr marL="457112" indent="0">
              <a:buNone/>
              <a:defRPr sz="1800"/>
            </a:lvl4pPr>
            <a:lvl5pPr marL="685669"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61159996"/>
      </p:ext>
    </p:extLst>
  </p:cSld>
  <p:clrMapOvr>
    <a:masterClrMapping/>
  </p:clrMapOvr>
  <p:transition>
    <p:fade/>
  </p:transition>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
        <p:nvSpPr>
          <p:cNvPr id="7" name="Content Placeholder 6"/>
          <p:cNvSpPr>
            <a:spLocks noGrp="1"/>
          </p:cNvSpPr>
          <p:nvPr>
            <p:ph sz="quarter" idx="10"/>
          </p:nvPr>
        </p:nvSpPr>
        <p:spPr>
          <a:xfrm>
            <a:off x="274639" y="1214439"/>
            <a:ext cx="11887200" cy="223152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09902814"/>
      </p:ext>
    </p:extLst>
  </p:cSld>
  <p:clrMapOvr>
    <a:masterClrMapping/>
  </p:clrMapOvr>
  <p:transition>
    <p:fade/>
  </p:transition>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9" y="1212851"/>
            <a:ext cx="11887200" cy="2231528"/>
          </a:xfrm>
        </p:spPr>
        <p:txBody>
          <a:bodyPr>
            <a:spAutoFit/>
          </a:bodyPr>
          <a:lstStyle>
            <a:lvl1pPr>
              <a:defRPr>
                <a:gradFill>
                  <a:gsLst>
                    <a:gs pos="1250">
                      <a:schemeClr val="tx2"/>
                    </a:gs>
                    <a:gs pos="99000">
                      <a:schemeClr val="tx2"/>
                    </a:gs>
                  </a:gsLst>
                  <a:lin ang="5400000" scaled="0"/>
                </a:gra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087299968"/>
      </p:ext>
    </p:extLst>
  </p:cSld>
  <p:clrMapOvr>
    <a:masterClrMapping/>
  </p:clrMapOvr>
  <p:transition>
    <p:fade/>
  </p:transition>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0" y="1212850"/>
            <a:ext cx="5486399" cy="2536079"/>
          </a:xfrm>
        </p:spPr>
        <p:txBody>
          <a:bodyPr wrap="square">
            <a:spAutoFit/>
          </a:bodyPr>
          <a:lstStyle>
            <a:lvl1pPr marL="0" indent="0">
              <a:spcBef>
                <a:spcPts val="1224"/>
              </a:spcBef>
              <a:buClr>
                <a:schemeClr val="tx1"/>
              </a:buClr>
              <a:buFont typeface="Wingdings" pitchFamily="2" charset="2"/>
              <a:buNone/>
              <a:defRPr sz="3599">
                <a:gradFill>
                  <a:gsLst>
                    <a:gs pos="1250">
                      <a:schemeClr val="tx2"/>
                    </a:gs>
                    <a:gs pos="99000">
                      <a:schemeClr val="tx2"/>
                    </a:gs>
                  </a:gsLst>
                  <a:lin ang="5400000" scaled="0"/>
                </a:gradFill>
              </a:defRPr>
            </a:lvl1pPr>
            <a:lvl2pPr marL="0" indent="0">
              <a:buNone/>
              <a:defRPr sz="2000"/>
            </a:lvl2pPr>
            <a:lvl3pPr marL="231730" indent="0">
              <a:buNone/>
              <a:tabLst/>
              <a:defRPr sz="2000"/>
            </a:lvl3pPr>
            <a:lvl4pPr marL="460287" indent="0">
              <a:buNone/>
              <a:defRPr sz="1800"/>
            </a:lvl4pPr>
            <a:lvl5pPr marL="685669"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50"/>
            <a:ext cx="5486399" cy="2536079"/>
          </a:xfrm>
        </p:spPr>
        <p:txBody>
          <a:bodyPr wrap="square">
            <a:spAutoFit/>
          </a:bodyPr>
          <a:lstStyle>
            <a:lvl1pPr marL="0" indent="0">
              <a:spcBef>
                <a:spcPts val="1224"/>
              </a:spcBef>
              <a:buClr>
                <a:schemeClr val="tx1"/>
              </a:buClr>
              <a:buFont typeface="Wingdings" pitchFamily="2" charset="2"/>
              <a:buNone/>
              <a:defRPr sz="3599">
                <a:gradFill>
                  <a:gsLst>
                    <a:gs pos="1250">
                      <a:schemeClr val="tx2"/>
                    </a:gs>
                    <a:gs pos="99000">
                      <a:schemeClr val="tx2"/>
                    </a:gs>
                  </a:gsLst>
                  <a:lin ang="5400000" scaled="0"/>
                </a:gradFill>
              </a:defRPr>
            </a:lvl1pPr>
            <a:lvl2pPr marL="0" indent="0">
              <a:buNone/>
              <a:defRPr sz="2000"/>
            </a:lvl2pPr>
            <a:lvl3pPr marL="231730" indent="0">
              <a:buNone/>
              <a:tabLst/>
              <a:defRPr sz="2000"/>
            </a:lvl3pPr>
            <a:lvl4pPr marL="460287" indent="0">
              <a:buNone/>
              <a:defRPr sz="1800"/>
            </a:lvl4pPr>
            <a:lvl5pPr marL="685669"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904605189"/>
      </p:ext>
    </p:extLst>
  </p:cSld>
  <p:clrMapOvr>
    <a:masterClrMapping/>
  </p:clrMapOvr>
  <p:transition>
    <p:fade/>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0" y="1212850"/>
            <a:ext cx="5486399" cy="2536079"/>
          </a:xfrm>
        </p:spPr>
        <p:txBody>
          <a:bodyPr wrap="square">
            <a:spAutoFit/>
          </a:bodyPr>
          <a:lstStyle>
            <a:lvl1pPr marL="0" indent="0">
              <a:spcBef>
                <a:spcPts val="1224"/>
              </a:spcBef>
              <a:buClr>
                <a:schemeClr val="tx1"/>
              </a:buClr>
              <a:buFont typeface="Wingdings" pitchFamily="2" charset="2"/>
              <a:buNone/>
              <a:defRPr sz="3599"/>
            </a:lvl1pPr>
            <a:lvl2pPr marL="0" indent="0">
              <a:buNone/>
              <a:defRPr sz="2000"/>
            </a:lvl2pPr>
            <a:lvl3pPr marL="231730" indent="0">
              <a:buNone/>
              <a:tabLst/>
              <a:defRPr sz="2000"/>
            </a:lvl3pPr>
            <a:lvl4pPr marL="460287" indent="0">
              <a:buNone/>
              <a:defRPr sz="1800"/>
            </a:lvl4pPr>
            <a:lvl5pPr marL="685669"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599"/>
            </a:lvl1pPr>
            <a:lvl2pPr marL="0" indent="0">
              <a:buNone/>
              <a:defRPr sz="2000"/>
            </a:lvl2pPr>
            <a:lvl3pPr marL="231730" indent="0">
              <a:buNone/>
              <a:tabLst/>
              <a:defRPr sz="2000"/>
            </a:lvl3pPr>
            <a:lvl4pPr marL="460287" indent="0">
              <a:buNone/>
              <a:defRPr sz="1800"/>
            </a:lvl4pPr>
            <a:lvl5pPr marL="685669"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78667414"/>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0" y="1212850"/>
            <a:ext cx="5486399" cy="2536079"/>
          </a:xfrm>
        </p:spPr>
        <p:txBody>
          <a:bodyPr wrap="square">
            <a:spAutoFit/>
          </a:bodyPr>
          <a:lstStyle>
            <a:lvl1pPr marL="287282" indent="-287282">
              <a:spcBef>
                <a:spcPts val="1224"/>
              </a:spcBef>
              <a:buClr>
                <a:schemeClr val="tx1"/>
              </a:buClr>
              <a:buFont typeface="Arial" pitchFamily="34" charset="0"/>
              <a:buChar char="•"/>
              <a:defRPr sz="3599"/>
            </a:lvl1pPr>
            <a:lvl2pPr marL="531064" indent="-233150">
              <a:defRPr sz="2000"/>
            </a:lvl2pPr>
            <a:lvl3pPr marL="699450" indent="-168387">
              <a:tabLst/>
              <a:defRPr sz="2000"/>
            </a:lvl3pPr>
            <a:lvl4pPr marL="880789" indent="-181339">
              <a:defRPr sz="1800"/>
            </a:lvl4pPr>
            <a:lvl5pPr marL="1049175" indent="-168387">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50"/>
            <a:ext cx="5486399" cy="2536079"/>
          </a:xfrm>
        </p:spPr>
        <p:txBody>
          <a:bodyPr wrap="square">
            <a:spAutoFit/>
          </a:bodyPr>
          <a:lstStyle>
            <a:lvl1pPr marL="287282" indent="-287282">
              <a:spcBef>
                <a:spcPts val="1224"/>
              </a:spcBef>
              <a:buClr>
                <a:schemeClr val="tx1"/>
              </a:buClr>
              <a:buFont typeface="Arial" pitchFamily="34" charset="0"/>
              <a:buChar char="•"/>
              <a:defRPr sz="3599"/>
            </a:lvl1pPr>
            <a:lvl2pPr marL="531064" indent="-233150">
              <a:defRPr sz="2000"/>
            </a:lvl2pPr>
            <a:lvl3pPr marL="699450" indent="-168387">
              <a:tabLst/>
              <a:defRPr sz="2000"/>
            </a:lvl3pPr>
            <a:lvl4pPr marL="880789" indent="-181339">
              <a:defRPr sz="1800"/>
            </a:lvl4pPr>
            <a:lvl5pPr marL="1049175" indent="-168387">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01255155"/>
      </p:ext>
    </p:extLst>
  </p:cSld>
  <p:clrMapOvr>
    <a:masterClrMapping/>
  </p:clrMapOvr>
  <p:transition>
    <p:fade/>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0" y="1212849"/>
            <a:ext cx="5486399" cy="2671501"/>
          </a:xfrm>
        </p:spPr>
        <p:txBody>
          <a:bodyPr wrap="square">
            <a:spAutoFit/>
          </a:bodyPr>
          <a:lstStyle>
            <a:lvl1pPr marL="287282" indent="-287282">
              <a:spcBef>
                <a:spcPts val="1224"/>
              </a:spcBef>
              <a:buClr>
                <a:schemeClr val="tx2"/>
              </a:buClr>
              <a:buFont typeface="Arial" pitchFamily="34" charset="0"/>
              <a:buChar char="•"/>
              <a:defRPr sz="3599">
                <a:gradFill>
                  <a:gsLst>
                    <a:gs pos="1250">
                      <a:schemeClr val="tx2"/>
                    </a:gs>
                    <a:gs pos="99000">
                      <a:schemeClr val="tx2"/>
                    </a:gs>
                  </a:gsLst>
                  <a:lin ang="5400000" scaled="0"/>
                </a:gradFill>
              </a:defRPr>
            </a:lvl1pPr>
            <a:lvl2pPr marL="531064" indent="-233150">
              <a:defRPr sz="2400"/>
            </a:lvl2pPr>
            <a:lvl3pPr marL="699450" indent="-168387">
              <a:tabLst/>
              <a:defRPr sz="2400"/>
            </a:lvl3pPr>
            <a:lvl4pPr marL="880789" indent="-181339">
              <a:defRPr/>
            </a:lvl4pPr>
            <a:lvl5pPr marL="1049175" indent="-168387">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71501"/>
          </a:xfrm>
        </p:spPr>
        <p:txBody>
          <a:bodyPr wrap="square">
            <a:spAutoFit/>
          </a:bodyPr>
          <a:lstStyle>
            <a:lvl1pPr marL="287282" indent="-287282">
              <a:spcBef>
                <a:spcPts val="1224"/>
              </a:spcBef>
              <a:buClr>
                <a:schemeClr val="tx2"/>
              </a:buClr>
              <a:buFont typeface="Arial" pitchFamily="34" charset="0"/>
              <a:buChar char="•"/>
              <a:defRPr sz="3599">
                <a:gradFill>
                  <a:gsLst>
                    <a:gs pos="1250">
                      <a:schemeClr val="tx2"/>
                    </a:gs>
                    <a:gs pos="99000">
                      <a:schemeClr val="tx2"/>
                    </a:gs>
                  </a:gsLst>
                  <a:lin ang="5400000" scaled="0"/>
                </a:gradFill>
              </a:defRPr>
            </a:lvl1pPr>
            <a:lvl2pPr marL="531064" indent="-233150">
              <a:defRPr sz="2400"/>
            </a:lvl2pPr>
            <a:lvl3pPr marL="699450" indent="-168387">
              <a:tabLst/>
              <a:defRPr sz="2400"/>
            </a:lvl3pPr>
            <a:lvl4pPr marL="880789" indent="-181339">
              <a:defRPr/>
            </a:lvl4pPr>
            <a:lvl5pPr marL="1049175" indent="-168387">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735785762"/>
      </p:ext>
    </p:extLst>
  </p:cSld>
  <p:clrMapOvr>
    <a:masterClrMapping/>
  </p:clrMapOvr>
  <p:transition>
    <p:fade/>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18858051"/>
      </p:ext>
    </p:extLst>
  </p:cSld>
  <p:clrMapOvr>
    <a:masterClrMapping/>
  </p:clrMapOvr>
  <p:transition>
    <p:fade/>
  </p:transition>
  <p:timing>
    <p:tnLst>
      <p:par>
        <p:cT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52810127"/>
      </p:ext>
    </p:extLst>
  </p:cSld>
  <p:clrMapOvr>
    <a:masterClrMapping/>
  </p:clrMapOvr>
  <p:transition>
    <p:fade/>
  </p:transition>
  <p:timing>
    <p:tnLst>
      <p:par>
        <p:cTn id="1" dur="indefinite" restart="never" nodeType="tmRoot"/>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8790248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253667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3450996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2" tIns="46632" rIns="46632" bIns="46632" numCol="1" spcCol="0" rtlCol="0" fromWordArt="0" anchor="ctr" anchorCtr="0" forceAA="0" compatLnSpc="1">
            <a:prstTxWarp prst="textNoShape">
              <a:avLst/>
            </a:prstTxWarp>
            <a:noAutofit/>
          </a:bodyPr>
          <a:lstStyle/>
          <a:p>
            <a:pPr algn="ctr" defTabSz="932293" fontAlgn="base">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16153"/>
            <a:ext cx="11887199" cy="2131353"/>
          </a:xfrm>
        </p:spPr>
        <p:txBody>
          <a:bodyPr/>
          <a:lstStyle>
            <a:lvl1pPr marL="0" indent="0">
              <a:buNone/>
              <a:defRPr sz="3299">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48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494"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406"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795"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971347144"/>
      </p:ext>
    </p:extLst>
  </p:cSld>
  <p:clrMapOvr>
    <a:masterClrMapping/>
  </p:clrMapOvr>
  <p:transition>
    <p:fade/>
  </p:transition>
  <p:timing>
    <p:tnLst>
      <p:par>
        <p:cT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9" y="1212851"/>
            <a:ext cx="11887200" cy="2443746"/>
          </a:xfrm>
          <a:prstGeom prst="rect">
            <a:avLst/>
          </a:prstGeom>
        </p:spPr>
        <p:txBody>
          <a:bodyPr/>
          <a:lstStyle>
            <a:lvl1pPr marL="290457" indent="-290457">
              <a:buClr>
                <a:schemeClr val="tx1"/>
              </a:buClr>
              <a:buSzPct val="90000"/>
              <a:buFont typeface="Arial" pitchFamily="34" charset="0"/>
              <a:buChar char="•"/>
              <a:defRPr sz="3599">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390" indent="-280935">
              <a:buClr>
                <a:schemeClr val="tx1"/>
              </a:buClr>
              <a:buSzPct val="90000"/>
              <a:buFont typeface="Arial" pitchFamily="34" charset="0"/>
              <a:buChar char="•"/>
              <a:defRPr sz="3199">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1847" indent="-290457">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404" indent="-228557">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8960" indent="-228557">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2"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699"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182036092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92881"/>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600" indent="0">
              <a:buNone/>
              <a:defRPr sz="2000"/>
            </a:lvl3pPr>
            <a:lvl4pPr marL="457200" indent="0">
              <a:buNone/>
              <a:defRPr sz="1800"/>
            </a:lvl4pPr>
            <a:lvl5pPr marL="685800"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174816850"/>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slideLayout" Target="../slideLayouts/slideLayout36.xml"/><Relationship Id="rId18" Type="http://schemas.openxmlformats.org/officeDocument/2006/relationships/slideLayout" Target="../slideLayouts/slideLayout41.xml"/><Relationship Id="rId3" Type="http://schemas.openxmlformats.org/officeDocument/2006/relationships/slideLayout" Target="../slideLayouts/slideLayout26.xml"/><Relationship Id="rId21" Type="http://schemas.openxmlformats.org/officeDocument/2006/relationships/slideLayout" Target="../slideLayouts/slideLayout44.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17" Type="http://schemas.openxmlformats.org/officeDocument/2006/relationships/slideLayout" Target="../slideLayouts/slideLayout40.xml"/><Relationship Id="rId2" Type="http://schemas.openxmlformats.org/officeDocument/2006/relationships/slideLayout" Target="../slideLayouts/slideLayout25.xml"/><Relationship Id="rId16" Type="http://schemas.openxmlformats.org/officeDocument/2006/relationships/slideLayout" Target="../slideLayouts/slideLayout39.xml"/><Relationship Id="rId20" Type="http://schemas.openxmlformats.org/officeDocument/2006/relationships/slideLayout" Target="../slideLayouts/slideLayout43.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5" Type="http://schemas.openxmlformats.org/officeDocument/2006/relationships/slideLayout" Target="../slideLayouts/slideLayout38.xml"/><Relationship Id="rId23" Type="http://schemas.openxmlformats.org/officeDocument/2006/relationships/theme" Target="../theme/theme2.xml"/><Relationship Id="rId10" Type="http://schemas.openxmlformats.org/officeDocument/2006/relationships/slideLayout" Target="../slideLayouts/slideLayout33.xml"/><Relationship Id="rId19" Type="http://schemas.openxmlformats.org/officeDocument/2006/relationships/slideLayout" Target="../slideLayouts/slideLayout42.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slideLayout" Target="../slideLayouts/slideLayout37.xml"/><Relationship Id="rId22" Type="http://schemas.openxmlformats.org/officeDocument/2006/relationships/slideLayout" Target="../slideLayouts/slideLayout4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slideLayout" Target="../slideLayouts/slideLayout58.xml"/><Relationship Id="rId18" Type="http://schemas.openxmlformats.org/officeDocument/2006/relationships/slideLayout" Target="../slideLayouts/slideLayout63.xml"/><Relationship Id="rId3" Type="http://schemas.openxmlformats.org/officeDocument/2006/relationships/slideLayout" Target="../slideLayouts/slideLayout48.xml"/><Relationship Id="rId21" Type="http://schemas.openxmlformats.org/officeDocument/2006/relationships/slideLayout" Target="../slideLayouts/slideLayout66.xml"/><Relationship Id="rId7" Type="http://schemas.openxmlformats.org/officeDocument/2006/relationships/slideLayout" Target="../slideLayouts/slideLayout52.xml"/><Relationship Id="rId12" Type="http://schemas.openxmlformats.org/officeDocument/2006/relationships/slideLayout" Target="../slideLayouts/slideLayout57.xml"/><Relationship Id="rId17" Type="http://schemas.openxmlformats.org/officeDocument/2006/relationships/slideLayout" Target="../slideLayouts/slideLayout62.xml"/><Relationship Id="rId2" Type="http://schemas.openxmlformats.org/officeDocument/2006/relationships/slideLayout" Target="../slideLayouts/slideLayout47.xml"/><Relationship Id="rId16" Type="http://schemas.openxmlformats.org/officeDocument/2006/relationships/slideLayout" Target="../slideLayouts/slideLayout61.xml"/><Relationship Id="rId20" Type="http://schemas.openxmlformats.org/officeDocument/2006/relationships/slideLayout" Target="../slideLayouts/slideLayout65.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24" Type="http://schemas.openxmlformats.org/officeDocument/2006/relationships/theme" Target="../theme/theme3.xml"/><Relationship Id="rId5" Type="http://schemas.openxmlformats.org/officeDocument/2006/relationships/slideLayout" Target="../slideLayouts/slideLayout50.xml"/><Relationship Id="rId15" Type="http://schemas.openxmlformats.org/officeDocument/2006/relationships/slideLayout" Target="../slideLayouts/slideLayout60.xml"/><Relationship Id="rId23" Type="http://schemas.openxmlformats.org/officeDocument/2006/relationships/slideLayout" Target="../slideLayouts/slideLayout68.xml"/><Relationship Id="rId10" Type="http://schemas.openxmlformats.org/officeDocument/2006/relationships/slideLayout" Target="../slideLayouts/slideLayout55.xml"/><Relationship Id="rId19" Type="http://schemas.openxmlformats.org/officeDocument/2006/relationships/slideLayout" Target="../slideLayouts/slideLayout64.xml"/><Relationship Id="rId4" Type="http://schemas.openxmlformats.org/officeDocument/2006/relationships/slideLayout" Target="../slideLayouts/slideLayout49.xml"/><Relationship Id="rId9" Type="http://schemas.openxmlformats.org/officeDocument/2006/relationships/slideLayout" Target="../slideLayouts/slideLayout54.xml"/><Relationship Id="rId14" Type="http://schemas.openxmlformats.org/officeDocument/2006/relationships/slideLayout" Target="../slideLayouts/slideLayout59.xml"/><Relationship Id="rId22" Type="http://schemas.openxmlformats.org/officeDocument/2006/relationships/slideLayout" Target="../slideLayouts/slideLayout6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320" y="296897"/>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790270825"/>
      </p:ext>
    </p:extLst>
  </p:cSld>
  <p:clrMap bg1="lt1" tx1="dk1" bg2="lt2" tx2="dk2" accent1="accent1" accent2="accent2" accent3="accent3" accent4="accent4" accent5="accent5" accent6="accent6" hlink="hlink" folHlink="folHlink"/>
  <p:sldLayoutIdLst>
    <p:sldLayoutId id="2147484183" r:id="rId1"/>
    <p:sldLayoutId id="2147484167" r:id="rId2"/>
    <p:sldLayoutId id="2147484187" r:id="rId3"/>
    <p:sldLayoutId id="2147484185" r:id="rId4"/>
    <p:sldLayoutId id="2147484186" r:id="rId5"/>
    <p:sldLayoutId id="2147484130" r:id="rId6"/>
    <p:sldLayoutId id="2147484101" r:id="rId7"/>
    <p:sldLayoutId id="2147484102" r:id="rId8"/>
    <p:sldLayoutId id="2147484087" r:id="rId9"/>
    <p:sldLayoutId id="2147484098" r:id="rId10"/>
    <p:sldLayoutId id="2147484086" r:id="rId11"/>
    <p:sldLayoutId id="2147484107" r:id="rId12"/>
    <p:sldLayoutId id="2147484099" r:id="rId13"/>
    <p:sldLayoutId id="2147484100" r:id="rId14"/>
    <p:sldLayoutId id="2147484089" r:id="rId15"/>
    <p:sldLayoutId id="2147484106" r:id="rId16"/>
    <p:sldLayoutId id="2147484092" r:id="rId17"/>
    <p:sldLayoutId id="2147484093" r:id="rId18"/>
    <p:sldLayoutId id="2147484127" r:id="rId19"/>
    <p:sldLayoutId id="2147484128" r:id="rId20"/>
    <p:sldLayoutId id="2147484129" r:id="rId21"/>
    <p:sldLayoutId id="2147484094" r:id="rId22"/>
    <p:sldLayoutId id="2147484096" r:id="rId23"/>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orient="horz" pos="763" userDrawn="1">
          <p15:clr>
            <a:srgbClr val="A4A3A4"/>
          </p15:clr>
        </p15:guide>
        <p15:guide id="4" orient="horz" pos="1339" userDrawn="1">
          <p15:clr>
            <a:srgbClr val="A4A3A4"/>
          </p15:clr>
        </p15:guide>
        <p15:guide id="5" orient="horz" pos="1915" userDrawn="1">
          <p15:clr>
            <a:srgbClr val="A4A3A4"/>
          </p15:clr>
        </p15:guide>
        <p15:guide id="6" orient="horz" pos="2491" userDrawn="1">
          <p15:clr>
            <a:srgbClr val="A4A3A4"/>
          </p15:clr>
        </p15:guide>
        <p15:guide id="7" orient="horz" pos="3067" userDrawn="1">
          <p15:clr>
            <a:srgbClr val="A4A3A4"/>
          </p15:clr>
        </p15:guide>
        <p15:guide id="8" orient="horz" pos="3643" userDrawn="1">
          <p15:clr>
            <a:srgbClr val="A4A3A4"/>
          </p15:clr>
        </p15:guide>
        <p15:guide id="9" orient="horz" pos="4219" userDrawn="1">
          <p15:clr>
            <a:srgbClr val="5ACBF0"/>
          </p15:clr>
        </p15:guide>
        <p15:guide id="10" pos="749" userDrawn="1">
          <p15:clr>
            <a:srgbClr val="A4A3A4"/>
          </p15:clr>
        </p15:guide>
        <p15:guide id="11" pos="1325" userDrawn="1">
          <p15:clr>
            <a:srgbClr val="A4A3A4"/>
          </p15:clr>
        </p15:guide>
        <p15:guide id="12" pos="1901" userDrawn="1">
          <p15:clr>
            <a:srgbClr val="A4A3A4"/>
          </p15:clr>
        </p15:guide>
        <p15:guide id="13" pos="2477" userDrawn="1">
          <p15:clr>
            <a:srgbClr val="A4A3A4"/>
          </p15:clr>
        </p15:guide>
        <p15:guide id="14" pos="3053" userDrawn="1">
          <p15:clr>
            <a:srgbClr val="A4A3A4"/>
          </p15:clr>
        </p15:guide>
        <p15:guide id="15" pos="3629" userDrawn="1">
          <p15:clr>
            <a:srgbClr val="A4A3A4"/>
          </p15:clr>
        </p15:guide>
        <p15:guide id="16" pos="4205" userDrawn="1">
          <p15:clr>
            <a:srgbClr val="A4A3A4"/>
          </p15:clr>
        </p15:guide>
        <p15:guide id="17" pos="4781" userDrawn="1">
          <p15:clr>
            <a:srgbClr val="A4A3A4"/>
          </p15:clr>
        </p15:guide>
        <p15:guide id="18" pos="5357" userDrawn="1">
          <p15:clr>
            <a:srgbClr val="A4A3A4"/>
          </p15:clr>
        </p15:guide>
        <p15:guide id="19" pos="5933" userDrawn="1">
          <p15:clr>
            <a:srgbClr val="A4A3A4"/>
          </p15:clr>
        </p15:guide>
        <p15:guide id="20" pos="6509" userDrawn="1">
          <p15:clr>
            <a:srgbClr val="A4A3A4"/>
          </p15:clr>
        </p15:guide>
        <p15:guide id="21" pos="7085" userDrawn="1">
          <p15:clr>
            <a:srgbClr val="A4A3A4"/>
          </p15:clr>
        </p15:guide>
        <p15:guide id="22" pos="7661" userDrawn="1">
          <p15:clr>
            <a:srgbClr val="5ACBF0"/>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320" y="296897"/>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027168890"/>
      </p:ext>
    </p:extLst>
  </p:cSld>
  <p:clrMap bg1="lt1" tx1="dk1" bg2="lt2" tx2="dk2" accent1="accent1" accent2="accent2" accent3="accent3" accent4="accent4" accent5="accent5" accent6="accent6" hlink="hlink" folHlink="folHlink"/>
  <p:sldLayoutIdLst>
    <p:sldLayoutId id="2147484189" r:id="rId1"/>
    <p:sldLayoutId id="2147484190" r:id="rId2"/>
    <p:sldLayoutId id="2147484191" r:id="rId3"/>
    <p:sldLayoutId id="2147484192" r:id="rId4"/>
    <p:sldLayoutId id="2147484193" r:id="rId5"/>
    <p:sldLayoutId id="2147484194" r:id="rId6"/>
    <p:sldLayoutId id="2147484195" r:id="rId7"/>
    <p:sldLayoutId id="2147484196" r:id="rId8"/>
    <p:sldLayoutId id="2147484197" r:id="rId9"/>
    <p:sldLayoutId id="2147484198" r:id="rId10"/>
    <p:sldLayoutId id="2147484199" r:id="rId11"/>
    <p:sldLayoutId id="2147484200" r:id="rId12"/>
    <p:sldLayoutId id="2147484201" r:id="rId13"/>
    <p:sldLayoutId id="2147484202" r:id="rId14"/>
    <p:sldLayoutId id="2147484203" r:id="rId15"/>
    <p:sldLayoutId id="2147484204" r:id="rId16"/>
    <p:sldLayoutId id="2147484205" r:id="rId17"/>
    <p:sldLayoutId id="2147484206" r:id="rId18"/>
    <p:sldLayoutId id="2147484207" r:id="rId19"/>
    <p:sldLayoutId id="2147484208" r:id="rId20"/>
    <p:sldLayoutId id="2147484209" r:id="rId21"/>
    <p:sldLayoutId id="2147484210" r:id="rId22"/>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orient="horz" pos="763">
          <p15:clr>
            <a:srgbClr val="A4A3A4"/>
          </p15:clr>
        </p15:guide>
        <p15:guide id="4" orient="horz" pos="1339">
          <p15:clr>
            <a:srgbClr val="A4A3A4"/>
          </p15:clr>
        </p15:guide>
        <p15:guide id="5" orient="horz" pos="1915">
          <p15:clr>
            <a:srgbClr val="A4A3A4"/>
          </p15:clr>
        </p15:guide>
        <p15:guide id="6" orient="horz" pos="2491">
          <p15:clr>
            <a:srgbClr val="A4A3A4"/>
          </p15:clr>
        </p15:guide>
        <p15:guide id="7" orient="horz" pos="3067">
          <p15:clr>
            <a:srgbClr val="A4A3A4"/>
          </p15:clr>
        </p15:guide>
        <p15:guide id="8" orient="horz" pos="3643">
          <p15:clr>
            <a:srgbClr val="A4A3A4"/>
          </p15:clr>
        </p15:guide>
        <p15:guide id="9" orient="horz" pos="4219">
          <p15:clr>
            <a:srgbClr val="5ACBF0"/>
          </p15:clr>
        </p15:guide>
        <p15:guide id="10" pos="749">
          <p15:clr>
            <a:srgbClr val="A4A3A4"/>
          </p15:clr>
        </p15:guide>
        <p15:guide id="11" pos="1325">
          <p15:clr>
            <a:srgbClr val="A4A3A4"/>
          </p15:clr>
        </p15:guide>
        <p15:guide id="12" pos="1901">
          <p15:clr>
            <a:srgbClr val="A4A3A4"/>
          </p15:clr>
        </p15:guide>
        <p15:guide id="13" pos="2477">
          <p15:clr>
            <a:srgbClr val="A4A3A4"/>
          </p15:clr>
        </p15:guide>
        <p15:guide id="14" pos="3053">
          <p15:clr>
            <a:srgbClr val="A4A3A4"/>
          </p15:clr>
        </p15:guide>
        <p15:guide id="15" pos="3629">
          <p15:clr>
            <a:srgbClr val="A4A3A4"/>
          </p15:clr>
        </p15:guide>
        <p15:guide id="16" pos="4205">
          <p15:clr>
            <a:srgbClr val="A4A3A4"/>
          </p15:clr>
        </p15:guide>
        <p15:guide id="17" pos="4781">
          <p15:clr>
            <a:srgbClr val="A4A3A4"/>
          </p15:clr>
        </p15:guide>
        <p15:guide id="18" pos="5357">
          <p15:clr>
            <a:srgbClr val="A4A3A4"/>
          </p15:clr>
        </p15:guide>
        <p15:guide id="19" pos="5933">
          <p15:clr>
            <a:srgbClr val="A4A3A4"/>
          </p15:clr>
        </p15:guide>
        <p15:guide id="20" pos="6509">
          <p15:clr>
            <a:srgbClr val="A4A3A4"/>
          </p15:clr>
        </p15:guide>
        <p15:guide id="21" pos="7085">
          <p15:clr>
            <a:srgbClr val="A4A3A4"/>
          </p15:clr>
        </p15:guide>
        <p15:guide id="22" pos="7661">
          <p15:clr>
            <a:srgbClr val="5ACBF0"/>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321" y="296898"/>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1"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913999146"/>
      </p:ext>
    </p:extLst>
  </p:cSld>
  <p:clrMap bg1="lt1" tx1="dk1" bg2="lt2" tx2="dk2" accent1="accent1" accent2="accent2" accent3="accent3" accent4="accent4" accent5="accent5" accent6="accent6" hlink="hlink" folHlink="folHlink"/>
  <p:sldLayoutIdLst>
    <p:sldLayoutId id="2147484212" r:id="rId1"/>
    <p:sldLayoutId id="2147484213" r:id="rId2"/>
    <p:sldLayoutId id="2147484214" r:id="rId3"/>
    <p:sldLayoutId id="2147484215" r:id="rId4"/>
    <p:sldLayoutId id="2147484216" r:id="rId5"/>
    <p:sldLayoutId id="2147484217" r:id="rId6"/>
    <p:sldLayoutId id="2147484218" r:id="rId7"/>
    <p:sldLayoutId id="2147484219" r:id="rId8"/>
    <p:sldLayoutId id="2147484220" r:id="rId9"/>
    <p:sldLayoutId id="2147484221" r:id="rId10"/>
    <p:sldLayoutId id="2147484222" r:id="rId11"/>
    <p:sldLayoutId id="2147484223" r:id="rId12"/>
    <p:sldLayoutId id="2147484224" r:id="rId13"/>
    <p:sldLayoutId id="2147484225" r:id="rId14"/>
    <p:sldLayoutId id="2147484226" r:id="rId15"/>
    <p:sldLayoutId id="2147484227" r:id="rId16"/>
    <p:sldLayoutId id="2147484228" r:id="rId17"/>
    <p:sldLayoutId id="2147484229" r:id="rId18"/>
    <p:sldLayoutId id="2147484230" r:id="rId19"/>
    <p:sldLayoutId id="2147484231" r:id="rId20"/>
    <p:sldLayoutId id="2147484232" r:id="rId21"/>
    <p:sldLayoutId id="2147484233" r:id="rId22"/>
    <p:sldLayoutId id="2147484234" r:id="rId23"/>
  </p:sldLayoutIdLst>
  <p:transition>
    <p:fade/>
  </p:transition>
  <p:timing>
    <p:tnLst>
      <p:par>
        <p:cTn id="1" dur="indefinite" restart="never" nodeType="tmRoot"/>
      </p:par>
    </p:tnLst>
  </p:timing>
  <p:txStyles>
    <p:titleStyle>
      <a:lvl1pPr algn="l" defTabSz="932563" rtl="0" eaLnBrk="1" latinLnBrk="0" hangingPunct="1">
        <a:lnSpc>
          <a:spcPct val="90000"/>
        </a:lnSpc>
        <a:spcBef>
          <a:spcPct val="0"/>
        </a:spcBef>
        <a:buNone/>
        <a:defRPr lang="en-US" sz="5399"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834" marR="0" indent="-342834" algn="l" defTabSz="932563" rtl="0" eaLnBrk="1" fontAlgn="auto" latinLnBrk="0" hangingPunct="1">
        <a:lnSpc>
          <a:spcPct val="90000"/>
        </a:lnSpc>
        <a:spcBef>
          <a:spcPct val="20000"/>
        </a:spcBef>
        <a:spcAft>
          <a:spcPts val="0"/>
        </a:spcAft>
        <a:buClrTx/>
        <a:buSzPct val="90000"/>
        <a:buFont typeface="Arial" pitchFamily="34" charset="0"/>
        <a:buChar char="•"/>
        <a:tabLst/>
        <a:defRPr sz="3999" kern="1200" spc="0" baseline="0">
          <a:gradFill>
            <a:gsLst>
              <a:gs pos="1250">
                <a:schemeClr val="tx1"/>
              </a:gs>
              <a:gs pos="100000">
                <a:schemeClr val="tx1"/>
              </a:gs>
            </a:gsLst>
            <a:lin ang="5400000" scaled="0"/>
          </a:gradFill>
          <a:latin typeface="+mj-lt"/>
          <a:ea typeface="+mn-ea"/>
          <a:cs typeface="+mn-cs"/>
        </a:defRPr>
      </a:lvl1pPr>
      <a:lvl2pPr marL="584088" marR="0" indent="-241253" algn="l" defTabSz="932563"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799946" marR="0" indent="-228557" algn="l" defTabSz="932563"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3pPr>
      <a:lvl4pPr marL="1028503" marR="0" indent="-228557" algn="l" defTabSz="932563"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4pPr>
      <a:lvl5pPr marL="1257058" marR="0" indent="-228557" algn="l" defTabSz="932563"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5pPr>
      <a:lvl6pPr marL="2564548"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0830"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112"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3394"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563" rtl="0" eaLnBrk="1" latinLnBrk="0" hangingPunct="1">
        <a:defRPr sz="1800" kern="1200">
          <a:solidFill>
            <a:schemeClr val="tx1"/>
          </a:solidFill>
          <a:latin typeface="+mn-lt"/>
          <a:ea typeface="+mn-ea"/>
          <a:cs typeface="+mn-cs"/>
        </a:defRPr>
      </a:lvl1pPr>
      <a:lvl2pPr marL="466281" algn="l" defTabSz="932563" rtl="0" eaLnBrk="1" latinLnBrk="0" hangingPunct="1">
        <a:defRPr sz="1800" kern="1200">
          <a:solidFill>
            <a:schemeClr val="tx1"/>
          </a:solidFill>
          <a:latin typeface="+mn-lt"/>
          <a:ea typeface="+mn-ea"/>
          <a:cs typeface="+mn-cs"/>
        </a:defRPr>
      </a:lvl2pPr>
      <a:lvl3pPr marL="932563" algn="l" defTabSz="932563" rtl="0" eaLnBrk="1" latinLnBrk="0" hangingPunct="1">
        <a:defRPr sz="1800" kern="1200">
          <a:solidFill>
            <a:schemeClr val="tx1"/>
          </a:solidFill>
          <a:latin typeface="+mn-lt"/>
          <a:ea typeface="+mn-ea"/>
          <a:cs typeface="+mn-cs"/>
        </a:defRPr>
      </a:lvl3pPr>
      <a:lvl4pPr marL="1398844" algn="l" defTabSz="932563" rtl="0" eaLnBrk="1" latinLnBrk="0" hangingPunct="1">
        <a:defRPr sz="1800" kern="1200">
          <a:solidFill>
            <a:schemeClr val="tx1"/>
          </a:solidFill>
          <a:latin typeface="+mn-lt"/>
          <a:ea typeface="+mn-ea"/>
          <a:cs typeface="+mn-cs"/>
        </a:defRPr>
      </a:lvl4pPr>
      <a:lvl5pPr marL="1865126" algn="l" defTabSz="932563" rtl="0" eaLnBrk="1" latinLnBrk="0" hangingPunct="1">
        <a:defRPr sz="1800" kern="1200">
          <a:solidFill>
            <a:schemeClr val="tx1"/>
          </a:solidFill>
          <a:latin typeface="+mn-lt"/>
          <a:ea typeface="+mn-ea"/>
          <a:cs typeface="+mn-cs"/>
        </a:defRPr>
      </a:lvl5pPr>
      <a:lvl6pPr marL="2331408" algn="l" defTabSz="932563" rtl="0" eaLnBrk="1" latinLnBrk="0" hangingPunct="1">
        <a:defRPr sz="1800" kern="1200">
          <a:solidFill>
            <a:schemeClr val="tx1"/>
          </a:solidFill>
          <a:latin typeface="+mn-lt"/>
          <a:ea typeface="+mn-ea"/>
          <a:cs typeface="+mn-cs"/>
        </a:defRPr>
      </a:lvl6pPr>
      <a:lvl7pPr marL="2797689" algn="l" defTabSz="932563" rtl="0" eaLnBrk="1" latinLnBrk="0" hangingPunct="1">
        <a:defRPr sz="1800" kern="1200">
          <a:solidFill>
            <a:schemeClr val="tx1"/>
          </a:solidFill>
          <a:latin typeface="+mn-lt"/>
          <a:ea typeface="+mn-ea"/>
          <a:cs typeface="+mn-cs"/>
        </a:defRPr>
      </a:lvl7pPr>
      <a:lvl8pPr marL="3263970" algn="l" defTabSz="932563" rtl="0" eaLnBrk="1" latinLnBrk="0" hangingPunct="1">
        <a:defRPr sz="1800" kern="1200">
          <a:solidFill>
            <a:schemeClr val="tx1"/>
          </a:solidFill>
          <a:latin typeface="+mn-lt"/>
          <a:ea typeface="+mn-ea"/>
          <a:cs typeface="+mn-cs"/>
        </a:defRPr>
      </a:lvl8pPr>
      <a:lvl9pPr marL="3730253" algn="l" defTabSz="932563"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4294967295" orient="horz" pos="187">
          <p15:clr>
            <a:srgbClr val="5ACBF0"/>
          </p15:clr>
        </p15:guide>
        <p15:guide id="4294967295" pos="173">
          <p15:clr>
            <a:srgbClr val="5ACBF0"/>
          </p15:clr>
        </p15:guide>
        <p15:guide id="4294967295" orient="horz" pos="763">
          <p15:clr>
            <a:srgbClr val="A4A3A4"/>
          </p15:clr>
        </p15:guide>
        <p15:guide id="4294967295" orient="horz" pos="1339">
          <p15:clr>
            <a:srgbClr val="A4A3A4"/>
          </p15:clr>
        </p15:guide>
        <p15:guide id="4294967295" orient="horz" pos="1915">
          <p15:clr>
            <a:srgbClr val="A4A3A4"/>
          </p15:clr>
        </p15:guide>
        <p15:guide id="4294967295" orient="horz" pos="2491">
          <p15:clr>
            <a:srgbClr val="A4A3A4"/>
          </p15:clr>
        </p15:guide>
        <p15:guide id="4294967295" orient="horz" pos="3067">
          <p15:clr>
            <a:srgbClr val="A4A3A4"/>
          </p15:clr>
        </p15:guide>
        <p15:guide id="4294967295" orient="horz" pos="3643">
          <p15:clr>
            <a:srgbClr val="A4A3A4"/>
          </p15:clr>
        </p15:guide>
        <p15:guide id="4294967295" orient="horz" pos="4219">
          <p15:clr>
            <a:srgbClr val="5ACBF0"/>
          </p15:clr>
        </p15:guide>
        <p15:guide id="4294967295" pos="749">
          <p15:clr>
            <a:srgbClr val="A4A3A4"/>
          </p15:clr>
        </p15:guide>
        <p15:guide id="4294967295" pos="1325">
          <p15:clr>
            <a:srgbClr val="A4A3A4"/>
          </p15:clr>
        </p15:guide>
        <p15:guide id="4294967295" pos="1901">
          <p15:clr>
            <a:srgbClr val="A4A3A4"/>
          </p15:clr>
        </p15:guide>
        <p15:guide id="4294967295" pos="2477">
          <p15:clr>
            <a:srgbClr val="A4A3A4"/>
          </p15:clr>
        </p15:guide>
        <p15:guide id="4294967295" pos="3053">
          <p15:clr>
            <a:srgbClr val="A4A3A4"/>
          </p15:clr>
        </p15:guide>
        <p15:guide id="4294967295" pos="3629">
          <p15:clr>
            <a:srgbClr val="A4A3A4"/>
          </p15:clr>
        </p15:guide>
        <p15:guide id="4294967295" pos="4205">
          <p15:clr>
            <a:srgbClr val="A4A3A4"/>
          </p15:clr>
        </p15:guide>
        <p15:guide id="4294967295" pos="4781">
          <p15:clr>
            <a:srgbClr val="A4A3A4"/>
          </p15:clr>
        </p15:guide>
        <p15:guide id="4294967295" pos="5357">
          <p15:clr>
            <a:srgbClr val="A4A3A4"/>
          </p15:clr>
        </p15:guide>
        <p15:guide id="4294967295" pos="5933">
          <p15:clr>
            <a:srgbClr val="A4A3A4"/>
          </p15:clr>
        </p15:guide>
        <p15:guide id="4294967295" pos="6509">
          <p15:clr>
            <a:srgbClr val="A4A3A4"/>
          </p15:clr>
        </p15:guide>
        <p15:guide id="4294967295" pos="7085">
          <p15:clr>
            <a:srgbClr val="A4A3A4"/>
          </p15:clr>
        </p15:guide>
        <p15:guide id="4294967295" pos="7661">
          <p15:clr>
            <a:srgbClr val="5ACBF0"/>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4.xml"/></Relationships>
</file>

<file path=ppt/slides/_rels/slide11.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notesSlide" Target="../notesSlides/notesSlide11.xml"/><Relationship Id="rId1" Type="http://schemas.openxmlformats.org/officeDocument/2006/relationships/slideLayout" Target="../slideLayouts/slideLayout3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8.xml"/></Relationships>
</file>

<file path=ppt/slides/_rels/slide13.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13.xml"/><Relationship Id="rId1" Type="http://schemas.openxmlformats.org/officeDocument/2006/relationships/slideLayout" Target="../slideLayouts/slideLayout3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8.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3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8.xml"/></Relationships>
</file>

<file path=ppt/slides/_rels/slide17.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7.xml"/><Relationship Id="rId1" Type="http://schemas.openxmlformats.org/officeDocument/2006/relationships/slideLayout" Target="../slideLayouts/slideLayout34.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8.xml"/><Relationship Id="rId1" Type="http://schemas.openxmlformats.org/officeDocument/2006/relationships/slideLayout" Target="../slideLayouts/slideLayout34.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9.xml"/><Relationship Id="rId1" Type="http://schemas.openxmlformats.org/officeDocument/2006/relationships/slideLayout" Target="../slideLayouts/slideLayout3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5.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0.xml"/><Relationship Id="rId1" Type="http://schemas.openxmlformats.org/officeDocument/2006/relationships/slideLayout" Target="../slideLayouts/slideLayout34.xml"/></Relationships>
</file>

<file path=ppt/slides/_rels/slide21.x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notesSlide" Target="../notesSlides/notesSlide21.xml"/><Relationship Id="rId1" Type="http://schemas.openxmlformats.org/officeDocument/2006/relationships/slideLayout" Target="../slideLayouts/slideLayout3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8.xml"/></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3.xml"/><Relationship Id="rId1" Type="http://schemas.openxmlformats.org/officeDocument/2006/relationships/slideLayout" Target="../slideLayouts/slideLayout34.xml"/></Relationships>
</file>

<file path=ppt/slides/_rels/slide24.x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notesSlide" Target="../notesSlides/notesSlide24.xml"/><Relationship Id="rId1" Type="http://schemas.openxmlformats.org/officeDocument/2006/relationships/slideLayout" Target="../slideLayouts/slideLayout3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8.xml"/></Relationships>
</file>

<file path=ppt/slides/_rels/slide26.x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notesSlide" Target="../notesSlides/notesSlide26.xml"/><Relationship Id="rId1" Type="http://schemas.openxmlformats.org/officeDocument/2006/relationships/slideLayout" Target="../slideLayouts/slideLayout34.xml"/></Relationships>
</file>

<file path=ppt/slides/_rels/slide2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7.xml"/><Relationship Id="rId1" Type="http://schemas.openxmlformats.org/officeDocument/2006/relationships/slideLayout" Target="../slideLayouts/slideLayout39.xml"/><Relationship Id="rId4" Type="http://schemas.openxmlformats.org/officeDocument/2006/relationships/image" Target="../media/image23.png"/></Relationships>
</file>

<file path=ppt/slides/_rels/slide2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8.xml"/><Relationship Id="rId1" Type="http://schemas.openxmlformats.org/officeDocument/2006/relationships/slideLayout" Target="../slideLayouts/slideLayout39.xml"/></Relationships>
</file>

<file path=ppt/slides/_rels/slide2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9.xml"/><Relationship Id="rId1" Type="http://schemas.openxmlformats.org/officeDocument/2006/relationships/slideLayout" Target="../slideLayouts/slideLayout39.xml"/></Relationships>
</file>

<file path=ppt/slides/_rels/slide3.xml.rels><?xml version="1.0" encoding="UTF-8" standalone="yes"?>
<Relationships xmlns="http://schemas.openxmlformats.org/package/2006/relationships"><Relationship Id="rId3" Type="http://schemas.openxmlformats.org/officeDocument/2006/relationships/hyperlink" Target="http://www.whartoncomputer.com/" TargetMode="External"/><Relationship Id="rId2" Type="http://schemas.openxmlformats.org/officeDocument/2006/relationships/notesSlide" Target="../notesSlides/notesSlide3.xml"/><Relationship Id="rId1" Type="http://schemas.openxmlformats.org/officeDocument/2006/relationships/slideLayout" Target="../slideLayouts/slideLayout34.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hyperlink" Target="http://www.myprojectexpert.com/" TargetMode="External"/></Relationships>
</file>

<file path=ppt/slides/_rels/slide3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0.xml"/><Relationship Id="rId1" Type="http://schemas.openxmlformats.org/officeDocument/2006/relationships/slideLayout" Target="../slideLayouts/slideLayout39.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8.xml"/></Relationships>
</file>

<file path=ppt/slides/_rels/slide3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2.xml"/><Relationship Id="rId1" Type="http://schemas.openxmlformats.org/officeDocument/2006/relationships/slideLayout" Target="../slideLayouts/slideLayout3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3.xml.rels><?xml version="1.0" encoding="UTF-8" standalone="yes"?>
<Relationships xmlns="http://schemas.openxmlformats.org/package/2006/relationships"><Relationship Id="rId8" Type="http://schemas.openxmlformats.org/officeDocument/2006/relationships/image" Target="../media/image27.WMF"/><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3.xml"/><Relationship Id="rId1" Type="http://schemas.openxmlformats.org/officeDocument/2006/relationships/slideLayout" Target="../slideLayouts/slideLayout3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 Id="rId9" Type="http://schemas.openxmlformats.org/officeDocument/2006/relationships/image" Target="../media/image28.PNG"/></Relationships>
</file>

<file path=ppt/slides/_rels/slide3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4.xml"/><Relationship Id="rId1" Type="http://schemas.openxmlformats.org/officeDocument/2006/relationships/slideLayout" Target="../slideLayouts/slideLayout39.xml"/><Relationship Id="rId4" Type="http://schemas.openxmlformats.org/officeDocument/2006/relationships/image" Target="../media/image30.png"/></Relationships>
</file>

<file path=ppt/slides/_rels/slide35.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35.xml"/><Relationship Id="rId1" Type="http://schemas.openxmlformats.org/officeDocument/2006/relationships/slideLayout" Target="../slideLayouts/slideLayout34.xml"/></Relationships>
</file>

<file path=ppt/slides/_rels/slide3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6.xml"/><Relationship Id="rId1" Type="http://schemas.openxmlformats.org/officeDocument/2006/relationships/slideLayout" Target="../slideLayouts/slideLayout39.xml"/><Relationship Id="rId4" Type="http://schemas.openxmlformats.org/officeDocument/2006/relationships/image" Target="../media/image32.png"/></Relationships>
</file>

<file path=ppt/slides/_rels/slide37.xml.rels><?xml version="1.0" encoding="UTF-8" standalone="yes"?>
<Relationships xmlns="http://schemas.openxmlformats.org/package/2006/relationships"><Relationship Id="rId3" Type="http://schemas.openxmlformats.org/officeDocument/2006/relationships/image" Target="../media/image33.WMF"/><Relationship Id="rId2" Type="http://schemas.openxmlformats.org/officeDocument/2006/relationships/notesSlide" Target="../notesSlides/notesSlide37.xml"/><Relationship Id="rId1" Type="http://schemas.openxmlformats.org/officeDocument/2006/relationships/slideLayout" Target="../slideLayouts/slideLayout3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4.xml"/></Relationships>
</file>

<file path=ppt/slides/_rels/slide3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9.xml"/><Relationship Id="rId1" Type="http://schemas.openxmlformats.org/officeDocument/2006/relationships/slideLayout" Target="../slideLayouts/slideLayout39.xml"/><Relationship Id="rId4" Type="http://schemas.openxmlformats.org/officeDocument/2006/relationships/image" Target="../media/image34.png"/></Relationships>
</file>

<file path=ppt/slides/_rels/slide4.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4.xml"/><Relationship Id="rId1" Type="http://schemas.openxmlformats.org/officeDocument/2006/relationships/slideLayout" Target="../slideLayouts/slideLayout33.xml"/></Relationships>
</file>

<file path=ppt/slides/_rels/slide40.xml.rels><?xml version="1.0" encoding="UTF-8" standalone="yes"?>
<Relationships xmlns="http://schemas.openxmlformats.org/package/2006/relationships"><Relationship Id="rId3" Type="http://schemas.openxmlformats.org/officeDocument/2006/relationships/image" Target="../media/image33.WMF"/><Relationship Id="rId2" Type="http://schemas.openxmlformats.org/officeDocument/2006/relationships/notesSlide" Target="../notesSlides/notesSlide40.xml"/><Relationship Id="rId1" Type="http://schemas.openxmlformats.org/officeDocument/2006/relationships/slideLayout" Target="../slideLayouts/slideLayout3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8.xml"/></Relationships>
</file>

<file path=ppt/slides/_rels/slide42.xml.rels><?xml version="1.0" encoding="UTF-8" standalone="yes"?>
<Relationships xmlns="http://schemas.openxmlformats.org/package/2006/relationships"><Relationship Id="rId3" Type="http://schemas.openxmlformats.org/officeDocument/2006/relationships/image" Target="../media/image35.WMF"/><Relationship Id="rId2" Type="http://schemas.openxmlformats.org/officeDocument/2006/relationships/notesSlide" Target="../notesSlides/notesSlide42.xml"/><Relationship Id="rId1" Type="http://schemas.openxmlformats.org/officeDocument/2006/relationships/slideLayout" Target="../slideLayouts/slideLayout3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34.xml"/></Relationships>
</file>

<file path=ppt/slides/_rels/slide4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44.xml"/><Relationship Id="rId1" Type="http://schemas.openxmlformats.org/officeDocument/2006/relationships/slideLayout" Target="../slideLayouts/slideLayout34.xml"/></Relationships>
</file>

<file path=ppt/slides/_rels/slide4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5.xml"/><Relationship Id="rId1" Type="http://schemas.openxmlformats.org/officeDocument/2006/relationships/slideLayout" Target="../slideLayouts/slideLayout39.xml"/><Relationship Id="rId4" Type="http://schemas.openxmlformats.org/officeDocument/2006/relationships/chart" Target="../charts/chart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34.xml"/></Relationships>
</file>

<file path=ppt/slides/_rels/slide4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47.xml"/><Relationship Id="rId1" Type="http://schemas.openxmlformats.org/officeDocument/2006/relationships/slideLayout" Target="../slideLayouts/slideLayout34.xml"/></Relationships>
</file>

<file path=ppt/slides/_rels/slide4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8.xml"/><Relationship Id="rId1" Type="http://schemas.openxmlformats.org/officeDocument/2006/relationships/slideLayout" Target="../slideLayouts/slideLayout39.xml"/><Relationship Id="rId4" Type="http://schemas.openxmlformats.org/officeDocument/2006/relationships/chart" Target="../charts/char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34.xml"/></Relationships>
</file>

<file path=ppt/slides/_rels/slide51.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notesSlide" Target="../notesSlides/notesSlide51.xml"/><Relationship Id="rId1" Type="http://schemas.openxmlformats.org/officeDocument/2006/relationships/slideLayout" Target="../slideLayouts/slideLayout34.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8.xml"/></Relationships>
</file>

<file path=ppt/slides/_rels/slide53.xml.rels><?xml version="1.0" encoding="UTF-8" standalone="yes"?>
<Relationships xmlns="http://schemas.openxmlformats.org/package/2006/relationships"><Relationship Id="rId3" Type="http://schemas.openxmlformats.org/officeDocument/2006/relationships/hyperlink" Target="http://www.whartoncomputer.com/" TargetMode="External"/><Relationship Id="rId2" Type="http://schemas.openxmlformats.org/officeDocument/2006/relationships/notesSlide" Target="../notesSlides/notesSlide53.xml"/><Relationship Id="rId1" Type="http://schemas.openxmlformats.org/officeDocument/2006/relationships/slideLayout" Target="../slideLayouts/slideLayout34.xml"/><Relationship Id="rId4" Type="http://schemas.openxmlformats.org/officeDocument/2006/relationships/hyperlink" Target="mailto:mwharton@whartoncomputer.com" TargetMode="Externa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8.xml"/></Relationships>
</file>

<file path=ppt/slides/_rels/slide5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55.xml"/><Relationship Id="rId1" Type="http://schemas.openxmlformats.org/officeDocument/2006/relationships/slideLayout" Target="../slideLayouts/slideLayout40.xml"/><Relationship Id="rId5" Type="http://schemas.openxmlformats.org/officeDocument/2006/relationships/image" Target="../media/image41.png"/><Relationship Id="rId4" Type="http://schemas.openxmlformats.org/officeDocument/2006/relationships/image" Target="../media/image40.png"/></Relationships>
</file>

<file path=ppt/slides/_rels/slide5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56.xml"/><Relationship Id="rId1" Type="http://schemas.openxmlformats.org/officeDocument/2006/relationships/slideLayout" Target="../slideLayouts/slideLayout64.xml"/></Relationships>
</file>

<file path=ppt/slides/_rels/slide5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7.xml"/><Relationship Id="rId1" Type="http://schemas.openxmlformats.org/officeDocument/2006/relationships/slideLayout" Target="../slideLayouts/slideLayout39.xml"/><Relationship Id="rId4" Type="http://schemas.openxmlformats.org/officeDocument/2006/relationships/image" Target="../media/image43.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6.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6.xml"/><Relationship Id="rId1" Type="http://schemas.openxmlformats.org/officeDocument/2006/relationships/slideLayout" Target="../slideLayouts/slideLayout32.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8.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3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1113575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val 6"/>
          <p:cNvSpPr/>
          <p:nvPr/>
        </p:nvSpPr>
        <p:spPr bwMode="auto">
          <a:xfrm>
            <a:off x="0" y="1891408"/>
            <a:ext cx="11476037" cy="5034854"/>
          </a:xfrm>
          <a:prstGeom prst="ellipse">
            <a:avLst/>
          </a:prstGeom>
          <a:solidFill>
            <a:srgbClr val="FFC00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smtClean="0">
              <a:gradFill>
                <a:gsLst>
                  <a:gs pos="0">
                    <a:srgbClr val="FFFFFF"/>
                  </a:gs>
                  <a:gs pos="100000">
                    <a:srgbClr val="FFFFFF"/>
                  </a:gs>
                </a:gsLst>
                <a:lin ang="5400000" scaled="0"/>
              </a:gradFill>
            </a:endParaRPr>
          </a:p>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a:p>
            <a:pPr algn="ctr" defTabSz="932472" fontAlgn="base">
              <a:spcBef>
                <a:spcPct val="0"/>
              </a:spcBef>
              <a:spcAft>
                <a:spcPct val="0"/>
              </a:spcAft>
            </a:pPr>
            <a:endParaRPr lang="en-US" sz="2000" dirty="0" smtClean="0">
              <a:gradFill>
                <a:gsLst>
                  <a:gs pos="0">
                    <a:srgbClr val="FFFFFF"/>
                  </a:gs>
                  <a:gs pos="100000">
                    <a:srgbClr val="FFFFFF"/>
                  </a:gs>
                </a:gsLst>
                <a:lin ang="5400000" scaled="0"/>
              </a:gradFill>
            </a:endParaRPr>
          </a:p>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a:p>
            <a:pPr algn="ctr" defTabSz="932472" fontAlgn="base">
              <a:spcBef>
                <a:spcPct val="0"/>
              </a:spcBef>
              <a:spcAft>
                <a:spcPct val="0"/>
              </a:spcAft>
            </a:pPr>
            <a:endParaRPr lang="en-US" sz="2000" dirty="0" smtClean="0">
              <a:gradFill>
                <a:gsLst>
                  <a:gs pos="0">
                    <a:srgbClr val="FFFFFF"/>
                  </a:gs>
                  <a:gs pos="100000">
                    <a:srgbClr val="FFFFFF"/>
                  </a:gs>
                </a:gsLst>
                <a:lin ang="5400000" scaled="0"/>
              </a:gradFill>
            </a:endParaRPr>
          </a:p>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a:p>
            <a:pPr algn="ctr" defTabSz="932472" fontAlgn="base">
              <a:spcBef>
                <a:spcPct val="0"/>
              </a:spcBef>
              <a:spcAft>
                <a:spcPct val="0"/>
              </a:spcAft>
            </a:pPr>
            <a:endParaRPr lang="en-US" sz="2000" dirty="0" smtClean="0">
              <a:gradFill>
                <a:gsLst>
                  <a:gs pos="0">
                    <a:srgbClr val="FFFFFF"/>
                  </a:gs>
                  <a:gs pos="100000">
                    <a:srgbClr val="FFFFFF"/>
                  </a:gs>
                </a:gsLst>
                <a:lin ang="5400000" scaled="0"/>
              </a:gradFill>
            </a:endParaRPr>
          </a:p>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a:p>
            <a:pPr algn="ctr" defTabSz="932472" fontAlgn="base">
              <a:spcBef>
                <a:spcPct val="0"/>
              </a:spcBef>
              <a:spcAft>
                <a:spcPct val="0"/>
              </a:spcAft>
            </a:pPr>
            <a:endParaRPr lang="en-US" sz="2000" dirty="0" smtClean="0">
              <a:gradFill>
                <a:gsLst>
                  <a:gs pos="0">
                    <a:srgbClr val="FFFFFF"/>
                  </a:gs>
                  <a:gs pos="100000">
                    <a:srgbClr val="FFFFFF"/>
                  </a:gs>
                </a:gsLst>
                <a:lin ang="5400000" scaled="0"/>
              </a:gradFill>
            </a:endParaRPr>
          </a:p>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a:p>
            <a:pPr algn="ctr" defTabSz="932472" fontAlgn="base">
              <a:spcBef>
                <a:spcPct val="0"/>
              </a:spcBef>
              <a:spcAft>
                <a:spcPct val="0"/>
              </a:spcAft>
            </a:pPr>
            <a:endParaRPr lang="en-US" sz="2000" dirty="0" smtClean="0">
              <a:gradFill>
                <a:gsLst>
                  <a:gs pos="0">
                    <a:srgbClr val="FFFFFF"/>
                  </a:gs>
                  <a:gs pos="100000">
                    <a:srgbClr val="FFFFFF"/>
                  </a:gs>
                </a:gsLst>
                <a:lin ang="5400000" scaled="0"/>
              </a:gradFill>
            </a:endParaRPr>
          </a:p>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a:p>
            <a:pPr algn="ctr" defTabSz="932472" fontAlgn="base">
              <a:spcBef>
                <a:spcPct val="0"/>
              </a:spcBef>
              <a:spcAft>
                <a:spcPct val="0"/>
              </a:spcAft>
            </a:pPr>
            <a:endParaRPr lang="en-US" sz="2000" dirty="0" smtClean="0">
              <a:gradFill>
                <a:gsLst>
                  <a:gs pos="0">
                    <a:srgbClr val="FFFFFF"/>
                  </a:gs>
                  <a:gs pos="100000">
                    <a:srgbClr val="FFFFFF"/>
                  </a:gs>
                </a:gsLst>
                <a:lin ang="5400000" scaled="0"/>
              </a:gradFill>
            </a:endParaRPr>
          </a:p>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a:p>
            <a:pPr algn="ctr" defTabSz="932472" fontAlgn="base">
              <a:spcBef>
                <a:spcPct val="0"/>
              </a:spcBef>
              <a:spcAft>
                <a:spcPct val="0"/>
              </a:spcAft>
            </a:pPr>
            <a:endParaRPr lang="en-US" sz="2000" dirty="0" smtClean="0">
              <a:solidFill>
                <a:srgbClr val="282828"/>
              </a:solidFill>
            </a:endParaRPr>
          </a:p>
          <a:p>
            <a:pPr algn="ctr" defTabSz="932472" fontAlgn="base">
              <a:spcBef>
                <a:spcPct val="0"/>
              </a:spcBef>
              <a:spcAft>
                <a:spcPct val="0"/>
              </a:spcAft>
            </a:pPr>
            <a:r>
              <a:rPr lang="en-US" sz="2800" dirty="0" smtClean="0">
                <a:solidFill>
                  <a:srgbClr val="282828"/>
                </a:solidFill>
              </a:rPr>
              <a:t>PMO Monitoring, Notifying and Trends</a:t>
            </a:r>
          </a:p>
          <a:p>
            <a:pPr algn="ctr" defTabSz="932472" fontAlgn="base">
              <a:spcBef>
                <a:spcPct val="0"/>
              </a:spcBef>
              <a:spcAft>
                <a:spcPct val="0"/>
              </a:spcAft>
            </a:pPr>
            <a:endParaRPr lang="en-US" sz="2800" dirty="0">
              <a:solidFill>
                <a:srgbClr val="282828"/>
              </a:solidFill>
            </a:endParaRPr>
          </a:p>
        </p:txBody>
      </p:sp>
      <p:sp>
        <p:nvSpPr>
          <p:cNvPr id="3" name="Text Placeholder 2"/>
          <p:cNvSpPr>
            <a:spLocks noGrp="1"/>
          </p:cNvSpPr>
          <p:nvPr>
            <p:ph type="body" sz="quarter" idx="10"/>
          </p:nvPr>
        </p:nvSpPr>
        <p:spPr>
          <a:xfrm>
            <a:off x="279791" y="1072899"/>
            <a:ext cx="11887200" cy="849463"/>
          </a:xfrm>
        </p:spPr>
        <p:txBody>
          <a:bodyPr/>
          <a:lstStyle/>
          <a:p>
            <a:pPr marL="0" indent="0">
              <a:buNone/>
            </a:pPr>
            <a:r>
              <a:rPr lang="en-US" sz="2400" dirty="0"/>
              <a:t>Regular measures and monitors PMO standards, process cycles and meta data so that corrective action can be taken when necessary to meet PMO governance objectives.</a:t>
            </a:r>
            <a:endParaRPr lang="en-US" sz="2400" dirty="0" smtClean="0"/>
          </a:p>
        </p:txBody>
      </p:sp>
      <p:sp>
        <p:nvSpPr>
          <p:cNvPr id="2" name="Title 1"/>
          <p:cNvSpPr>
            <a:spLocks noGrp="1"/>
          </p:cNvSpPr>
          <p:nvPr>
            <p:ph type="title"/>
          </p:nvPr>
        </p:nvSpPr>
        <p:spPr/>
        <p:txBody>
          <a:bodyPr/>
          <a:lstStyle/>
          <a:p>
            <a:r>
              <a:rPr lang="en-US" sz="4000" dirty="0" smtClean="0"/>
              <a:t>Definition of PMO Monitoring</a:t>
            </a:r>
            <a:br>
              <a:rPr lang="en-US" sz="4000" dirty="0" smtClean="0"/>
            </a:br>
            <a:endParaRPr lang="en-US" sz="4000" dirty="0">
              <a:gradFill>
                <a:gsLst>
                  <a:gs pos="1250">
                    <a:schemeClr val="tx2"/>
                  </a:gs>
                  <a:gs pos="99000">
                    <a:schemeClr val="tx2"/>
                  </a:gs>
                </a:gsLst>
                <a:lin ang="5400000" scaled="0"/>
              </a:gradFill>
            </a:endParaRPr>
          </a:p>
        </p:txBody>
      </p:sp>
      <p:sp>
        <p:nvSpPr>
          <p:cNvPr id="6" name="Oval 5"/>
          <p:cNvSpPr/>
          <p:nvPr/>
        </p:nvSpPr>
        <p:spPr bwMode="auto">
          <a:xfrm>
            <a:off x="5059671" y="2319810"/>
            <a:ext cx="4511366" cy="3996852"/>
          </a:xfrm>
          <a:prstGeom prst="ellipse">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Monitoring &amp; Controlling Processes</a:t>
            </a:r>
            <a:endParaRPr lang="en-US" sz="2000" dirty="0">
              <a:gradFill>
                <a:gsLst>
                  <a:gs pos="0">
                    <a:srgbClr val="FFFFFF"/>
                  </a:gs>
                  <a:gs pos="100000">
                    <a:srgbClr val="FFFFFF"/>
                  </a:gs>
                </a:gsLst>
                <a:lin ang="5400000" scaled="0"/>
              </a:gradFill>
            </a:endParaRPr>
          </a:p>
        </p:txBody>
      </p:sp>
      <p:sp>
        <p:nvSpPr>
          <p:cNvPr id="4" name="Right Arrow 3"/>
          <p:cNvSpPr/>
          <p:nvPr/>
        </p:nvSpPr>
        <p:spPr bwMode="auto">
          <a:xfrm>
            <a:off x="122237" y="3810759"/>
            <a:ext cx="2590483" cy="1066800"/>
          </a:xfrm>
          <a:prstGeom prst="rightArrow">
            <a:avLst/>
          </a:prstGeom>
          <a:solidFill>
            <a:schemeClr val="accent1">
              <a:lumMod val="60000"/>
              <a:lumOff val="40000"/>
            </a:schemeClr>
          </a:solidFill>
          <a:ln>
            <a:solidFill>
              <a:schemeClr val="tx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solidFill>
                  <a:srgbClr val="282828"/>
                </a:solidFill>
              </a:rPr>
              <a:t>Initiating Processes</a:t>
            </a:r>
            <a:endParaRPr lang="en-US" sz="2000" dirty="0">
              <a:solidFill>
                <a:srgbClr val="282828"/>
              </a:solidFill>
            </a:endParaRPr>
          </a:p>
        </p:txBody>
      </p:sp>
      <p:sp>
        <p:nvSpPr>
          <p:cNvPr id="5" name="Right Arrow 4"/>
          <p:cNvSpPr/>
          <p:nvPr/>
        </p:nvSpPr>
        <p:spPr bwMode="auto">
          <a:xfrm>
            <a:off x="9371319" y="3878262"/>
            <a:ext cx="2425084" cy="1066800"/>
          </a:xfrm>
          <a:prstGeom prst="rightArrow">
            <a:avLst/>
          </a:prstGeom>
          <a:solidFill>
            <a:schemeClr val="accent2">
              <a:lumMod val="60000"/>
              <a:lumOff val="40000"/>
            </a:schemeClr>
          </a:solidFill>
          <a:ln>
            <a:solidFill>
              <a:schemeClr val="tx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solidFill>
                  <a:srgbClr val="282828"/>
                </a:solidFill>
              </a:rPr>
              <a:t>Closing Processes</a:t>
            </a:r>
            <a:endParaRPr lang="en-US" sz="2000" dirty="0">
              <a:solidFill>
                <a:srgbClr val="282828"/>
              </a:solidFill>
            </a:endParaRPr>
          </a:p>
        </p:txBody>
      </p:sp>
      <p:sp>
        <p:nvSpPr>
          <p:cNvPr id="9" name="Round Single Corner Rectangle 8"/>
          <p:cNvSpPr/>
          <p:nvPr/>
        </p:nvSpPr>
        <p:spPr bwMode="auto">
          <a:xfrm>
            <a:off x="6008096" y="2963862"/>
            <a:ext cx="2895600" cy="819150"/>
          </a:xfrm>
          <a:prstGeom prst="round1Rect">
            <a:avLst/>
          </a:prstGeom>
          <a:solidFill>
            <a:schemeClr val="accent5">
              <a:lumMod val="60000"/>
              <a:lumOff val="4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Planning Processes</a:t>
            </a:r>
            <a:endParaRPr lang="en-US" sz="2000" dirty="0">
              <a:gradFill>
                <a:gsLst>
                  <a:gs pos="0">
                    <a:srgbClr val="FFFFFF"/>
                  </a:gs>
                  <a:gs pos="100000">
                    <a:srgbClr val="FFFFFF"/>
                  </a:gs>
                </a:gsLst>
                <a:lin ang="5400000" scaled="0"/>
              </a:gradFill>
            </a:endParaRPr>
          </a:p>
        </p:txBody>
      </p:sp>
      <p:sp>
        <p:nvSpPr>
          <p:cNvPr id="10" name="Round Single Corner Rectangle 9"/>
          <p:cNvSpPr/>
          <p:nvPr/>
        </p:nvSpPr>
        <p:spPr bwMode="auto">
          <a:xfrm>
            <a:off x="5971946" y="4792393"/>
            <a:ext cx="2895600" cy="819150"/>
          </a:xfrm>
          <a:prstGeom prst="round1Rect">
            <a:avLst/>
          </a:prstGeom>
          <a:solidFill>
            <a:schemeClr val="accent5">
              <a:lumMod val="60000"/>
              <a:lumOff val="4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Executing Processes</a:t>
            </a:r>
            <a:endParaRPr lang="en-US" sz="2000" dirty="0">
              <a:gradFill>
                <a:gsLst>
                  <a:gs pos="0">
                    <a:srgbClr val="FFFFFF"/>
                  </a:gs>
                  <a:gs pos="100000">
                    <a:srgbClr val="FFFFFF"/>
                  </a:gs>
                </a:gsLst>
                <a:lin ang="5400000" scaled="0"/>
              </a:gradFill>
            </a:endParaRPr>
          </a:p>
        </p:txBody>
      </p:sp>
      <p:sp>
        <p:nvSpPr>
          <p:cNvPr id="11" name="Right Arrow 10"/>
          <p:cNvSpPr/>
          <p:nvPr/>
        </p:nvSpPr>
        <p:spPr bwMode="auto">
          <a:xfrm>
            <a:off x="2744789" y="3816773"/>
            <a:ext cx="1339848" cy="1066800"/>
          </a:xfrm>
          <a:prstGeom prst="rightArrow">
            <a:avLst/>
          </a:prstGeom>
          <a:solidFill>
            <a:schemeClr val="accent1">
              <a:lumMod val="60000"/>
              <a:lumOff val="40000"/>
            </a:schemeClr>
          </a:solidFill>
          <a:ln>
            <a:solidFill>
              <a:schemeClr val="tx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solidFill>
                  <a:srgbClr val="282828"/>
                </a:solidFill>
              </a:rPr>
              <a:t>Gate 2</a:t>
            </a:r>
            <a:endParaRPr lang="en-US" sz="2000" dirty="0">
              <a:solidFill>
                <a:srgbClr val="282828"/>
              </a:solidFill>
            </a:endParaRPr>
          </a:p>
        </p:txBody>
      </p:sp>
      <p:sp>
        <p:nvSpPr>
          <p:cNvPr id="12" name="Right Arrow 11"/>
          <p:cNvSpPr/>
          <p:nvPr/>
        </p:nvSpPr>
        <p:spPr bwMode="auto">
          <a:xfrm>
            <a:off x="4051531" y="3839311"/>
            <a:ext cx="1339848" cy="1066800"/>
          </a:xfrm>
          <a:prstGeom prst="rightArrow">
            <a:avLst/>
          </a:prstGeom>
          <a:solidFill>
            <a:schemeClr val="accent1">
              <a:lumMod val="60000"/>
              <a:lumOff val="40000"/>
            </a:schemeClr>
          </a:solidFill>
          <a:ln>
            <a:solidFill>
              <a:schemeClr val="tx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solidFill>
                  <a:srgbClr val="282828"/>
                </a:solidFill>
              </a:rPr>
              <a:t>Gate 3</a:t>
            </a:r>
            <a:endParaRPr lang="en-US" sz="2000" dirty="0">
              <a:solidFill>
                <a:srgbClr val="282828"/>
              </a:solidFill>
            </a:endParaRPr>
          </a:p>
        </p:txBody>
      </p:sp>
      <p:sp>
        <p:nvSpPr>
          <p:cNvPr id="14" name="Oval 13"/>
          <p:cNvSpPr/>
          <p:nvPr/>
        </p:nvSpPr>
        <p:spPr bwMode="auto">
          <a:xfrm>
            <a:off x="3242045" y="2601218"/>
            <a:ext cx="1977809" cy="1048444"/>
          </a:xfrm>
          <a:prstGeom prst="ellipse">
            <a:avLst/>
          </a:prstGeom>
          <a:solidFill>
            <a:schemeClr val="accent4">
              <a:lumMod val="75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Security</a:t>
            </a:r>
          </a:p>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Roles</a:t>
            </a:r>
            <a:endParaRPr lang="en-US" sz="2000" dirty="0">
              <a:gradFill>
                <a:gsLst>
                  <a:gs pos="0">
                    <a:srgbClr val="FFFFFF"/>
                  </a:gs>
                  <a:gs pos="100000">
                    <a:srgbClr val="FFFFFF"/>
                  </a:gs>
                </a:gsLst>
                <a:lin ang="5400000" scaled="0"/>
              </a:gradFill>
            </a:endParaRPr>
          </a:p>
        </p:txBody>
      </p:sp>
      <p:sp>
        <p:nvSpPr>
          <p:cNvPr id="13" name="Oval 12"/>
          <p:cNvSpPr/>
          <p:nvPr/>
        </p:nvSpPr>
        <p:spPr bwMode="auto">
          <a:xfrm>
            <a:off x="960438" y="2666979"/>
            <a:ext cx="2572380" cy="1076158"/>
          </a:xfrm>
          <a:prstGeom prst="ellipse">
            <a:avLst/>
          </a:prstGeom>
          <a:solidFill>
            <a:srgbClr val="0070C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Resource</a:t>
            </a:r>
          </a:p>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Profiles &amp; Capacity</a:t>
            </a:r>
            <a:endParaRPr lang="en-US" sz="2000" dirty="0">
              <a:gradFill>
                <a:gsLst>
                  <a:gs pos="0">
                    <a:srgbClr val="FFFFFF"/>
                  </a:gs>
                  <a:gs pos="100000">
                    <a:srgbClr val="FFFFFF"/>
                  </a:gs>
                </a:gsLst>
                <a:lin ang="5400000" scaled="0"/>
              </a:gradFill>
            </a:endParaRPr>
          </a:p>
        </p:txBody>
      </p:sp>
      <p:sp>
        <p:nvSpPr>
          <p:cNvPr id="8" name="Curved Down Arrow 7"/>
          <p:cNvSpPr/>
          <p:nvPr/>
        </p:nvSpPr>
        <p:spPr bwMode="auto">
          <a:xfrm rot="5400000">
            <a:off x="8213878" y="4197503"/>
            <a:ext cx="1676400" cy="580718"/>
          </a:xfrm>
          <a:prstGeom prst="curvedDownArrow">
            <a:avLst/>
          </a:prstGeom>
          <a:solidFill>
            <a:schemeClr val="accent6">
              <a:lumMod val="60000"/>
              <a:lumOff val="4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solidFill>
                <a:srgbClr val="0072C6">
                  <a:lumMod val="40000"/>
                  <a:lumOff val="60000"/>
                </a:srgbClr>
              </a:solidFill>
            </a:endParaRPr>
          </a:p>
        </p:txBody>
      </p:sp>
      <p:sp>
        <p:nvSpPr>
          <p:cNvPr id="19" name="Curved Down Arrow 18"/>
          <p:cNvSpPr/>
          <p:nvPr/>
        </p:nvSpPr>
        <p:spPr bwMode="auto">
          <a:xfrm rot="16200000">
            <a:off x="4832196" y="3892704"/>
            <a:ext cx="1676400" cy="580718"/>
          </a:xfrm>
          <a:prstGeom prst="curvedDownArrow">
            <a:avLst/>
          </a:prstGeom>
          <a:solidFill>
            <a:schemeClr val="accent6">
              <a:lumMod val="60000"/>
              <a:lumOff val="4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solidFill>
                <a:srgbClr val="0072C6">
                  <a:lumMod val="40000"/>
                  <a:lumOff val="60000"/>
                </a:srgbClr>
              </a:solidFill>
            </a:endParaRPr>
          </a:p>
        </p:txBody>
      </p:sp>
      <p:sp>
        <p:nvSpPr>
          <p:cNvPr id="16" name="Oval 15"/>
          <p:cNvSpPr/>
          <p:nvPr/>
        </p:nvSpPr>
        <p:spPr bwMode="auto">
          <a:xfrm>
            <a:off x="1417638" y="5011116"/>
            <a:ext cx="3413434" cy="1048444"/>
          </a:xfrm>
          <a:prstGeom prst="ellipse">
            <a:avLst/>
          </a:prstGeom>
          <a:solidFill>
            <a:schemeClr val="bg2">
              <a:lumMod val="25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PMO Governance</a:t>
            </a:r>
            <a:endParaRPr lang="en-US" sz="20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23404057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3" cstate="print">
            <a:extLst>
              <a:ext uri="{28A0092B-C50C-407E-A947-70E740481C1C}">
                <a14:useLocalDpi xmlns:a14="http://schemas.microsoft.com/office/drawing/2010/main" val="0"/>
              </a:ext>
            </a:extLst>
          </a:blip>
          <a:stretch>
            <a:fillRect/>
          </a:stretch>
        </p:blipFill>
        <p:spPr>
          <a:xfrm>
            <a:off x="6599237" y="2506662"/>
            <a:ext cx="5699125" cy="4138295"/>
          </a:xfrm>
          <a:prstGeom prst="rect">
            <a:avLst/>
          </a:prstGeom>
        </p:spPr>
      </p:pic>
      <p:sp>
        <p:nvSpPr>
          <p:cNvPr id="3" name="Text Placeholder 2"/>
          <p:cNvSpPr>
            <a:spLocks noGrp="1"/>
          </p:cNvSpPr>
          <p:nvPr>
            <p:ph type="body" sz="quarter" idx="10"/>
          </p:nvPr>
        </p:nvSpPr>
        <p:spPr>
          <a:xfrm>
            <a:off x="297321" y="1659056"/>
            <a:ext cx="11887200" cy="3447098"/>
          </a:xfrm>
        </p:spPr>
        <p:txBody>
          <a:bodyPr/>
          <a:lstStyle/>
          <a:p>
            <a:r>
              <a:rPr lang="en-US" dirty="0" smtClean="0"/>
              <a:t>Execution of all PMO cycles</a:t>
            </a:r>
            <a:endParaRPr lang="en-US" dirty="0"/>
          </a:p>
          <a:p>
            <a:r>
              <a:rPr lang="en-US" dirty="0" smtClean="0"/>
              <a:t>Ensuring Accurate </a:t>
            </a:r>
            <a:r>
              <a:rPr lang="en-US" dirty="0"/>
              <a:t>and Timely </a:t>
            </a:r>
            <a:r>
              <a:rPr lang="en-US" dirty="0" smtClean="0"/>
              <a:t>Data</a:t>
            </a:r>
          </a:p>
          <a:p>
            <a:r>
              <a:rPr lang="en-US" dirty="0" smtClean="0"/>
              <a:t>Ensure Standards </a:t>
            </a:r>
            <a:r>
              <a:rPr lang="en-US" dirty="0"/>
              <a:t>and </a:t>
            </a:r>
            <a:r>
              <a:rPr lang="en-US" dirty="0" smtClean="0"/>
              <a:t>Governance are Meet</a:t>
            </a:r>
            <a:endParaRPr lang="en-US" dirty="0"/>
          </a:p>
          <a:p>
            <a:r>
              <a:rPr lang="en-US" dirty="0" smtClean="0"/>
              <a:t>Prompting Others TO DO </a:t>
            </a:r>
          </a:p>
          <a:p>
            <a:r>
              <a:rPr lang="en-US" dirty="0" smtClean="0"/>
              <a:t>Creating </a:t>
            </a:r>
            <a:r>
              <a:rPr lang="en-US" u="sng" dirty="0" smtClean="0"/>
              <a:t>good habits</a:t>
            </a:r>
          </a:p>
        </p:txBody>
      </p:sp>
      <p:sp>
        <p:nvSpPr>
          <p:cNvPr id="2" name="Title 1"/>
          <p:cNvSpPr>
            <a:spLocks noGrp="1"/>
          </p:cNvSpPr>
          <p:nvPr>
            <p:ph type="title"/>
          </p:nvPr>
        </p:nvSpPr>
        <p:spPr/>
        <p:txBody>
          <a:bodyPr/>
          <a:lstStyle/>
          <a:p>
            <a:r>
              <a:rPr lang="en-US" dirty="0" smtClean="0"/>
              <a:t>New Sheriff is in PMO</a:t>
            </a:r>
            <a:br>
              <a:rPr lang="en-US" dirty="0" smtClean="0"/>
            </a:br>
            <a:endParaRPr lang="en-US" sz="4000" dirty="0">
              <a:gradFill>
                <a:gsLst>
                  <a:gs pos="1250">
                    <a:schemeClr val="tx2"/>
                  </a:gs>
                  <a:gs pos="99000">
                    <a:schemeClr val="tx2"/>
                  </a:gs>
                </a:gsLst>
                <a:lin ang="5400000" scaled="0"/>
              </a:gradFill>
            </a:endParaRPr>
          </a:p>
        </p:txBody>
      </p:sp>
    </p:spTree>
    <p:extLst>
      <p:ext uri="{BB962C8B-B14F-4D97-AF65-F5344CB8AC3E}">
        <p14:creationId xmlns:p14="http://schemas.microsoft.com/office/powerpoint/2010/main" val="32891027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7200" dirty="0" smtClean="0"/>
              <a:t>Monitoring Road Map</a:t>
            </a:r>
            <a:endParaRPr lang="en-US" sz="7200" dirty="0"/>
          </a:p>
        </p:txBody>
      </p:sp>
    </p:spTree>
    <p:extLst>
      <p:ext uri="{BB962C8B-B14F-4D97-AF65-F5344CB8AC3E}">
        <p14:creationId xmlns:p14="http://schemas.microsoft.com/office/powerpoint/2010/main" val="29862181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3" cstate="print">
            <a:extLst>
              <a:ext uri="{28A0092B-C50C-407E-A947-70E740481C1C}">
                <a14:useLocalDpi xmlns:a14="http://schemas.microsoft.com/office/drawing/2010/main" val="0"/>
              </a:ext>
            </a:extLst>
          </a:blip>
          <a:stretch>
            <a:fillRect/>
          </a:stretch>
        </p:blipFill>
        <p:spPr>
          <a:xfrm>
            <a:off x="8504237" y="2430462"/>
            <a:ext cx="3780790" cy="4354513"/>
          </a:xfrm>
          <a:prstGeom prst="rect">
            <a:avLst/>
          </a:prstGeom>
        </p:spPr>
      </p:pic>
      <p:sp>
        <p:nvSpPr>
          <p:cNvPr id="3" name="Text Placeholder 2"/>
          <p:cNvSpPr>
            <a:spLocks noGrp="1"/>
          </p:cNvSpPr>
          <p:nvPr>
            <p:ph type="body" sz="quarter" idx="10"/>
          </p:nvPr>
        </p:nvSpPr>
        <p:spPr>
          <a:xfrm>
            <a:off x="537697" y="1601164"/>
            <a:ext cx="11887200" cy="3120854"/>
          </a:xfrm>
        </p:spPr>
        <p:txBody>
          <a:bodyPr/>
          <a:lstStyle/>
          <a:p>
            <a:r>
              <a:rPr lang="en-US" sz="3600" dirty="0" smtClean="0"/>
              <a:t>Identify Key PMO Governance Metrics</a:t>
            </a:r>
          </a:p>
          <a:p>
            <a:pPr lvl="0"/>
            <a:r>
              <a:rPr lang="en-US" sz="3600" dirty="0" smtClean="0"/>
              <a:t>Implement Basic Manual Monitoring</a:t>
            </a:r>
          </a:p>
          <a:p>
            <a:pPr lvl="0"/>
            <a:r>
              <a:rPr lang="en-US" sz="3600" dirty="0" smtClean="0"/>
              <a:t>Build Automated Processes for Notification</a:t>
            </a:r>
          </a:p>
          <a:p>
            <a:pPr lvl="0"/>
            <a:r>
              <a:rPr lang="en-US" sz="3600" dirty="0" smtClean="0"/>
              <a:t>Build Dashboards for Trending</a:t>
            </a:r>
          </a:p>
          <a:p>
            <a:pPr lvl="0"/>
            <a:r>
              <a:rPr lang="en-US" sz="3600" dirty="0" smtClean="0"/>
              <a:t>Back to Top</a:t>
            </a:r>
          </a:p>
        </p:txBody>
      </p:sp>
      <p:sp>
        <p:nvSpPr>
          <p:cNvPr id="2" name="Title 1"/>
          <p:cNvSpPr>
            <a:spLocks noGrp="1"/>
          </p:cNvSpPr>
          <p:nvPr>
            <p:ph type="title"/>
          </p:nvPr>
        </p:nvSpPr>
        <p:spPr/>
        <p:txBody>
          <a:bodyPr/>
          <a:lstStyle/>
          <a:p>
            <a:r>
              <a:rPr lang="en-US" sz="4800" dirty="0" smtClean="0"/>
              <a:t>Steps to Build Monitoring and Automation</a:t>
            </a:r>
            <a:endParaRPr lang="en-US" sz="4800" dirty="0">
              <a:gradFill>
                <a:gsLst>
                  <a:gs pos="1250">
                    <a:schemeClr val="tx2"/>
                  </a:gs>
                  <a:gs pos="99000">
                    <a:schemeClr val="tx2"/>
                  </a:gs>
                </a:gsLst>
                <a:lin ang="5400000" scaled="0"/>
              </a:gradFill>
            </a:endParaRPr>
          </a:p>
        </p:txBody>
      </p:sp>
    </p:spTree>
    <p:extLst>
      <p:ext uri="{BB962C8B-B14F-4D97-AF65-F5344CB8AC3E}">
        <p14:creationId xmlns:p14="http://schemas.microsoft.com/office/powerpoint/2010/main" val="3185590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74638" y="2125662"/>
            <a:ext cx="11277600" cy="1831975"/>
          </a:xfrm>
        </p:spPr>
        <p:txBody>
          <a:bodyPr/>
          <a:lstStyle/>
          <a:p>
            <a:r>
              <a:rPr lang="en-US" sz="5400" dirty="0" smtClean="0"/>
              <a:t>Identify Key PMO Governance Metrics</a:t>
            </a:r>
            <a:endParaRPr lang="en-US" sz="5400" dirty="0"/>
          </a:p>
        </p:txBody>
      </p:sp>
    </p:spTree>
    <p:extLst>
      <p:ext uri="{BB962C8B-B14F-4D97-AF65-F5344CB8AC3E}">
        <p14:creationId xmlns:p14="http://schemas.microsoft.com/office/powerpoint/2010/main" val="25842059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13 column x 9 row grid with .3&quot; border for 16:9 _FINAL"/>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384" y="-16625"/>
            <a:ext cx="12433091" cy="6993613"/>
          </a:xfrm>
          <a:prstGeom prst="rect">
            <a:avLst/>
          </a:prstGeom>
        </p:spPr>
      </p:pic>
      <p:sp>
        <p:nvSpPr>
          <p:cNvPr id="2" name="Title 1"/>
          <p:cNvSpPr>
            <a:spLocks noGrp="1"/>
          </p:cNvSpPr>
          <p:nvPr>
            <p:ph type="title"/>
          </p:nvPr>
        </p:nvSpPr>
        <p:spPr/>
        <p:txBody>
          <a:bodyPr/>
          <a:lstStyle/>
          <a:p>
            <a:r>
              <a:rPr lang="en-US" dirty="0" smtClean="0"/>
              <a:t>Key PMO Standards</a:t>
            </a:r>
            <a:endParaRPr lang="en-US" sz="4000" dirty="0">
              <a:gradFill>
                <a:gsLst>
                  <a:gs pos="1250">
                    <a:schemeClr val="tx2"/>
                  </a:gs>
                  <a:gs pos="99000">
                    <a:schemeClr val="tx2"/>
                  </a:gs>
                </a:gsLst>
                <a:lin ang="5400000" scaled="0"/>
              </a:gradFill>
            </a:endParaRPr>
          </a:p>
        </p:txBody>
      </p:sp>
      <p:sp>
        <p:nvSpPr>
          <p:cNvPr id="4" name="Rectangle 3"/>
          <p:cNvSpPr/>
          <p:nvPr/>
        </p:nvSpPr>
        <p:spPr bwMode="auto">
          <a:xfrm>
            <a:off x="368106" y="2103698"/>
            <a:ext cx="4876800" cy="1530707"/>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56" tIns="146304" rIns="186556" bIns="146304" numCol="1" spcCol="0" rtlCol="0" fromWordArt="0" anchor="t" anchorCtr="0" forceAA="0" compatLnSpc="1">
            <a:prstTxWarp prst="textNoShape">
              <a:avLst/>
            </a:prstTxWarp>
            <a:noAutofit/>
          </a:bodyPr>
          <a:lstStyle/>
          <a:p>
            <a:pPr defTabSz="932290" fontAlgn="base">
              <a:lnSpc>
                <a:spcPct val="90000"/>
              </a:lnSpc>
              <a:spcBef>
                <a:spcPct val="0"/>
              </a:spcBef>
              <a:spcAft>
                <a:spcPct val="0"/>
              </a:spcAft>
            </a:pPr>
            <a:r>
              <a:rPr lang="en-US" b="1" dirty="0" smtClean="0">
                <a:gradFill>
                  <a:gsLst>
                    <a:gs pos="0">
                      <a:srgbClr val="FFFFFF"/>
                    </a:gs>
                    <a:gs pos="100000">
                      <a:srgbClr val="FFFFFF"/>
                    </a:gs>
                  </a:gsLst>
                  <a:lin ang="5400000" scaled="0"/>
                </a:gradFill>
                <a:ea typeface="Segoe UI" pitchFamily="34" charset="0"/>
                <a:cs typeface="Segoe UI" pitchFamily="34" charset="0"/>
              </a:rPr>
              <a:t>Project Schedule Standards and Metadata</a:t>
            </a:r>
          </a:p>
          <a:p>
            <a:pPr defTabSz="932290" fontAlgn="base">
              <a:lnSpc>
                <a:spcPct val="90000"/>
              </a:lnSpc>
              <a:spcBef>
                <a:spcPct val="0"/>
              </a:spcBef>
              <a:spcAft>
                <a:spcPct val="0"/>
              </a:spcAft>
            </a:pPr>
            <a:r>
              <a:rPr lang="en-US" b="1" dirty="0" smtClean="0">
                <a:gradFill>
                  <a:gsLst>
                    <a:gs pos="0">
                      <a:srgbClr val="FFFFFF"/>
                    </a:gs>
                    <a:gs pos="100000">
                      <a:srgbClr val="FFFFFF"/>
                    </a:gs>
                  </a:gsLst>
                  <a:lin ang="5400000" scaled="0"/>
                </a:gradFill>
                <a:ea typeface="Segoe UI" pitchFamily="34" charset="0"/>
                <a:cs typeface="Segoe UI" pitchFamily="34" charset="0"/>
              </a:rPr>
              <a:t>Project Work Space and Documents</a:t>
            </a:r>
          </a:p>
          <a:p>
            <a:pPr defTabSz="932290" fontAlgn="base">
              <a:lnSpc>
                <a:spcPct val="90000"/>
              </a:lnSpc>
              <a:spcBef>
                <a:spcPct val="0"/>
              </a:spcBef>
              <a:spcAft>
                <a:spcPct val="0"/>
              </a:spcAft>
            </a:pPr>
            <a:r>
              <a:rPr lang="en-US" b="1" dirty="0" smtClean="0">
                <a:gradFill>
                  <a:gsLst>
                    <a:gs pos="0">
                      <a:srgbClr val="FFFFFF"/>
                    </a:gs>
                    <a:gs pos="100000">
                      <a:srgbClr val="FFFFFF"/>
                    </a:gs>
                  </a:gsLst>
                  <a:lin ang="5400000" scaled="0"/>
                </a:gradFill>
                <a:ea typeface="Segoe UI" pitchFamily="34" charset="0"/>
                <a:cs typeface="Segoe UI" pitchFamily="34" charset="0"/>
              </a:rPr>
              <a:t>Historical Snapshot of Project Status</a:t>
            </a:r>
          </a:p>
          <a:p>
            <a:pPr defTabSz="932290" fontAlgn="base">
              <a:lnSpc>
                <a:spcPct val="90000"/>
              </a:lnSpc>
              <a:spcBef>
                <a:spcPct val="0"/>
              </a:spcBef>
              <a:spcAft>
                <a:spcPct val="0"/>
              </a:spcAft>
            </a:pPr>
            <a:r>
              <a:rPr lang="en-US" b="1" dirty="0" smtClean="0">
                <a:gradFill>
                  <a:gsLst>
                    <a:gs pos="0">
                      <a:srgbClr val="FFFFFF"/>
                    </a:gs>
                    <a:gs pos="100000">
                      <a:srgbClr val="FFFFFF"/>
                    </a:gs>
                  </a:gsLst>
                  <a:lin ang="5400000" scaled="0"/>
                </a:gradFill>
                <a:ea typeface="Segoe UI" pitchFamily="34" charset="0"/>
                <a:cs typeface="Segoe UI" pitchFamily="34" charset="0"/>
              </a:rPr>
              <a:t>Project Schedule Conformance Index</a:t>
            </a: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5" name="Rectangle 4"/>
          <p:cNvSpPr/>
          <p:nvPr/>
        </p:nvSpPr>
        <p:spPr bwMode="auto">
          <a:xfrm>
            <a:off x="6640420" y="2103699"/>
            <a:ext cx="5105400" cy="1530707"/>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56" tIns="146304" rIns="186556" bIns="146304" numCol="1" spcCol="0" rtlCol="0" fromWordArt="0" anchor="t" anchorCtr="0" forceAA="0" compatLnSpc="1">
            <a:prstTxWarp prst="textNoShape">
              <a:avLst/>
            </a:prstTxWarp>
            <a:noAutofit/>
          </a:bodyPr>
          <a:lstStyle/>
          <a:p>
            <a:pPr defTabSz="932290" fontAlgn="base">
              <a:lnSpc>
                <a:spcPct val="90000"/>
              </a:lnSpc>
              <a:spcBef>
                <a:spcPct val="0"/>
              </a:spcBef>
              <a:spcAft>
                <a:spcPct val="0"/>
              </a:spcAft>
            </a:pPr>
            <a:r>
              <a:rPr lang="en-US" b="1" dirty="0" smtClean="0">
                <a:gradFill>
                  <a:gsLst>
                    <a:gs pos="0">
                      <a:srgbClr val="FFFFFF"/>
                    </a:gs>
                    <a:gs pos="100000">
                      <a:srgbClr val="FFFFFF"/>
                    </a:gs>
                  </a:gsLst>
                  <a:lin ang="5400000" scaled="0"/>
                </a:gradFill>
                <a:ea typeface="Segoe UI" pitchFamily="34" charset="0"/>
                <a:cs typeface="Segoe UI" pitchFamily="34" charset="0"/>
              </a:rPr>
              <a:t>Resource Profile Data</a:t>
            </a:r>
          </a:p>
          <a:p>
            <a:pPr defTabSz="932290" fontAlgn="base">
              <a:lnSpc>
                <a:spcPct val="90000"/>
              </a:lnSpc>
              <a:spcBef>
                <a:spcPct val="0"/>
              </a:spcBef>
              <a:spcAft>
                <a:spcPct val="0"/>
              </a:spcAft>
            </a:pPr>
            <a:r>
              <a:rPr lang="en-US" b="1" dirty="0" smtClean="0">
                <a:gradFill>
                  <a:gsLst>
                    <a:gs pos="0">
                      <a:srgbClr val="FFFFFF"/>
                    </a:gs>
                    <a:gs pos="100000">
                      <a:srgbClr val="FFFFFF"/>
                    </a:gs>
                  </a:gsLst>
                  <a:lin ang="5400000" scaled="0"/>
                </a:gradFill>
                <a:ea typeface="Segoe UI" pitchFamily="34" charset="0"/>
                <a:cs typeface="Segoe UI" pitchFamily="34" charset="0"/>
              </a:rPr>
              <a:t>Vacation </a:t>
            </a:r>
            <a:r>
              <a:rPr lang="en-US" b="1" dirty="0">
                <a:gradFill>
                  <a:gsLst>
                    <a:gs pos="0">
                      <a:srgbClr val="FFFFFF"/>
                    </a:gs>
                    <a:gs pos="100000">
                      <a:srgbClr val="FFFFFF"/>
                    </a:gs>
                  </a:gsLst>
                  <a:lin ang="5400000" scaled="0"/>
                </a:gradFill>
                <a:ea typeface="Segoe UI" pitchFamily="34" charset="0"/>
                <a:cs typeface="Segoe UI" pitchFamily="34" charset="0"/>
              </a:rPr>
              <a:t>Summary </a:t>
            </a:r>
            <a:endParaRPr lang="en-US" b="1" dirty="0" smtClean="0">
              <a:gradFill>
                <a:gsLst>
                  <a:gs pos="0">
                    <a:srgbClr val="FFFFFF"/>
                  </a:gs>
                  <a:gs pos="100000">
                    <a:srgbClr val="FFFFFF"/>
                  </a:gs>
                </a:gsLst>
                <a:lin ang="5400000" scaled="0"/>
              </a:gradFill>
              <a:ea typeface="Segoe UI" pitchFamily="34" charset="0"/>
              <a:cs typeface="Segoe UI" pitchFamily="34" charset="0"/>
            </a:endParaRPr>
          </a:p>
          <a:p>
            <a:pPr defTabSz="932290" fontAlgn="base">
              <a:lnSpc>
                <a:spcPct val="90000"/>
              </a:lnSpc>
              <a:spcBef>
                <a:spcPct val="0"/>
              </a:spcBef>
              <a:spcAft>
                <a:spcPct val="0"/>
              </a:spcAft>
            </a:pPr>
            <a:r>
              <a:rPr lang="en-US" b="1" dirty="0" smtClean="0">
                <a:gradFill>
                  <a:gsLst>
                    <a:gs pos="0">
                      <a:srgbClr val="FFFFFF"/>
                    </a:gs>
                    <a:gs pos="100000">
                      <a:srgbClr val="FFFFFF"/>
                    </a:gs>
                  </a:gsLst>
                  <a:lin ang="5400000" scaled="0"/>
                </a:gradFill>
                <a:ea typeface="Segoe UI" pitchFamily="34" charset="0"/>
                <a:cs typeface="Segoe UI" pitchFamily="34" charset="0"/>
              </a:rPr>
              <a:t>Historical Snapshot of Resource Profile</a:t>
            </a:r>
          </a:p>
          <a:p>
            <a:pPr defTabSz="932290" fontAlgn="base">
              <a:lnSpc>
                <a:spcPct val="90000"/>
              </a:lnSpc>
              <a:spcBef>
                <a:spcPct val="0"/>
              </a:spcBef>
              <a:spcAft>
                <a:spcPct val="0"/>
              </a:spcAft>
            </a:pPr>
            <a:r>
              <a:rPr lang="en-US" b="1" dirty="0" smtClean="0">
                <a:gradFill>
                  <a:gsLst>
                    <a:gs pos="0">
                      <a:srgbClr val="FFFFFF"/>
                    </a:gs>
                    <a:gs pos="100000">
                      <a:srgbClr val="FFFFFF"/>
                    </a:gs>
                  </a:gsLst>
                  <a:lin ang="5400000" scaled="0"/>
                </a:gradFill>
                <a:ea typeface="Segoe UI" pitchFamily="34" charset="0"/>
                <a:cs typeface="Segoe UI" pitchFamily="34" charset="0"/>
              </a:rPr>
              <a:t>Security Roles</a:t>
            </a:r>
          </a:p>
          <a:p>
            <a:pPr defTabSz="932290" fontAlgn="base">
              <a:lnSpc>
                <a:spcPct val="90000"/>
              </a:lnSpc>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13" name="Rectangle 12"/>
          <p:cNvSpPr/>
          <p:nvPr/>
        </p:nvSpPr>
        <p:spPr bwMode="auto">
          <a:xfrm>
            <a:off x="3856037" y="4715619"/>
            <a:ext cx="4876800" cy="1677243"/>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56" tIns="146304" rIns="186556" bIns="146304" numCol="1" spcCol="0" rtlCol="0" fromWordArt="0" anchor="t" anchorCtr="0" forceAA="0" compatLnSpc="1">
            <a:prstTxWarp prst="textNoShape">
              <a:avLst/>
            </a:prstTxWarp>
            <a:noAutofit/>
          </a:bodyPr>
          <a:lstStyle/>
          <a:p>
            <a:pPr defTabSz="932290" fontAlgn="base">
              <a:lnSpc>
                <a:spcPct val="90000"/>
              </a:lnSpc>
              <a:spcBef>
                <a:spcPct val="0"/>
              </a:spcBef>
              <a:spcAft>
                <a:spcPct val="0"/>
              </a:spcAft>
            </a:pPr>
            <a:r>
              <a:rPr lang="en-US" b="1" dirty="0" smtClean="0">
                <a:gradFill>
                  <a:gsLst>
                    <a:gs pos="0">
                      <a:srgbClr val="FFFFFF"/>
                    </a:gs>
                    <a:gs pos="100000">
                      <a:srgbClr val="FFFFFF"/>
                    </a:gs>
                  </a:gsLst>
                  <a:lin ang="5400000" scaled="0"/>
                </a:gradFill>
                <a:ea typeface="Segoe UI" pitchFamily="34" charset="0"/>
                <a:cs typeface="Segoe UI" pitchFamily="34" charset="0"/>
              </a:rPr>
              <a:t>Timesheets and Task sheets</a:t>
            </a:r>
          </a:p>
          <a:p>
            <a:pPr defTabSz="932290" fontAlgn="base">
              <a:lnSpc>
                <a:spcPct val="90000"/>
              </a:lnSpc>
              <a:spcBef>
                <a:spcPct val="0"/>
              </a:spcBef>
              <a:spcAft>
                <a:spcPct val="0"/>
              </a:spcAft>
            </a:pPr>
            <a:r>
              <a:rPr lang="en-US" b="1" dirty="0" smtClean="0">
                <a:gradFill>
                  <a:gsLst>
                    <a:gs pos="0">
                      <a:srgbClr val="FFFFFF"/>
                    </a:gs>
                    <a:gs pos="100000">
                      <a:srgbClr val="FFFFFF"/>
                    </a:gs>
                  </a:gsLst>
                  <a:lin ang="5400000" scaled="0"/>
                </a:gradFill>
                <a:ea typeface="Segoe UI" pitchFamily="34" charset="0"/>
                <a:cs typeface="Segoe UI" pitchFamily="34" charset="0"/>
              </a:rPr>
              <a:t>Approval of Status Updates</a:t>
            </a:r>
          </a:p>
          <a:p>
            <a:pPr defTabSz="932290" fontAlgn="base">
              <a:lnSpc>
                <a:spcPct val="90000"/>
              </a:lnSpc>
              <a:spcBef>
                <a:spcPct val="0"/>
              </a:spcBef>
              <a:spcAft>
                <a:spcPct val="0"/>
              </a:spcAft>
            </a:pPr>
            <a:r>
              <a:rPr lang="en-US" b="1" dirty="0" smtClean="0">
                <a:gradFill>
                  <a:gsLst>
                    <a:gs pos="0">
                      <a:srgbClr val="FFFFFF"/>
                    </a:gs>
                    <a:gs pos="100000">
                      <a:srgbClr val="FFFFFF"/>
                    </a:gs>
                  </a:gsLst>
                  <a:lin ang="5400000" scaled="0"/>
                </a:gradFill>
                <a:ea typeface="Segoe UI" pitchFamily="34" charset="0"/>
                <a:cs typeface="Segoe UI" pitchFamily="34" charset="0"/>
              </a:rPr>
              <a:t>Approvals of Timesheets</a:t>
            </a:r>
          </a:p>
          <a:p>
            <a:pPr defTabSz="932290" fontAlgn="base">
              <a:lnSpc>
                <a:spcPct val="90000"/>
              </a:lnSpc>
              <a:spcBef>
                <a:spcPct val="0"/>
              </a:spcBef>
              <a:spcAft>
                <a:spcPct val="0"/>
              </a:spcAft>
            </a:pPr>
            <a:r>
              <a:rPr lang="en-US" b="1" dirty="0" smtClean="0">
                <a:gradFill>
                  <a:gsLst>
                    <a:gs pos="0">
                      <a:srgbClr val="FFFFFF"/>
                    </a:gs>
                    <a:gs pos="100000">
                      <a:srgbClr val="FFFFFF"/>
                    </a:gs>
                  </a:gsLst>
                  <a:lin ang="5400000" scaled="0"/>
                </a:gradFill>
                <a:ea typeface="Segoe UI" pitchFamily="34" charset="0"/>
                <a:cs typeface="Segoe UI" pitchFamily="34" charset="0"/>
              </a:rPr>
              <a:t>Updating Project Status Date</a:t>
            </a:r>
          </a:p>
          <a:p>
            <a:pPr defTabSz="932290" fontAlgn="base">
              <a:lnSpc>
                <a:spcPct val="90000"/>
              </a:lnSpc>
              <a:spcBef>
                <a:spcPct val="0"/>
              </a:spcBef>
              <a:spcAft>
                <a:spcPct val="0"/>
              </a:spcAft>
            </a:pPr>
            <a:r>
              <a:rPr lang="en-US" b="1" dirty="0" smtClean="0">
                <a:gradFill>
                  <a:gsLst>
                    <a:gs pos="0">
                      <a:srgbClr val="FFFFFF"/>
                    </a:gs>
                    <a:gs pos="100000">
                      <a:srgbClr val="FFFFFF"/>
                    </a:gs>
                  </a:gsLst>
                  <a:lin ang="5400000" scaled="0"/>
                </a:gradFill>
                <a:ea typeface="Segoe UI" pitchFamily="34" charset="0"/>
                <a:cs typeface="Segoe UI" pitchFamily="34" charset="0"/>
              </a:rPr>
              <a:t>Regular Publishing of Schedules</a:t>
            </a:r>
          </a:p>
          <a:p>
            <a:pPr defTabSz="932290" fontAlgn="base">
              <a:lnSpc>
                <a:spcPct val="90000"/>
              </a:lnSpc>
              <a:spcBef>
                <a:spcPct val="0"/>
              </a:spcBef>
              <a:spcAft>
                <a:spcPct val="0"/>
              </a:spcAft>
            </a:pPr>
            <a:r>
              <a:rPr lang="en-US" b="1" dirty="0" smtClean="0">
                <a:gradFill>
                  <a:gsLst>
                    <a:gs pos="0">
                      <a:srgbClr val="FFFFFF"/>
                    </a:gs>
                    <a:gs pos="100000">
                      <a:srgbClr val="FFFFFF"/>
                    </a:gs>
                  </a:gsLst>
                  <a:lin ang="5400000" scaled="0"/>
                </a:gradFill>
                <a:ea typeface="Segoe UI" pitchFamily="34" charset="0"/>
                <a:cs typeface="Segoe UI" pitchFamily="34" charset="0"/>
              </a:rPr>
              <a:t>Resource Workflows</a:t>
            </a: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19" name="Rectangle 18"/>
          <p:cNvSpPr/>
          <p:nvPr/>
        </p:nvSpPr>
        <p:spPr>
          <a:xfrm>
            <a:off x="427037" y="1395813"/>
            <a:ext cx="3918380" cy="707886"/>
          </a:xfrm>
          <a:prstGeom prst="rect">
            <a:avLst/>
          </a:prstGeom>
        </p:spPr>
        <p:txBody>
          <a:bodyPr wrap="none">
            <a:spAutoFit/>
          </a:bodyPr>
          <a:lstStyle/>
          <a:p>
            <a:r>
              <a:rPr lang="en-US" sz="4000" dirty="0" smtClean="0">
                <a:gradFill>
                  <a:gsLst>
                    <a:gs pos="1250">
                      <a:srgbClr val="007233"/>
                    </a:gs>
                    <a:gs pos="99000">
                      <a:srgbClr val="007233"/>
                    </a:gs>
                  </a:gsLst>
                  <a:lin ang="5400000" scaled="0"/>
                </a:gradFill>
                <a:latin typeface="Segoe UI Light"/>
              </a:rPr>
              <a:t>Project Standards</a:t>
            </a:r>
            <a:endParaRPr lang="en-US" sz="4000" dirty="0">
              <a:gradFill>
                <a:gsLst>
                  <a:gs pos="1250">
                    <a:srgbClr val="007233"/>
                  </a:gs>
                  <a:gs pos="99000">
                    <a:srgbClr val="007233"/>
                  </a:gs>
                </a:gsLst>
                <a:lin ang="5400000" scaled="0"/>
              </a:gradFill>
              <a:latin typeface="Segoe UI Light"/>
            </a:endParaRPr>
          </a:p>
        </p:txBody>
      </p:sp>
      <p:sp>
        <p:nvSpPr>
          <p:cNvPr id="20" name="Rectangle 19"/>
          <p:cNvSpPr/>
          <p:nvPr/>
        </p:nvSpPr>
        <p:spPr>
          <a:xfrm>
            <a:off x="6663011" y="1346838"/>
            <a:ext cx="4399281" cy="707886"/>
          </a:xfrm>
          <a:prstGeom prst="rect">
            <a:avLst/>
          </a:prstGeom>
        </p:spPr>
        <p:txBody>
          <a:bodyPr wrap="none">
            <a:spAutoFit/>
          </a:bodyPr>
          <a:lstStyle/>
          <a:p>
            <a:r>
              <a:rPr lang="en-US" sz="4000" dirty="0" smtClean="0">
                <a:gradFill>
                  <a:gsLst>
                    <a:gs pos="1250">
                      <a:srgbClr val="007233"/>
                    </a:gs>
                    <a:gs pos="99000">
                      <a:srgbClr val="007233"/>
                    </a:gs>
                  </a:gsLst>
                  <a:lin ang="5400000" scaled="0"/>
                </a:gradFill>
                <a:latin typeface="Segoe UI Light"/>
              </a:rPr>
              <a:t>Resource Standards</a:t>
            </a:r>
            <a:endParaRPr lang="en-US" sz="4000" dirty="0">
              <a:gradFill>
                <a:gsLst>
                  <a:gs pos="1250">
                    <a:srgbClr val="007233"/>
                  </a:gs>
                  <a:gs pos="99000">
                    <a:srgbClr val="007233"/>
                  </a:gs>
                </a:gsLst>
                <a:lin ang="5400000" scaled="0"/>
              </a:gradFill>
              <a:latin typeface="Segoe UI Light"/>
            </a:endParaRPr>
          </a:p>
        </p:txBody>
      </p:sp>
      <p:sp>
        <p:nvSpPr>
          <p:cNvPr id="21" name="Rectangle 20"/>
          <p:cNvSpPr/>
          <p:nvPr/>
        </p:nvSpPr>
        <p:spPr>
          <a:xfrm>
            <a:off x="2332037" y="3932376"/>
            <a:ext cx="7848600" cy="707886"/>
          </a:xfrm>
          <a:prstGeom prst="rect">
            <a:avLst/>
          </a:prstGeom>
        </p:spPr>
        <p:txBody>
          <a:bodyPr wrap="square">
            <a:spAutoFit/>
          </a:bodyPr>
          <a:lstStyle/>
          <a:p>
            <a:pPr algn="ctr"/>
            <a:r>
              <a:rPr lang="en-US" sz="4000" dirty="0" smtClean="0">
                <a:gradFill>
                  <a:gsLst>
                    <a:gs pos="1250">
                      <a:srgbClr val="007233"/>
                    </a:gs>
                    <a:gs pos="99000">
                      <a:srgbClr val="007233"/>
                    </a:gs>
                  </a:gsLst>
                  <a:lin ang="5400000" scaled="0"/>
                </a:gradFill>
                <a:latin typeface="Segoe UI Light"/>
              </a:rPr>
              <a:t>PMO Project and Resource Cycles</a:t>
            </a:r>
            <a:endParaRPr lang="en-US" sz="4000" dirty="0">
              <a:gradFill>
                <a:gsLst>
                  <a:gs pos="1250">
                    <a:srgbClr val="007233"/>
                  </a:gs>
                  <a:gs pos="99000">
                    <a:srgbClr val="007233"/>
                  </a:gs>
                </a:gsLst>
                <a:lin ang="5400000" scaled="0"/>
              </a:gradFill>
              <a:latin typeface="Segoe UI Light"/>
            </a:endParaRPr>
          </a:p>
        </p:txBody>
      </p:sp>
    </p:spTree>
    <p:extLst>
      <p:ext uri="{BB962C8B-B14F-4D97-AF65-F5344CB8AC3E}">
        <p14:creationId xmlns:p14="http://schemas.microsoft.com/office/powerpoint/2010/main" val="26189768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74638" y="2125663"/>
            <a:ext cx="11887200" cy="1219200"/>
          </a:xfrm>
        </p:spPr>
        <p:txBody>
          <a:bodyPr/>
          <a:lstStyle/>
          <a:p>
            <a:r>
              <a:rPr lang="en-US" sz="6600" dirty="0" smtClean="0"/>
              <a:t>Basic Manual Monitoring Example</a:t>
            </a:r>
            <a:endParaRPr lang="en-US" sz="6600" dirty="0"/>
          </a:p>
        </p:txBody>
      </p:sp>
    </p:spTree>
    <p:extLst>
      <p:ext uri="{BB962C8B-B14F-4D97-AF65-F5344CB8AC3E}">
        <p14:creationId xmlns:p14="http://schemas.microsoft.com/office/powerpoint/2010/main" val="7746872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3">
            <a:extLst>
              <a:ext uri="{28A0092B-C50C-407E-A947-70E740481C1C}">
                <a14:useLocalDpi xmlns:a14="http://schemas.microsoft.com/office/drawing/2010/main" val="0"/>
              </a:ext>
            </a:extLst>
          </a:blip>
          <a:stretch>
            <a:fillRect/>
          </a:stretch>
        </p:blipFill>
        <p:spPr>
          <a:xfrm>
            <a:off x="7208837" y="2811462"/>
            <a:ext cx="5227638" cy="4183062"/>
          </a:xfrm>
          <a:prstGeom prst="rect">
            <a:avLst/>
          </a:prstGeom>
        </p:spPr>
      </p:pic>
      <p:sp>
        <p:nvSpPr>
          <p:cNvPr id="3" name="Text Placeholder 2"/>
          <p:cNvSpPr>
            <a:spLocks noGrp="1"/>
          </p:cNvSpPr>
          <p:nvPr>
            <p:ph type="body" sz="quarter" idx="10"/>
          </p:nvPr>
        </p:nvSpPr>
        <p:spPr>
          <a:xfrm>
            <a:off x="276684" y="1592262"/>
            <a:ext cx="11351753" cy="5558445"/>
          </a:xfrm>
        </p:spPr>
        <p:txBody>
          <a:bodyPr/>
          <a:lstStyle/>
          <a:p>
            <a:r>
              <a:rPr lang="en-US" sz="3600" dirty="0" smtClean="0">
                <a:solidFill>
                  <a:schemeClr val="tx1"/>
                </a:solidFill>
              </a:rPr>
              <a:t>Weekly Check List</a:t>
            </a:r>
          </a:p>
          <a:p>
            <a:r>
              <a:rPr lang="en-US" sz="3600" dirty="0" smtClean="0">
                <a:solidFill>
                  <a:schemeClr val="tx1"/>
                </a:solidFill>
              </a:rPr>
              <a:t>Out-of-box PWA Views and Custom Views</a:t>
            </a:r>
            <a:endParaRPr lang="en-US" sz="3600" dirty="0">
              <a:solidFill>
                <a:schemeClr val="tx1"/>
              </a:solidFill>
            </a:endParaRPr>
          </a:p>
          <a:p>
            <a:pPr marL="685800" lvl="1" indent="-342900"/>
            <a:r>
              <a:rPr lang="en-US" sz="2000" dirty="0" smtClean="0">
                <a:solidFill>
                  <a:schemeClr val="tx1"/>
                </a:solidFill>
              </a:rPr>
              <a:t>Resource Center</a:t>
            </a:r>
          </a:p>
          <a:p>
            <a:pPr marL="685800" lvl="1" indent="-342900"/>
            <a:r>
              <a:rPr lang="en-US" sz="2000" dirty="0" smtClean="0">
                <a:solidFill>
                  <a:schemeClr val="tx1"/>
                </a:solidFill>
              </a:rPr>
              <a:t>Project Center</a:t>
            </a:r>
          </a:p>
          <a:p>
            <a:pPr marL="685800" lvl="1" indent="-342900"/>
            <a:r>
              <a:rPr lang="en-US" sz="2000" dirty="0" smtClean="0">
                <a:solidFill>
                  <a:schemeClr val="tx1"/>
                </a:solidFill>
              </a:rPr>
              <a:t>Server Setting / Manage Users</a:t>
            </a:r>
          </a:p>
          <a:p>
            <a:r>
              <a:rPr lang="en-US" sz="3600" dirty="0" smtClean="0">
                <a:solidFill>
                  <a:schemeClr val="tx1"/>
                </a:solidFill>
              </a:rPr>
              <a:t>Delegation</a:t>
            </a:r>
          </a:p>
          <a:p>
            <a:pPr marL="685800" lvl="1" indent="-342900"/>
            <a:r>
              <a:rPr lang="en-US" sz="2000" dirty="0" smtClean="0">
                <a:solidFill>
                  <a:schemeClr val="tx1"/>
                </a:solidFill>
              </a:rPr>
              <a:t>Timesheet Examination as Resource</a:t>
            </a:r>
          </a:p>
          <a:p>
            <a:pPr marL="685800" lvl="1" indent="-342900"/>
            <a:r>
              <a:rPr lang="en-US" sz="2000" dirty="0" smtClean="0">
                <a:solidFill>
                  <a:schemeClr val="tx1"/>
                </a:solidFill>
              </a:rPr>
              <a:t>Approval History as Timesheet Manager</a:t>
            </a:r>
          </a:p>
          <a:p>
            <a:pPr marL="685800" lvl="1" indent="-342900"/>
            <a:r>
              <a:rPr lang="en-US" sz="2000" dirty="0" smtClean="0">
                <a:solidFill>
                  <a:schemeClr val="tx1"/>
                </a:solidFill>
              </a:rPr>
              <a:t>Project Schedule Review of Project Manager</a:t>
            </a:r>
          </a:p>
          <a:p>
            <a:pPr marL="444500"/>
            <a:r>
              <a:rPr lang="en-US" sz="3600" dirty="0" smtClean="0">
                <a:solidFill>
                  <a:schemeClr val="tx1"/>
                </a:solidFill>
              </a:rPr>
              <a:t>Excel Spreadsheet Reports</a:t>
            </a:r>
          </a:p>
          <a:p>
            <a:pPr marL="685800" lvl="1" indent="-342900"/>
            <a:r>
              <a:rPr lang="en-US" sz="2000" dirty="0" smtClean="0">
                <a:solidFill>
                  <a:schemeClr val="tx1"/>
                </a:solidFill>
              </a:rPr>
              <a:t>Excel Spread Sheets</a:t>
            </a:r>
          </a:p>
          <a:p>
            <a:pPr marL="685800" lvl="1" indent="-342900"/>
            <a:r>
              <a:rPr lang="en-US" sz="2000" dirty="0" smtClean="0">
                <a:solidFill>
                  <a:schemeClr val="tx1"/>
                </a:solidFill>
              </a:rPr>
              <a:t>BI and Dashboards</a:t>
            </a:r>
          </a:p>
          <a:p>
            <a:pPr marL="342900" lvl="1" indent="0">
              <a:buNone/>
            </a:pPr>
            <a:endParaRPr lang="en-US" sz="2000" dirty="0" smtClean="0">
              <a:solidFill>
                <a:schemeClr val="tx1"/>
              </a:solidFill>
            </a:endParaRPr>
          </a:p>
        </p:txBody>
      </p:sp>
      <p:sp>
        <p:nvSpPr>
          <p:cNvPr id="2" name="Title 1"/>
          <p:cNvSpPr>
            <a:spLocks noGrp="1"/>
          </p:cNvSpPr>
          <p:nvPr>
            <p:ph type="title"/>
          </p:nvPr>
        </p:nvSpPr>
        <p:spPr/>
        <p:txBody>
          <a:bodyPr/>
          <a:lstStyle/>
          <a:p>
            <a:pPr algn="ctr"/>
            <a:r>
              <a:rPr lang="en-US" dirty="0" smtClean="0">
                <a:solidFill>
                  <a:schemeClr val="tx1"/>
                </a:solidFill>
              </a:rPr>
              <a:t>Simple and Manual Monitoring Tools</a:t>
            </a:r>
            <a:endParaRPr lang="en-US" sz="4000" dirty="0">
              <a:solidFill>
                <a:schemeClr val="tx1"/>
              </a:solidFill>
            </a:endParaRPr>
          </a:p>
        </p:txBody>
      </p:sp>
    </p:spTree>
    <p:extLst>
      <p:ext uri="{BB962C8B-B14F-4D97-AF65-F5344CB8AC3E}">
        <p14:creationId xmlns:p14="http://schemas.microsoft.com/office/powerpoint/2010/main" val="14394554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808037" y="232432"/>
            <a:ext cx="9372600" cy="609565"/>
          </a:xfrm>
        </p:spPr>
        <p:txBody>
          <a:bodyPr/>
          <a:lstStyle/>
          <a:p>
            <a:pPr algn="ctr"/>
            <a:r>
              <a:rPr lang="en-US" sz="4400" dirty="0" smtClean="0"/>
              <a:t>First Step for PMO Monitoring</a:t>
            </a:r>
            <a:endParaRPr lang="en-US" sz="4400" dirty="0"/>
          </a:p>
        </p:txBody>
      </p:sp>
      <p:pic>
        <p:nvPicPr>
          <p:cNvPr id="2" name="Picture 1"/>
          <p:cNvPicPr>
            <a:picLocks noChangeAspect="1"/>
          </p:cNvPicPr>
          <p:nvPr/>
        </p:nvPicPr>
        <p:blipFill>
          <a:blip r:embed="rId3"/>
          <a:stretch>
            <a:fillRect/>
          </a:stretch>
        </p:blipFill>
        <p:spPr>
          <a:xfrm>
            <a:off x="350837" y="1135062"/>
            <a:ext cx="11456005" cy="4343400"/>
          </a:xfrm>
          <a:prstGeom prst="rect">
            <a:avLst/>
          </a:prstGeom>
        </p:spPr>
      </p:pic>
    </p:spTree>
    <p:extLst>
      <p:ext uri="{BB962C8B-B14F-4D97-AF65-F5344CB8AC3E}">
        <p14:creationId xmlns:p14="http://schemas.microsoft.com/office/powerpoint/2010/main" val="2232370123"/>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Any View can be Created using SQL</a:t>
            </a:r>
            <a:endParaRPr lang="en-US" dirty="0"/>
          </a:p>
        </p:txBody>
      </p:sp>
      <p:sp>
        <p:nvSpPr>
          <p:cNvPr id="5" name="Content Placeholder 4"/>
          <p:cNvSpPr>
            <a:spLocks noGrp="1"/>
          </p:cNvSpPr>
          <p:nvPr>
            <p:ph sz="quarter" idx="10"/>
          </p:nvPr>
        </p:nvSpPr>
        <p:spPr>
          <a:xfrm flipH="1">
            <a:off x="228918" y="1214439"/>
            <a:ext cx="807718" cy="295466"/>
          </a:xfrm>
        </p:spPr>
        <p:txBody>
          <a:bodyPr/>
          <a:lstStyle/>
          <a:p>
            <a:endParaRPr lang="en-US" sz="800" dirty="0"/>
          </a:p>
        </p:txBody>
      </p:sp>
      <p:pic>
        <p:nvPicPr>
          <p:cNvPr id="2" name="Picture 1"/>
          <p:cNvPicPr>
            <a:picLocks noChangeAspect="1"/>
          </p:cNvPicPr>
          <p:nvPr/>
        </p:nvPicPr>
        <p:blipFill>
          <a:blip r:embed="rId3"/>
          <a:stretch>
            <a:fillRect/>
          </a:stretch>
        </p:blipFill>
        <p:spPr>
          <a:xfrm>
            <a:off x="1036636" y="1232521"/>
            <a:ext cx="8915401" cy="5612036"/>
          </a:xfrm>
          <a:prstGeom prst="rect">
            <a:avLst/>
          </a:prstGeom>
        </p:spPr>
      </p:pic>
    </p:spTree>
    <p:extLst>
      <p:ext uri="{BB962C8B-B14F-4D97-AF65-F5344CB8AC3E}">
        <p14:creationId xmlns:p14="http://schemas.microsoft.com/office/powerpoint/2010/main" val="2294323964"/>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2"/>
          </p:nvPr>
        </p:nvSpPr>
        <p:spPr>
          <a:xfrm>
            <a:off x="276540" y="3954457"/>
            <a:ext cx="6322697" cy="1830388"/>
          </a:xfrm>
        </p:spPr>
        <p:txBody>
          <a:bodyPr/>
          <a:lstStyle/>
          <a:p>
            <a:r>
              <a:rPr lang="en-US" dirty="0"/>
              <a:t>Michael </a:t>
            </a:r>
            <a:r>
              <a:rPr lang="en-US" dirty="0" smtClean="0"/>
              <a:t>Wharton, MVP</a:t>
            </a:r>
          </a:p>
          <a:p>
            <a:r>
              <a:rPr lang="en-US" dirty="0" smtClean="0"/>
              <a:t>Project/SharePoint Architect</a:t>
            </a:r>
          </a:p>
          <a:p>
            <a:r>
              <a:rPr lang="en-US" dirty="0" smtClean="0"/>
              <a:t>Wharton </a:t>
            </a:r>
            <a:r>
              <a:rPr lang="en-US" dirty="0"/>
              <a:t>Computer Consulting</a:t>
            </a:r>
          </a:p>
        </p:txBody>
      </p:sp>
      <p:sp>
        <p:nvSpPr>
          <p:cNvPr id="4" name="Title 3"/>
          <p:cNvSpPr>
            <a:spLocks noGrp="1"/>
          </p:cNvSpPr>
          <p:nvPr>
            <p:ph type="title"/>
          </p:nvPr>
        </p:nvSpPr>
        <p:spPr>
          <a:xfrm>
            <a:off x="274703" y="2125677"/>
            <a:ext cx="11658534" cy="1828800"/>
          </a:xfrm>
        </p:spPr>
        <p:txBody>
          <a:bodyPr/>
          <a:lstStyle/>
          <a:p>
            <a:r>
              <a:rPr lang="en-US" dirty="0" smtClean="0"/>
              <a:t>Monitoring the PMO</a:t>
            </a:r>
            <a:endParaRPr lang="en-US" dirty="0"/>
          </a:p>
        </p:txBody>
      </p:sp>
      <p:sp>
        <p:nvSpPr>
          <p:cNvPr id="2" name="TextBox 1"/>
          <p:cNvSpPr txBox="1"/>
          <p:nvPr/>
        </p:nvSpPr>
        <p:spPr>
          <a:xfrm>
            <a:off x="10333038" y="479425"/>
            <a:ext cx="1646237" cy="572464"/>
          </a:xfrm>
          <a:prstGeom prst="rect">
            <a:avLst/>
          </a:prstGeom>
          <a:noFill/>
        </p:spPr>
        <p:txBody>
          <a:bodyPr wrap="square" lIns="182880" tIns="146304" rIns="182880" bIns="146304" rtlCol="0">
            <a:spAutoFit/>
          </a:bodyPr>
          <a:lstStyle/>
          <a:p>
            <a:pPr algn="r">
              <a:lnSpc>
                <a:spcPct val="90000"/>
              </a:lnSpc>
              <a:spcAft>
                <a:spcPts val="600"/>
              </a:spcAft>
            </a:pPr>
            <a:r>
              <a:rPr lang="en-US" sz="2000" dirty="0"/>
              <a:t>PC276</a:t>
            </a:r>
            <a:endParaRPr lang="en-US" sz="2000" dirty="0" smtClean="0">
              <a:gradFill>
                <a:gsLst>
                  <a:gs pos="2917">
                    <a:schemeClr val="tx1"/>
                  </a:gs>
                  <a:gs pos="30000">
                    <a:schemeClr val="tx1"/>
                  </a:gs>
                </a:gsLst>
                <a:lin ang="5400000" scaled="0"/>
              </a:gradFill>
            </a:endParaRPr>
          </a:p>
        </p:txBody>
      </p:sp>
    </p:spTree>
    <p:extLst>
      <p:ext uri="{BB962C8B-B14F-4D97-AF65-F5344CB8AC3E}">
        <p14:creationId xmlns:p14="http://schemas.microsoft.com/office/powerpoint/2010/main" val="42519912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en-US"/>
          </a:p>
        </p:txBody>
      </p:sp>
      <p:sp>
        <p:nvSpPr>
          <p:cNvPr id="3" name="Title 2"/>
          <p:cNvSpPr>
            <a:spLocks noGrp="1"/>
          </p:cNvSpPr>
          <p:nvPr>
            <p:ph type="title"/>
          </p:nvPr>
        </p:nvSpPr>
        <p:spPr/>
        <p:txBody>
          <a:bodyPr/>
          <a:lstStyle/>
          <a:p>
            <a:pPr algn="ctr"/>
            <a:r>
              <a:rPr lang="en-US" dirty="0" smtClean="0"/>
              <a:t>Spreadsheet with many Monitoring tabs </a:t>
            </a:r>
            <a:endParaRPr lang="en-US" dirty="0"/>
          </a:p>
        </p:txBody>
      </p:sp>
      <p:pic>
        <p:nvPicPr>
          <p:cNvPr id="4" name="Picture 3"/>
          <p:cNvPicPr>
            <a:picLocks noChangeAspect="1"/>
          </p:cNvPicPr>
          <p:nvPr/>
        </p:nvPicPr>
        <p:blipFill>
          <a:blip r:embed="rId3"/>
          <a:stretch>
            <a:fillRect/>
          </a:stretch>
        </p:blipFill>
        <p:spPr>
          <a:xfrm>
            <a:off x="272592" y="1212850"/>
            <a:ext cx="11849188" cy="5256212"/>
          </a:xfrm>
          <a:prstGeom prst="rect">
            <a:avLst/>
          </a:prstGeom>
        </p:spPr>
      </p:pic>
    </p:spTree>
    <p:extLst>
      <p:ext uri="{BB962C8B-B14F-4D97-AF65-F5344CB8AC3E}">
        <p14:creationId xmlns:p14="http://schemas.microsoft.com/office/powerpoint/2010/main" val="2637680453"/>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6684" y="1439862"/>
            <a:ext cx="11887200" cy="5478423"/>
          </a:xfrm>
        </p:spPr>
        <p:txBody>
          <a:bodyPr/>
          <a:lstStyle/>
          <a:p>
            <a:r>
              <a:rPr lang="en-US" dirty="0" smtClean="0"/>
              <a:t>Mismatch of Project Managers and Status Managers</a:t>
            </a:r>
          </a:p>
          <a:p>
            <a:r>
              <a:rPr lang="en-US" dirty="0" smtClean="0"/>
              <a:t>Tasked with Missed Deadlines</a:t>
            </a:r>
          </a:p>
          <a:p>
            <a:r>
              <a:rPr lang="en-US" dirty="0" smtClean="0"/>
              <a:t>“Status Date” not current in project schedule</a:t>
            </a:r>
          </a:p>
          <a:p>
            <a:r>
              <a:rPr lang="en-US" dirty="0" smtClean="0"/>
              <a:t>Tasks starting in the past</a:t>
            </a:r>
          </a:p>
          <a:p>
            <a:r>
              <a:rPr lang="en-US" dirty="0" smtClean="0"/>
              <a:t>Resources assigned to Milestones or Summaries</a:t>
            </a:r>
          </a:p>
          <a:p>
            <a:r>
              <a:rPr lang="en-US" dirty="0" smtClean="0"/>
              <a:t>Resources Defined as Self Approving</a:t>
            </a:r>
          </a:p>
          <a:p>
            <a:r>
              <a:rPr lang="en-US" dirty="0" smtClean="0"/>
              <a:t>Resources without any Task assignments</a:t>
            </a:r>
          </a:p>
          <a:p>
            <a:endParaRPr lang="en-US" dirty="0"/>
          </a:p>
        </p:txBody>
      </p:sp>
      <p:sp>
        <p:nvSpPr>
          <p:cNvPr id="3" name="Title 2"/>
          <p:cNvSpPr>
            <a:spLocks noGrp="1"/>
          </p:cNvSpPr>
          <p:nvPr>
            <p:ph type="title"/>
          </p:nvPr>
        </p:nvSpPr>
        <p:spPr/>
        <p:txBody>
          <a:bodyPr/>
          <a:lstStyle/>
          <a:p>
            <a:r>
              <a:rPr lang="en-US" dirty="0" smtClean="0"/>
              <a:t>A few other monitor tabs</a:t>
            </a:r>
            <a:endParaRPr lang="en-US" dirty="0"/>
          </a:p>
        </p:txBody>
      </p:sp>
      <p:pic>
        <p:nvPicPr>
          <p:cNvPr id="4" name="Picture 3"/>
          <p:cNvPicPr/>
          <p:nvPr/>
        </p:nvPicPr>
        <p:blipFill>
          <a:blip r:embed="rId3" cstate="print">
            <a:extLst>
              <a:ext uri="{28A0092B-C50C-407E-A947-70E740481C1C}">
                <a14:useLocalDpi xmlns:a14="http://schemas.microsoft.com/office/drawing/2010/main" val="0"/>
              </a:ext>
            </a:extLst>
          </a:blip>
          <a:stretch>
            <a:fillRect/>
          </a:stretch>
        </p:blipFill>
        <p:spPr>
          <a:xfrm>
            <a:off x="10104437" y="5097462"/>
            <a:ext cx="1821815" cy="1534160"/>
          </a:xfrm>
          <a:prstGeom prst="rect">
            <a:avLst/>
          </a:prstGeom>
        </p:spPr>
      </p:pic>
    </p:spTree>
    <p:extLst>
      <p:ext uri="{BB962C8B-B14F-4D97-AF65-F5344CB8AC3E}">
        <p14:creationId xmlns:p14="http://schemas.microsoft.com/office/powerpoint/2010/main" val="2046622063"/>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7200" dirty="0" smtClean="0"/>
              <a:t>Automated Tools and Methods</a:t>
            </a:r>
            <a:endParaRPr lang="en-US" sz="7200" dirty="0"/>
          </a:p>
        </p:txBody>
      </p:sp>
    </p:spTree>
    <p:extLst>
      <p:ext uri="{BB962C8B-B14F-4D97-AF65-F5344CB8AC3E}">
        <p14:creationId xmlns:p14="http://schemas.microsoft.com/office/powerpoint/2010/main" val="18819149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3">
            <a:extLst>
              <a:ext uri="{28A0092B-C50C-407E-A947-70E740481C1C}">
                <a14:useLocalDpi xmlns:a14="http://schemas.microsoft.com/office/drawing/2010/main" val="0"/>
              </a:ext>
            </a:extLst>
          </a:blip>
          <a:stretch>
            <a:fillRect/>
          </a:stretch>
        </p:blipFill>
        <p:spPr>
          <a:xfrm>
            <a:off x="9421319" y="70185"/>
            <a:ext cx="2742565" cy="2742565"/>
          </a:xfrm>
          <a:prstGeom prst="rect">
            <a:avLst/>
          </a:prstGeom>
        </p:spPr>
      </p:pic>
      <p:sp>
        <p:nvSpPr>
          <p:cNvPr id="3" name="Text Placeholder 2"/>
          <p:cNvSpPr>
            <a:spLocks noGrp="1"/>
          </p:cNvSpPr>
          <p:nvPr>
            <p:ph type="body" sz="quarter" idx="10"/>
          </p:nvPr>
        </p:nvSpPr>
        <p:spPr>
          <a:xfrm>
            <a:off x="427037" y="1668462"/>
            <a:ext cx="11887200" cy="4124206"/>
          </a:xfrm>
        </p:spPr>
        <p:txBody>
          <a:bodyPr/>
          <a:lstStyle/>
          <a:p>
            <a:r>
              <a:rPr lang="en-US" dirty="0" smtClean="0"/>
              <a:t>Friday broadcast to submit time and status</a:t>
            </a:r>
          </a:p>
          <a:p>
            <a:r>
              <a:rPr lang="en-US" dirty="0" smtClean="0"/>
              <a:t>Monday Morning Reminders – email or text</a:t>
            </a:r>
          </a:p>
          <a:p>
            <a:r>
              <a:rPr lang="en-US" dirty="0" smtClean="0"/>
              <a:t>Embarrassing Reminders – send to all</a:t>
            </a:r>
          </a:p>
          <a:p>
            <a:r>
              <a:rPr lang="en-US" dirty="0" smtClean="0"/>
              <a:t>Stressful Reminders  -- send to manager</a:t>
            </a:r>
          </a:p>
          <a:p>
            <a:r>
              <a:rPr lang="en-US" dirty="0" smtClean="0"/>
              <a:t>Monday Afternoon Reminders with CC: PMO staff</a:t>
            </a:r>
          </a:p>
          <a:p>
            <a:r>
              <a:rPr lang="en-US" dirty="0" smtClean="0"/>
              <a:t>Tuesday Morning Reminders with CC: Managers</a:t>
            </a:r>
          </a:p>
        </p:txBody>
      </p:sp>
      <p:sp>
        <p:nvSpPr>
          <p:cNvPr id="2" name="Title 1"/>
          <p:cNvSpPr>
            <a:spLocks noGrp="1"/>
          </p:cNvSpPr>
          <p:nvPr>
            <p:ph type="title"/>
          </p:nvPr>
        </p:nvSpPr>
        <p:spPr/>
        <p:txBody>
          <a:bodyPr/>
          <a:lstStyle/>
          <a:p>
            <a:r>
              <a:rPr lang="en-US" dirty="0" smtClean="0"/>
              <a:t>Automation and Notifications</a:t>
            </a:r>
            <a:endParaRPr lang="en-US" sz="4000" dirty="0">
              <a:gradFill>
                <a:gsLst>
                  <a:gs pos="1250">
                    <a:schemeClr val="tx2"/>
                  </a:gs>
                  <a:gs pos="99000">
                    <a:schemeClr val="tx2"/>
                  </a:gs>
                </a:gsLst>
                <a:lin ang="5400000" scaled="0"/>
              </a:gradFill>
            </a:endParaRPr>
          </a:p>
        </p:txBody>
      </p:sp>
    </p:spTree>
    <p:extLst>
      <p:ext uri="{BB962C8B-B14F-4D97-AF65-F5344CB8AC3E}">
        <p14:creationId xmlns:p14="http://schemas.microsoft.com/office/powerpoint/2010/main" val="539639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579437" y="2890301"/>
            <a:ext cx="9827753" cy="3124200"/>
          </a:xfrm>
        </p:spPr>
        <p:txBody>
          <a:bodyPr/>
          <a:lstStyle/>
          <a:p>
            <a:r>
              <a:rPr lang="en-US" sz="4400" dirty="0" smtClean="0"/>
              <a:t>Windows Scheduler</a:t>
            </a:r>
          </a:p>
          <a:p>
            <a:r>
              <a:rPr lang="en-US" sz="4400" dirty="0" smtClean="0"/>
              <a:t>SQL Server Agent </a:t>
            </a:r>
          </a:p>
          <a:p>
            <a:r>
              <a:rPr lang="en-US" sz="4400" dirty="0" smtClean="0"/>
              <a:t>SSRS (SQL Server Reporting  Services)</a:t>
            </a:r>
          </a:p>
          <a:p>
            <a:r>
              <a:rPr lang="en-US" sz="4400" dirty="0" smtClean="0"/>
              <a:t>SSIS (SQL Server Integration Services)</a:t>
            </a:r>
          </a:p>
        </p:txBody>
      </p:sp>
      <p:sp>
        <p:nvSpPr>
          <p:cNvPr id="2" name="Title 1"/>
          <p:cNvSpPr>
            <a:spLocks noGrp="1"/>
          </p:cNvSpPr>
          <p:nvPr>
            <p:ph type="title"/>
          </p:nvPr>
        </p:nvSpPr>
        <p:spPr/>
        <p:txBody>
          <a:bodyPr/>
          <a:lstStyle/>
          <a:p>
            <a:r>
              <a:rPr lang="en-US" sz="4800" dirty="0" smtClean="0"/>
              <a:t>Tools to Automate Monitoring</a:t>
            </a:r>
            <a:endParaRPr lang="en-US" sz="3600" dirty="0">
              <a:gradFill>
                <a:gsLst>
                  <a:gs pos="1250">
                    <a:schemeClr val="tx2"/>
                  </a:gs>
                  <a:gs pos="99000">
                    <a:schemeClr val="tx2"/>
                  </a:gs>
                </a:gsLst>
                <a:lin ang="5400000" scaled="0"/>
              </a:gradFill>
            </a:endParaRPr>
          </a:p>
        </p:txBody>
      </p:sp>
      <p:pic>
        <p:nvPicPr>
          <p:cNvPr id="4" name="Picture 3"/>
          <p:cNvPicPr/>
          <p:nvPr/>
        </p:nvPicPr>
        <p:blipFill>
          <a:blip r:embed="rId3" cstate="print">
            <a:extLst>
              <a:ext uri="{28A0092B-C50C-407E-A947-70E740481C1C}">
                <a14:useLocalDpi xmlns:a14="http://schemas.microsoft.com/office/drawing/2010/main" val="0"/>
              </a:ext>
            </a:extLst>
          </a:blip>
          <a:stretch>
            <a:fillRect/>
          </a:stretch>
        </p:blipFill>
        <p:spPr>
          <a:xfrm>
            <a:off x="6980237" y="296897"/>
            <a:ext cx="5336047" cy="4155504"/>
          </a:xfrm>
          <a:prstGeom prst="rect">
            <a:avLst/>
          </a:prstGeom>
        </p:spPr>
      </p:pic>
    </p:spTree>
    <p:extLst>
      <p:ext uri="{BB962C8B-B14F-4D97-AF65-F5344CB8AC3E}">
        <p14:creationId xmlns:p14="http://schemas.microsoft.com/office/powerpoint/2010/main" val="37530359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74638" y="2125663"/>
            <a:ext cx="11887200" cy="1066800"/>
          </a:xfrm>
        </p:spPr>
        <p:txBody>
          <a:bodyPr/>
          <a:lstStyle/>
          <a:p>
            <a:r>
              <a:rPr lang="en-US" sz="7200" dirty="0" smtClean="0"/>
              <a:t>Dashboard Trends</a:t>
            </a:r>
            <a:endParaRPr lang="en-US" sz="7200" dirty="0"/>
          </a:p>
        </p:txBody>
      </p:sp>
    </p:spTree>
    <p:extLst>
      <p:ext uri="{BB962C8B-B14F-4D97-AF65-F5344CB8AC3E}">
        <p14:creationId xmlns:p14="http://schemas.microsoft.com/office/powerpoint/2010/main" val="26776747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276684" y="1245171"/>
            <a:ext cx="11887200" cy="2769989"/>
          </a:xfrm>
        </p:spPr>
        <p:txBody>
          <a:bodyPr/>
          <a:lstStyle/>
          <a:p>
            <a:r>
              <a:rPr lang="en-US" dirty="0" smtClean="0"/>
              <a:t>PMO Growth Trends</a:t>
            </a:r>
          </a:p>
          <a:p>
            <a:r>
              <a:rPr lang="en-US" dirty="0" smtClean="0"/>
              <a:t>Cycle Processing Trends</a:t>
            </a:r>
            <a:endParaRPr lang="en-US" dirty="0"/>
          </a:p>
          <a:p>
            <a:r>
              <a:rPr lang="en-US" dirty="0" smtClean="0"/>
              <a:t>Projects Trends</a:t>
            </a:r>
          </a:p>
          <a:p>
            <a:r>
              <a:rPr lang="en-US" dirty="0" smtClean="0"/>
              <a:t>Resource Trends</a:t>
            </a:r>
          </a:p>
        </p:txBody>
      </p:sp>
      <p:sp>
        <p:nvSpPr>
          <p:cNvPr id="2" name="Title 1"/>
          <p:cNvSpPr>
            <a:spLocks noGrp="1"/>
          </p:cNvSpPr>
          <p:nvPr>
            <p:ph type="title"/>
          </p:nvPr>
        </p:nvSpPr>
        <p:spPr/>
        <p:txBody>
          <a:bodyPr/>
          <a:lstStyle/>
          <a:p>
            <a:r>
              <a:rPr lang="en-US" dirty="0" smtClean="0"/>
              <a:t>Dashboard PMO Trends</a:t>
            </a:r>
            <a:endParaRPr lang="en-US" sz="4000" dirty="0">
              <a:gradFill>
                <a:gsLst>
                  <a:gs pos="1250">
                    <a:schemeClr val="tx2"/>
                  </a:gs>
                  <a:gs pos="99000">
                    <a:schemeClr val="tx2"/>
                  </a:gs>
                </a:gsLst>
                <a:lin ang="5400000" scaled="0"/>
              </a:gradFill>
            </a:endParaRPr>
          </a:p>
        </p:txBody>
      </p:sp>
      <p:pic>
        <p:nvPicPr>
          <p:cNvPr id="4" name="Picture 3"/>
          <p:cNvPicPr/>
          <p:nvPr/>
        </p:nvPicPr>
        <p:blipFill>
          <a:blip r:embed="rId3" cstate="print">
            <a:extLst>
              <a:ext uri="{28A0092B-C50C-407E-A947-70E740481C1C}">
                <a14:useLocalDpi xmlns:a14="http://schemas.microsoft.com/office/drawing/2010/main" val="0"/>
              </a:ext>
            </a:extLst>
          </a:blip>
          <a:stretch>
            <a:fillRect/>
          </a:stretch>
        </p:blipFill>
        <p:spPr>
          <a:xfrm>
            <a:off x="5684837" y="3268662"/>
            <a:ext cx="6215062" cy="3373437"/>
          </a:xfrm>
          <a:prstGeom prst="rect">
            <a:avLst/>
          </a:prstGeom>
        </p:spPr>
      </p:pic>
    </p:spTree>
    <p:extLst>
      <p:ext uri="{BB962C8B-B14F-4D97-AF65-F5344CB8AC3E}">
        <p14:creationId xmlns:p14="http://schemas.microsoft.com/office/powerpoint/2010/main" val="11088881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3805" y="233151"/>
            <a:ext cx="8548864" cy="678031"/>
          </a:xfrm>
        </p:spPr>
        <p:txBody>
          <a:bodyPr/>
          <a:lstStyle/>
          <a:p>
            <a:pPr algn="ctr"/>
            <a:r>
              <a:rPr lang="en-US" dirty="0" smtClean="0"/>
              <a:t>PMO Growth Dashboard</a:t>
            </a:r>
            <a:endParaRPr lang="en-US" dirty="0"/>
          </a:p>
        </p:txBody>
      </p:sp>
      <p:sp>
        <p:nvSpPr>
          <p:cNvPr id="4" name="Text Placeholder 2"/>
          <p:cNvSpPr txBox="1">
            <a:spLocks/>
          </p:cNvSpPr>
          <p:nvPr/>
        </p:nvSpPr>
        <p:spPr>
          <a:xfrm>
            <a:off x="2002359" y="1029498"/>
            <a:ext cx="8548864" cy="5876275"/>
          </a:xfrm>
          <a:prstGeom prst="rect">
            <a:avLst/>
          </a:prstGeom>
        </p:spPr>
        <p:txBody>
          <a:bodyPr/>
          <a:lstStyle>
            <a:lvl1pPr marL="460375" indent="-460375" algn="l" defTabSz="914363" rtl="0" eaLnBrk="1" latinLnBrk="0" hangingPunct="1">
              <a:lnSpc>
                <a:spcPct val="90000"/>
              </a:lnSpc>
              <a:spcBef>
                <a:spcPct val="20000"/>
              </a:spcBef>
              <a:buFontTx/>
              <a:buBlip>
                <a:blip r:embed="rId3"/>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FontTx/>
              <a:buBlip>
                <a:blip r:embed="rId3"/>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FontTx/>
              <a:buBlip>
                <a:blip r:embed="rId3"/>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FontTx/>
              <a:buBlip>
                <a:blip r:embed="rId3"/>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FontTx/>
              <a:buBlip>
                <a:blip r:embed="rId3"/>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CA" sz="1020" dirty="0">
              <a:gradFill>
                <a:gsLst>
                  <a:gs pos="0">
                    <a:srgbClr val="282828"/>
                  </a:gs>
                  <a:gs pos="86000">
                    <a:srgbClr val="282828"/>
                  </a:gs>
                </a:gsLst>
                <a:lin ang="5400000" scaled="0"/>
              </a:gradFill>
            </a:endParaRPr>
          </a:p>
        </p:txBody>
      </p:sp>
      <p:sp>
        <p:nvSpPr>
          <p:cNvPr id="5" name="Text Placeholder 2"/>
          <p:cNvSpPr txBox="1">
            <a:spLocks/>
          </p:cNvSpPr>
          <p:nvPr/>
        </p:nvSpPr>
        <p:spPr>
          <a:xfrm>
            <a:off x="1943805" y="1228841"/>
            <a:ext cx="8548864" cy="4789559"/>
          </a:xfrm>
          <a:prstGeom prst="rect">
            <a:avLst/>
          </a:prstGeom>
        </p:spPr>
        <p:txBody>
          <a:bodyPr/>
          <a:lstStyle>
            <a:lvl1pPr marL="460375" indent="-460375" algn="l" defTabSz="914363" rtl="0" eaLnBrk="1" latinLnBrk="0" hangingPunct="1">
              <a:lnSpc>
                <a:spcPct val="90000"/>
              </a:lnSpc>
              <a:spcBef>
                <a:spcPct val="20000"/>
              </a:spcBef>
              <a:buFontTx/>
              <a:buBlip>
                <a:blip r:embed="rId3"/>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FontTx/>
              <a:buBlip>
                <a:blip r:embed="rId3"/>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FontTx/>
              <a:buBlip>
                <a:blip r:embed="rId3"/>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FontTx/>
              <a:buBlip>
                <a:blip r:embed="rId3"/>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FontTx/>
              <a:buBlip>
                <a:blip r:embed="rId3"/>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Tx/>
              <a:buNone/>
            </a:pPr>
            <a:endParaRPr lang="en-CA" sz="4488" dirty="0">
              <a:gradFill>
                <a:gsLst>
                  <a:gs pos="0">
                    <a:srgbClr val="282828"/>
                  </a:gs>
                  <a:gs pos="86000">
                    <a:srgbClr val="282828"/>
                  </a:gs>
                </a:gsLst>
                <a:lin ang="5400000" scaled="0"/>
              </a:gradFill>
            </a:endParaRPr>
          </a:p>
        </p:txBody>
      </p:sp>
      <p:pic>
        <p:nvPicPr>
          <p:cNvPr id="6" name="Picture 5"/>
          <p:cNvPicPr>
            <a:picLocks noChangeAspect="1"/>
          </p:cNvPicPr>
          <p:nvPr/>
        </p:nvPicPr>
        <p:blipFill>
          <a:blip r:embed="rId4"/>
          <a:stretch>
            <a:fillRect/>
          </a:stretch>
        </p:blipFill>
        <p:spPr>
          <a:xfrm>
            <a:off x="73213" y="1668462"/>
            <a:ext cx="12290047" cy="3657599"/>
          </a:xfrm>
          <a:prstGeom prst="rect">
            <a:avLst/>
          </a:prstGeom>
        </p:spPr>
      </p:pic>
    </p:spTree>
    <p:extLst>
      <p:ext uri="{BB962C8B-B14F-4D97-AF65-F5344CB8AC3E}">
        <p14:creationId xmlns:p14="http://schemas.microsoft.com/office/powerpoint/2010/main" val="297379716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20" y="296897"/>
            <a:ext cx="11889564" cy="609565"/>
          </a:xfrm>
        </p:spPr>
        <p:txBody>
          <a:bodyPr/>
          <a:lstStyle/>
          <a:p>
            <a:pPr algn="ctr"/>
            <a:r>
              <a:rPr lang="en-US" sz="4000" dirty="0" smtClean="0"/>
              <a:t>PMO Cycles Dashboard</a:t>
            </a:r>
            <a:endParaRPr lang="en-US" sz="4000" dirty="0"/>
          </a:p>
        </p:txBody>
      </p:sp>
      <p:pic>
        <p:nvPicPr>
          <p:cNvPr id="5" name="Picture 4"/>
          <p:cNvPicPr>
            <a:picLocks noChangeAspect="1"/>
          </p:cNvPicPr>
          <p:nvPr/>
        </p:nvPicPr>
        <p:blipFill>
          <a:blip r:embed="rId3"/>
          <a:stretch>
            <a:fillRect/>
          </a:stretch>
        </p:blipFill>
        <p:spPr>
          <a:xfrm>
            <a:off x="1341437" y="1058862"/>
            <a:ext cx="9133333" cy="5428571"/>
          </a:xfrm>
          <a:prstGeom prst="rect">
            <a:avLst/>
          </a:prstGeom>
        </p:spPr>
      </p:pic>
    </p:spTree>
    <p:extLst>
      <p:ext uri="{BB962C8B-B14F-4D97-AF65-F5344CB8AC3E}">
        <p14:creationId xmlns:p14="http://schemas.microsoft.com/office/powerpoint/2010/main" val="600467420"/>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000" dirty="0" smtClean="0"/>
              <a:t>PMO Projects Dashboard</a:t>
            </a:r>
            <a:endParaRPr lang="en-US" sz="4000" dirty="0"/>
          </a:p>
        </p:txBody>
      </p:sp>
      <p:pic>
        <p:nvPicPr>
          <p:cNvPr id="8" name="Picture 7"/>
          <p:cNvPicPr>
            <a:picLocks noChangeAspect="1"/>
          </p:cNvPicPr>
          <p:nvPr/>
        </p:nvPicPr>
        <p:blipFill>
          <a:blip r:embed="rId3"/>
          <a:stretch>
            <a:fillRect/>
          </a:stretch>
        </p:blipFill>
        <p:spPr>
          <a:xfrm>
            <a:off x="-1" y="1315167"/>
            <a:ext cx="12408171" cy="3714712"/>
          </a:xfrm>
          <a:prstGeom prst="rect">
            <a:avLst/>
          </a:prstGeom>
        </p:spPr>
      </p:pic>
    </p:spTree>
    <p:extLst>
      <p:ext uri="{BB962C8B-B14F-4D97-AF65-F5344CB8AC3E}">
        <p14:creationId xmlns:p14="http://schemas.microsoft.com/office/powerpoint/2010/main" val="2871397417"/>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274638" y="1212850"/>
            <a:ext cx="11887200" cy="3847207"/>
          </a:xfrm>
        </p:spPr>
        <p:txBody>
          <a:bodyPr/>
          <a:lstStyle/>
          <a:p>
            <a:r>
              <a:rPr lang="en-US" sz="2000" dirty="0" smtClean="0">
                <a:latin typeface="+mn-lt"/>
              </a:rPr>
              <a:t>Awarded Project MVP (Microsoft Valuable Professional)</a:t>
            </a:r>
          </a:p>
          <a:p>
            <a:r>
              <a:rPr lang="en-US" sz="2000" dirty="0" smtClean="0">
                <a:latin typeface="+mn-lt"/>
              </a:rPr>
              <a:t>Ten Years Experience with Project Pro and Project Server </a:t>
            </a:r>
          </a:p>
          <a:p>
            <a:r>
              <a:rPr lang="en-US" sz="2000" dirty="0" smtClean="0">
                <a:latin typeface="+mn-lt"/>
              </a:rPr>
              <a:t>Over 25 Project Server Deployments into PMO</a:t>
            </a:r>
          </a:p>
          <a:p>
            <a:r>
              <a:rPr lang="en-US" sz="2000" dirty="0">
                <a:latin typeface="+mn-lt"/>
              </a:rPr>
              <a:t>O</a:t>
            </a:r>
            <a:r>
              <a:rPr lang="en-US" sz="2000" dirty="0" smtClean="0">
                <a:latin typeface="+mn-lt"/>
              </a:rPr>
              <a:t>ver seven Project Server Migrations</a:t>
            </a:r>
          </a:p>
          <a:p>
            <a:r>
              <a:rPr lang="en-US" sz="2000" dirty="0" smtClean="0">
                <a:latin typeface="+mn-lt"/>
              </a:rPr>
              <a:t>Passed over 42 Microsoft Certification Exams</a:t>
            </a:r>
          </a:p>
          <a:p>
            <a:r>
              <a:rPr lang="en-US" sz="2000" dirty="0" smtClean="0">
                <a:latin typeface="+mn-lt"/>
              </a:rPr>
              <a:t>Trained over thousand Project Managers with Project Professional</a:t>
            </a:r>
          </a:p>
          <a:p>
            <a:r>
              <a:rPr lang="en-US" sz="2000" dirty="0" smtClean="0">
                <a:latin typeface="+mn-lt"/>
              </a:rPr>
              <a:t>Technical Reviewer for </a:t>
            </a:r>
            <a:r>
              <a:rPr lang="en-US" sz="2000" u="sng" dirty="0" smtClean="0">
                <a:latin typeface="+mn-lt"/>
              </a:rPr>
              <a:t>Missing Manual: Project Professional 2013</a:t>
            </a:r>
            <a:r>
              <a:rPr lang="en-US" sz="2000" dirty="0" smtClean="0">
                <a:latin typeface="+mn-lt"/>
              </a:rPr>
              <a:t> by Biafore</a:t>
            </a:r>
          </a:p>
          <a:p>
            <a:r>
              <a:rPr lang="en-US" sz="2000" dirty="0" smtClean="0">
                <a:latin typeface="+mn-lt"/>
              </a:rPr>
              <a:t>Contributor to: </a:t>
            </a:r>
            <a:r>
              <a:rPr lang="en-US" sz="2000" u="sng" dirty="0" smtClean="0">
                <a:latin typeface="+mn-lt"/>
              </a:rPr>
              <a:t>Project Management Using MS Project 2013</a:t>
            </a:r>
            <a:r>
              <a:rPr lang="en-US" sz="2000" dirty="0" smtClean="0">
                <a:latin typeface="+mn-lt"/>
              </a:rPr>
              <a:t> by Cicala</a:t>
            </a:r>
          </a:p>
          <a:p>
            <a:r>
              <a:rPr lang="en-US" sz="2000" dirty="0" smtClean="0">
                <a:latin typeface="+mn-lt"/>
              </a:rPr>
              <a:t>Web Site: </a:t>
            </a:r>
            <a:r>
              <a:rPr lang="en-US" sz="2000" dirty="0" smtClean="0">
                <a:latin typeface="+mn-lt"/>
                <a:hlinkClick r:id="rId3"/>
              </a:rPr>
              <a:t>www.WhartonComputer.Com</a:t>
            </a:r>
            <a:endParaRPr lang="en-US" sz="2000" dirty="0" smtClean="0">
              <a:latin typeface="+mn-lt"/>
            </a:endParaRPr>
          </a:p>
          <a:p>
            <a:r>
              <a:rPr lang="en-US" sz="2000" dirty="0" smtClean="0">
                <a:latin typeface="+mn-lt"/>
              </a:rPr>
              <a:t>Blog:  </a:t>
            </a:r>
            <a:r>
              <a:rPr lang="en-US" sz="2000" dirty="0" smtClean="0">
                <a:latin typeface="+mn-lt"/>
                <a:hlinkClick r:id="rId4"/>
              </a:rPr>
              <a:t>www.MyProjectExpert.com</a:t>
            </a:r>
            <a:endParaRPr lang="en-US" sz="2000" dirty="0" smtClean="0">
              <a:latin typeface="+mn-lt"/>
            </a:endParaRPr>
          </a:p>
          <a:p>
            <a:r>
              <a:rPr lang="en-US" sz="2000" dirty="0" smtClean="0">
                <a:latin typeface="+mn-lt"/>
              </a:rPr>
              <a:t>Twitter: MyProjectExpert</a:t>
            </a:r>
          </a:p>
        </p:txBody>
      </p:sp>
      <p:sp>
        <p:nvSpPr>
          <p:cNvPr id="4" name="Title 3"/>
          <p:cNvSpPr>
            <a:spLocks noGrp="1"/>
          </p:cNvSpPr>
          <p:nvPr>
            <p:ph type="title"/>
          </p:nvPr>
        </p:nvSpPr>
        <p:spPr/>
        <p:txBody>
          <a:bodyPr/>
          <a:lstStyle/>
          <a:p>
            <a:r>
              <a:rPr lang="en-US" dirty="0" smtClean="0"/>
              <a:t>Speaker: Michael </a:t>
            </a:r>
            <a:r>
              <a:rPr lang="en-US" dirty="0"/>
              <a:t>Wharton</a:t>
            </a:r>
          </a:p>
        </p:txBody>
      </p:sp>
      <p:pic>
        <p:nvPicPr>
          <p:cNvPr id="9" name="Picture 6" descr="Description: Description: Description: C:\Users\Rolly.Perreaux.PMOLOGISTICS\Documents\MVP\MVP_Logo_Kit\MVP Logo Kit\MVP_Horizontal_FullColor.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61237" y="5776492"/>
            <a:ext cx="1714500"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p:nvPr/>
        </p:nvPicPr>
        <p:blipFill>
          <a:blip r:embed="rId6">
            <a:extLst>
              <a:ext uri="{28A0092B-C50C-407E-A947-70E740481C1C}">
                <a14:useLocalDpi xmlns:a14="http://schemas.microsoft.com/office/drawing/2010/main" val="0"/>
              </a:ext>
            </a:extLst>
          </a:blip>
          <a:srcRect/>
          <a:stretch>
            <a:fillRect/>
          </a:stretch>
        </p:blipFill>
        <p:spPr bwMode="auto">
          <a:xfrm>
            <a:off x="9571037" y="4304457"/>
            <a:ext cx="2209800" cy="2188308"/>
          </a:xfrm>
          <a:prstGeom prst="rect">
            <a:avLst/>
          </a:prstGeom>
          <a:noFill/>
          <a:ln>
            <a:noFill/>
          </a:ln>
        </p:spPr>
      </p:pic>
    </p:spTree>
    <p:extLst>
      <p:ext uri="{BB962C8B-B14F-4D97-AF65-F5344CB8AC3E}">
        <p14:creationId xmlns:p14="http://schemas.microsoft.com/office/powerpoint/2010/main" val="1336609375"/>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20" y="296897"/>
            <a:ext cx="11889564" cy="685765"/>
          </a:xfrm>
        </p:spPr>
        <p:txBody>
          <a:bodyPr/>
          <a:lstStyle/>
          <a:p>
            <a:pPr algn="ctr"/>
            <a:r>
              <a:rPr lang="en-US" sz="4000" dirty="0" smtClean="0"/>
              <a:t>PMO Resource Dashboard</a:t>
            </a:r>
            <a:endParaRPr lang="en-US" sz="4000" dirty="0"/>
          </a:p>
        </p:txBody>
      </p:sp>
      <p:pic>
        <p:nvPicPr>
          <p:cNvPr id="6" name="Picture 5"/>
          <p:cNvPicPr>
            <a:picLocks noChangeAspect="1"/>
          </p:cNvPicPr>
          <p:nvPr/>
        </p:nvPicPr>
        <p:blipFill>
          <a:blip r:embed="rId3"/>
          <a:stretch>
            <a:fillRect/>
          </a:stretch>
        </p:blipFill>
        <p:spPr>
          <a:xfrm>
            <a:off x="1798637" y="1259567"/>
            <a:ext cx="8514286" cy="5438095"/>
          </a:xfrm>
          <a:prstGeom prst="rect">
            <a:avLst/>
          </a:prstGeom>
        </p:spPr>
      </p:pic>
    </p:spTree>
    <p:extLst>
      <p:ext uri="{BB962C8B-B14F-4D97-AF65-F5344CB8AC3E}">
        <p14:creationId xmlns:p14="http://schemas.microsoft.com/office/powerpoint/2010/main" val="2733153002"/>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5400" dirty="0" smtClean="0"/>
              <a:t>Deep Dive Ideas for PMO Monitoring</a:t>
            </a:r>
            <a:endParaRPr lang="en-US" sz="5400" dirty="0"/>
          </a:p>
        </p:txBody>
      </p:sp>
    </p:spTree>
    <p:extLst>
      <p:ext uri="{BB962C8B-B14F-4D97-AF65-F5344CB8AC3E}">
        <p14:creationId xmlns:p14="http://schemas.microsoft.com/office/powerpoint/2010/main" val="13123356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Basic Project Update Cycle</a:t>
            </a:r>
            <a:endParaRPr lang="en-US" sz="4000" dirty="0">
              <a:gradFill>
                <a:gsLst>
                  <a:gs pos="1250">
                    <a:schemeClr val="tx2"/>
                  </a:gs>
                  <a:gs pos="99000">
                    <a:schemeClr val="tx2"/>
                  </a:gs>
                </a:gsLst>
                <a:lin ang="5400000" scaled="0"/>
              </a:gradFill>
            </a:endParaRPr>
          </a:p>
        </p:txBody>
      </p:sp>
      <p:sp>
        <p:nvSpPr>
          <p:cNvPr id="18" name="Freeform 99"/>
          <p:cNvSpPr>
            <a:spLocks/>
          </p:cNvSpPr>
          <p:nvPr/>
        </p:nvSpPr>
        <p:spPr bwMode="black">
          <a:xfrm>
            <a:off x="5869345" y="4615372"/>
            <a:ext cx="414316" cy="303620"/>
          </a:xfrm>
          <a:custGeom>
            <a:avLst/>
            <a:gdLst>
              <a:gd name="T0" fmla="*/ 86 w 131"/>
              <a:gd name="T1" fmla="*/ 35 h 96"/>
              <a:gd name="T2" fmla="*/ 48 w 131"/>
              <a:gd name="T3" fmla="*/ 0 h 96"/>
              <a:gd name="T4" fmla="*/ 79 w 131"/>
              <a:gd name="T5" fmla="*/ 0 h 96"/>
              <a:gd name="T6" fmla="*/ 131 w 131"/>
              <a:gd name="T7" fmla="*/ 48 h 96"/>
              <a:gd name="T8" fmla="*/ 79 w 131"/>
              <a:gd name="T9" fmla="*/ 96 h 96"/>
              <a:gd name="T10" fmla="*/ 48 w 131"/>
              <a:gd name="T11" fmla="*/ 96 h 96"/>
              <a:gd name="T12" fmla="*/ 86 w 131"/>
              <a:gd name="T13" fmla="*/ 60 h 96"/>
              <a:gd name="T14" fmla="*/ 0 w 131"/>
              <a:gd name="T15" fmla="*/ 60 h 96"/>
              <a:gd name="T16" fmla="*/ 0 w 131"/>
              <a:gd name="T17" fmla="*/ 35 h 96"/>
              <a:gd name="T18" fmla="*/ 86 w 131"/>
              <a:gd name="T19" fmla="*/ 35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1" h="96">
                <a:moveTo>
                  <a:pt x="86" y="35"/>
                </a:moveTo>
                <a:lnTo>
                  <a:pt x="48" y="0"/>
                </a:lnTo>
                <a:lnTo>
                  <a:pt x="79" y="0"/>
                </a:lnTo>
                <a:lnTo>
                  <a:pt x="131" y="48"/>
                </a:lnTo>
                <a:lnTo>
                  <a:pt x="79" y="96"/>
                </a:lnTo>
                <a:lnTo>
                  <a:pt x="48" y="96"/>
                </a:lnTo>
                <a:lnTo>
                  <a:pt x="86" y="60"/>
                </a:lnTo>
                <a:lnTo>
                  <a:pt x="0" y="60"/>
                </a:lnTo>
                <a:lnTo>
                  <a:pt x="0" y="35"/>
                </a:lnTo>
                <a:lnTo>
                  <a:pt x="86" y="35"/>
                </a:lnTo>
                <a:close/>
              </a:path>
            </a:pathLst>
          </a:custGeom>
          <a:solidFill>
            <a:srgbClr val="FFFFFF"/>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graphicFrame>
        <p:nvGraphicFramePr>
          <p:cNvPr id="3" name="Diagram 2"/>
          <p:cNvGraphicFramePr/>
          <p:nvPr>
            <p:extLst/>
          </p:nvPr>
        </p:nvGraphicFramePr>
        <p:xfrm>
          <a:off x="274321" y="1363663"/>
          <a:ext cx="11201716" cy="5257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3306961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Email Reminders</a:t>
            </a:r>
            <a:endParaRPr lang="en-US" sz="4000" dirty="0">
              <a:gradFill>
                <a:gsLst>
                  <a:gs pos="1250">
                    <a:schemeClr val="tx2"/>
                  </a:gs>
                  <a:gs pos="99000">
                    <a:schemeClr val="tx2"/>
                  </a:gs>
                </a:gsLst>
                <a:lin ang="5400000" scaled="0"/>
              </a:gradFill>
            </a:endParaRPr>
          </a:p>
        </p:txBody>
      </p:sp>
      <p:sp>
        <p:nvSpPr>
          <p:cNvPr id="18" name="Freeform 99"/>
          <p:cNvSpPr>
            <a:spLocks/>
          </p:cNvSpPr>
          <p:nvPr/>
        </p:nvSpPr>
        <p:spPr bwMode="black">
          <a:xfrm>
            <a:off x="5869345" y="4615372"/>
            <a:ext cx="414316" cy="303620"/>
          </a:xfrm>
          <a:custGeom>
            <a:avLst/>
            <a:gdLst>
              <a:gd name="T0" fmla="*/ 86 w 131"/>
              <a:gd name="T1" fmla="*/ 35 h 96"/>
              <a:gd name="T2" fmla="*/ 48 w 131"/>
              <a:gd name="T3" fmla="*/ 0 h 96"/>
              <a:gd name="T4" fmla="*/ 79 w 131"/>
              <a:gd name="T5" fmla="*/ 0 h 96"/>
              <a:gd name="T6" fmla="*/ 131 w 131"/>
              <a:gd name="T7" fmla="*/ 48 h 96"/>
              <a:gd name="T8" fmla="*/ 79 w 131"/>
              <a:gd name="T9" fmla="*/ 96 h 96"/>
              <a:gd name="T10" fmla="*/ 48 w 131"/>
              <a:gd name="T11" fmla="*/ 96 h 96"/>
              <a:gd name="T12" fmla="*/ 86 w 131"/>
              <a:gd name="T13" fmla="*/ 60 h 96"/>
              <a:gd name="T14" fmla="*/ 0 w 131"/>
              <a:gd name="T15" fmla="*/ 60 h 96"/>
              <a:gd name="T16" fmla="*/ 0 w 131"/>
              <a:gd name="T17" fmla="*/ 35 h 96"/>
              <a:gd name="T18" fmla="*/ 86 w 131"/>
              <a:gd name="T19" fmla="*/ 35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1" h="96">
                <a:moveTo>
                  <a:pt x="86" y="35"/>
                </a:moveTo>
                <a:lnTo>
                  <a:pt x="48" y="0"/>
                </a:lnTo>
                <a:lnTo>
                  <a:pt x="79" y="0"/>
                </a:lnTo>
                <a:lnTo>
                  <a:pt x="131" y="48"/>
                </a:lnTo>
                <a:lnTo>
                  <a:pt x="79" y="96"/>
                </a:lnTo>
                <a:lnTo>
                  <a:pt x="48" y="96"/>
                </a:lnTo>
                <a:lnTo>
                  <a:pt x="86" y="60"/>
                </a:lnTo>
                <a:lnTo>
                  <a:pt x="0" y="60"/>
                </a:lnTo>
                <a:lnTo>
                  <a:pt x="0" y="35"/>
                </a:lnTo>
                <a:lnTo>
                  <a:pt x="86" y="35"/>
                </a:lnTo>
                <a:close/>
              </a:path>
            </a:pathLst>
          </a:custGeom>
          <a:solidFill>
            <a:srgbClr val="FFFFFF"/>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graphicFrame>
        <p:nvGraphicFramePr>
          <p:cNvPr id="3" name="Diagram 2"/>
          <p:cNvGraphicFramePr/>
          <p:nvPr>
            <p:extLst/>
          </p:nvPr>
        </p:nvGraphicFramePr>
        <p:xfrm>
          <a:off x="274321" y="1363663"/>
          <a:ext cx="11201716" cy="5257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extBox 3"/>
          <p:cNvSpPr txBox="1"/>
          <p:nvPr/>
        </p:nvSpPr>
        <p:spPr>
          <a:xfrm>
            <a:off x="9190037" y="3878262"/>
            <a:ext cx="2743200" cy="627864"/>
          </a:xfrm>
          <a:prstGeom prst="rect">
            <a:avLst/>
          </a:prstGeom>
          <a:noFill/>
        </p:spPr>
        <p:txBody>
          <a:bodyPr wrap="square" lIns="182880" tIns="146304" rIns="182880" bIns="146304" rtlCol="0">
            <a:spAutoFit/>
          </a:bodyPr>
          <a:lstStyle/>
          <a:p>
            <a:pPr>
              <a:lnSpc>
                <a:spcPct val="90000"/>
              </a:lnSpc>
              <a:spcAft>
                <a:spcPts val="600"/>
              </a:spcAft>
            </a:pPr>
            <a:r>
              <a:rPr lang="en-US" sz="2400" dirty="0" smtClean="0">
                <a:gradFill>
                  <a:gsLst>
                    <a:gs pos="2917">
                      <a:srgbClr val="282828"/>
                    </a:gs>
                    <a:gs pos="30000">
                      <a:srgbClr val="282828"/>
                    </a:gs>
                  </a:gsLst>
                  <a:lin ang="5400000" scaled="0"/>
                </a:gradFill>
              </a:rPr>
              <a:t>Monday noon</a:t>
            </a:r>
          </a:p>
        </p:txBody>
      </p:sp>
      <p:sp>
        <p:nvSpPr>
          <p:cNvPr id="6" name="TextBox 5"/>
          <p:cNvSpPr txBox="1"/>
          <p:nvPr/>
        </p:nvSpPr>
        <p:spPr>
          <a:xfrm>
            <a:off x="1570037" y="4732495"/>
            <a:ext cx="2743200" cy="627864"/>
          </a:xfrm>
          <a:prstGeom prst="rect">
            <a:avLst/>
          </a:prstGeom>
          <a:noFill/>
        </p:spPr>
        <p:txBody>
          <a:bodyPr wrap="square" lIns="182880" tIns="146304" rIns="182880" bIns="146304" rtlCol="0">
            <a:spAutoFit/>
          </a:bodyPr>
          <a:lstStyle/>
          <a:p>
            <a:pPr>
              <a:lnSpc>
                <a:spcPct val="90000"/>
              </a:lnSpc>
              <a:spcAft>
                <a:spcPts val="600"/>
              </a:spcAft>
            </a:pPr>
            <a:r>
              <a:rPr lang="en-US" sz="2400" dirty="0" smtClean="0">
                <a:gradFill>
                  <a:gsLst>
                    <a:gs pos="2917">
                      <a:srgbClr val="282828"/>
                    </a:gs>
                    <a:gs pos="30000">
                      <a:srgbClr val="282828"/>
                    </a:gs>
                  </a:gsLst>
                  <a:lin ang="5400000" scaled="0"/>
                </a:gradFill>
              </a:rPr>
              <a:t>Tuesday noon</a:t>
            </a:r>
          </a:p>
        </p:txBody>
      </p:sp>
      <p:sp>
        <p:nvSpPr>
          <p:cNvPr id="7" name="TextBox 6"/>
          <p:cNvSpPr txBox="1"/>
          <p:nvPr/>
        </p:nvSpPr>
        <p:spPr>
          <a:xfrm>
            <a:off x="7208837" y="1744662"/>
            <a:ext cx="2743200" cy="627864"/>
          </a:xfrm>
          <a:prstGeom prst="rect">
            <a:avLst/>
          </a:prstGeom>
          <a:noFill/>
        </p:spPr>
        <p:txBody>
          <a:bodyPr wrap="square" lIns="182880" tIns="146304" rIns="182880" bIns="146304" rtlCol="0">
            <a:spAutoFit/>
          </a:bodyPr>
          <a:lstStyle/>
          <a:p>
            <a:pPr>
              <a:lnSpc>
                <a:spcPct val="90000"/>
              </a:lnSpc>
              <a:spcAft>
                <a:spcPts val="600"/>
              </a:spcAft>
            </a:pPr>
            <a:r>
              <a:rPr lang="en-US" sz="2400" dirty="0" smtClean="0">
                <a:gradFill>
                  <a:gsLst>
                    <a:gs pos="2917">
                      <a:srgbClr val="282828"/>
                    </a:gs>
                    <a:gs pos="30000">
                      <a:srgbClr val="282828"/>
                    </a:gs>
                  </a:gsLst>
                  <a:lin ang="5400000" scaled="0"/>
                </a:gradFill>
              </a:rPr>
              <a:t>Wednesday noon</a:t>
            </a:r>
          </a:p>
        </p:txBody>
      </p:sp>
      <p:pic>
        <p:nvPicPr>
          <p:cNvPr id="8" name="Picture 7"/>
          <p:cNvPicPr/>
          <p:nvPr/>
        </p:nvPicPr>
        <p:blipFill>
          <a:blip r:embed="rId8" cstate="print">
            <a:extLst>
              <a:ext uri="{28A0092B-C50C-407E-A947-70E740481C1C}">
                <a14:useLocalDpi xmlns:a14="http://schemas.microsoft.com/office/drawing/2010/main" val="0"/>
              </a:ext>
            </a:extLst>
          </a:blip>
          <a:stretch>
            <a:fillRect/>
          </a:stretch>
        </p:blipFill>
        <p:spPr>
          <a:xfrm>
            <a:off x="10075862" y="366408"/>
            <a:ext cx="1857375" cy="1838325"/>
          </a:xfrm>
          <a:prstGeom prst="rect">
            <a:avLst/>
          </a:prstGeom>
        </p:spPr>
      </p:pic>
      <p:pic>
        <p:nvPicPr>
          <p:cNvPr id="9" name="Picture 8"/>
          <p:cNvPicPr/>
          <p:nvPr/>
        </p:nvPicPr>
        <p:blipFill>
          <a:blip r:embed="rId9">
            <a:extLst>
              <a:ext uri="{28A0092B-C50C-407E-A947-70E740481C1C}">
                <a14:useLocalDpi xmlns:a14="http://schemas.microsoft.com/office/drawing/2010/main" val="0"/>
              </a:ext>
            </a:extLst>
          </a:blip>
          <a:stretch>
            <a:fillRect/>
          </a:stretch>
        </p:blipFill>
        <p:spPr>
          <a:xfrm>
            <a:off x="655637" y="1214472"/>
            <a:ext cx="2742565" cy="2742565"/>
          </a:xfrm>
          <a:prstGeom prst="rect">
            <a:avLst/>
          </a:prstGeom>
        </p:spPr>
      </p:pic>
    </p:spTree>
    <p:extLst>
      <p:ext uri="{BB962C8B-B14F-4D97-AF65-F5344CB8AC3E}">
        <p14:creationId xmlns:p14="http://schemas.microsoft.com/office/powerpoint/2010/main" val="29532581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dirty="0" smtClean="0"/>
              <a:t>Monitoring Approval Cycle</a:t>
            </a:r>
            <a:endParaRPr lang="en-US" dirty="0"/>
          </a:p>
        </p:txBody>
      </p:sp>
      <p:pic>
        <p:nvPicPr>
          <p:cNvPr id="4" name="Picture 3"/>
          <p:cNvPicPr>
            <a:picLocks noChangeAspect="1"/>
          </p:cNvPicPr>
          <p:nvPr/>
        </p:nvPicPr>
        <p:blipFill>
          <a:blip r:embed="rId3"/>
          <a:stretch>
            <a:fillRect/>
          </a:stretch>
        </p:blipFill>
        <p:spPr>
          <a:xfrm>
            <a:off x="503237" y="1366256"/>
            <a:ext cx="11778416" cy="2911846"/>
          </a:xfrm>
          <a:prstGeom prst="rect">
            <a:avLst/>
          </a:prstGeom>
        </p:spPr>
      </p:pic>
      <p:pic>
        <p:nvPicPr>
          <p:cNvPr id="6" name="Picture 5"/>
          <p:cNvPicPr>
            <a:picLocks noChangeAspect="1"/>
          </p:cNvPicPr>
          <p:nvPr/>
        </p:nvPicPr>
        <p:blipFill>
          <a:blip r:embed="rId4"/>
          <a:stretch>
            <a:fillRect/>
          </a:stretch>
        </p:blipFill>
        <p:spPr>
          <a:xfrm>
            <a:off x="1092479" y="4868862"/>
            <a:ext cx="10253246" cy="1847705"/>
          </a:xfrm>
          <a:prstGeom prst="rect">
            <a:avLst/>
          </a:prstGeom>
        </p:spPr>
      </p:pic>
    </p:spTree>
    <p:extLst>
      <p:ext uri="{BB962C8B-B14F-4D97-AF65-F5344CB8AC3E}">
        <p14:creationId xmlns:p14="http://schemas.microsoft.com/office/powerpoint/2010/main" val="3295075005"/>
      </p:ext>
    </p:extLst>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274320" y="2125662"/>
            <a:ext cx="11887200" cy="4124206"/>
          </a:xfrm>
        </p:spPr>
        <p:txBody>
          <a:bodyPr/>
          <a:lstStyle/>
          <a:p>
            <a:r>
              <a:rPr lang="en-US" dirty="0"/>
              <a:t>Missing Data </a:t>
            </a:r>
          </a:p>
          <a:p>
            <a:r>
              <a:rPr lang="en-US" dirty="0" smtClean="0"/>
              <a:t>Baselines Not Set</a:t>
            </a:r>
          </a:p>
          <a:p>
            <a:r>
              <a:rPr lang="en-US" dirty="0" smtClean="0"/>
              <a:t>Deadlines Missed</a:t>
            </a:r>
          </a:p>
          <a:p>
            <a:r>
              <a:rPr lang="en-US" dirty="0" smtClean="0"/>
              <a:t>Project </a:t>
            </a:r>
            <a:r>
              <a:rPr lang="en-US" dirty="0"/>
              <a:t>Manager and Status Manager mismatch</a:t>
            </a:r>
          </a:p>
          <a:p>
            <a:r>
              <a:rPr lang="en-US" dirty="0" smtClean="0"/>
              <a:t>Missing </a:t>
            </a:r>
            <a:r>
              <a:rPr lang="en-US" dirty="0"/>
              <a:t>Documents in </a:t>
            </a:r>
            <a:r>
              <a:rPr lang="en-US" dirty="0" smtClean="0"/>
              <a:t>Workspace</a:t>
            </a:r>
            <a:endParaRPr lang="en-US" dirty="0"/>
          </a:p>
          <a:p>
            <a:r>
              <a:rPr lang="en-US" dirty="0" smtClean="0"/>
              <a:t>Email Summary Reports to PMO and Exec</a:t>
            </a:r>
          </a:p>
        </p:txBody>
      </p:sp>
      <p:sp>
        <p:nvSpPr>
          <p:cNvPr id="2" name="Title 1"/>
          <p:cNvSpPr>
            <a:spLocks noGrp="1"/>
          </p:cNvSpPr>
          <p:nvPr>
            <p:ph type="title"/>
          </p:nvPr>
        </p:nvSpPr>
        <p:spPr/>
        <p:txBody>
          <a:bodyPr/>
          <a:lstStyle/>
          <a:p>
            <a:r>
              <a:rPr lang="en-US" dirty="0" smtClean="0"/>
              <a:t>Monitoring Project Metadata</a:t>
            </a:r>
            <a:endParaRPr lang="en-US" sz="4000" dirty="0">
              <a:gradFill>
                <a:gsLst>
                  <a:gs pos="1250">
                    <a:schemeClr val="tx2"/>
                  </a:gs>
                  <a:gs pos="99000">
                    <a:schemeClr val="tx2"/>
                  </a:gs>
                </a:gsLst>
                <a:lin ang="5400000" scaled="0"/>
              </a:gradFill>
            </a:endParaRPr>
          </a:p>
        </p:txBody>
      </p:sp>
      <p:sp>
        <p:nvSpPr>
          <p:cNvPr id="18" name="Freeform 99"/>
          <p:cNvSpPr>
            <a:spLocks/>
          </p:cNvSpPr>
          <p:nvPr/>
        </p:nvSpPr>
        <p:spPr bwMode="black">
          <a:xfrm>
            <a:off x="5869345" y="4615372"/>
            <a:ext cx="414316" cy="303620"/>
          </a:xfrm>
          <a:custGeom>
            <a:avLst/>
            <a:gdLst>
              <a:gd name="T0" fmla="*/ 86 w 131"/>
              <a:gd name="T1" fmla="*/ 35 h 96"/>
              <a:gd name="T2" fmla="*/ 48 w 131"/>
              <a:gd name="T3" fmla="*/ 0 h 96"/>
              <a:gd name="T4" fmla="*/ 79 w 131"/>
              <a:gd name="T5" fmla="*/ 0 h 96"/>
              <a:gd name="T6" fmla="*/ 131 w 131"/>
              <a:gd name="T7" fmla="*/ 48 h 96"/>
              <a:gd name="T8" fmla="*/ 79 w 131"/>
              <a:gd name="T9" fmla="*/ 96 h 96"/>
              <a:gd name="T10" fmla="*/ 48 w 131"/>
              <a:gd name="T11" fmla="*/ 96 h 96"/>
              <a:gd name="T12" fmla="*/ 86 w 131"/>
              <a:gd name="T13" fmla="*/ 60 h 96"/>
              <a:gd name="T14" fmla="*/ 0 w 131"/>
              <a:gd name="T15" fmla="*/ 60 h 96"/>
              <a:gd name="T16" fmla="*/ 0 w 131"/>
              <a:gd name="T17" fmla="*/ 35 h 96"/>
              <a:gd name="T18" fmla="*/ 86 w 131"/>
              <a:gd name="T19" fmla="*/ 35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1" h="96">
                <a:moveTo>
                  <a:pt x="86" y="35"/>
                </a:moveTo>
                <a:lnTo>
                  <a:pt x="48" y="0"/>
                </a:lnTo>
                <a:lnTo>
                  <a:pt x="79" y="0"/>
                </a:lnTo>
                <a:lnTo>
                  <a:pt x="131" y="48"/>
                </a:lnTo>
                <a:lnTo>
                  <a:pt x="79" y="96"/>
                </a:lnTo>
                <a:lnTo>
                  <a:pt x="48" y="96"/>
                </a:lnTo>
                <a:lnTo>
                  <a:pt x="86" y="60"/>
                </a:lnTo>
                <a:lnTo>
                  <a:pt x="0" y="60"/>
                </a:lnTo>
                <a:lnTo>
                  <a:pt x="0" y="35"/>
                </a:lnTo>
                <a:lnTo>
                  <a:pt x="86" y="35"/>
                </a:lnTo>
                <a:close/>
              </a:path>
            </a:pathLst>
          </a:custGeom>
          <a:solidFill>
            <a:srgbClr val="FFFFFF"/>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pic>
        <p:nvPicPr>
          <p:cNvPr id="7" name="Picture 6"/>
          <p:cNvPicPr/>
          <p:nvPr/>
        </p:nvPicPr>
        <p:blipFill>
          <a:blip r:embed="rId3">
            <a:extLst>
              <a:ext uri="{28A0092B-C50C-407E-A947-70E740481C1C}">
                <a14:useLocalDpi xmlns:a14="http://schemas.microsoft.com/office/drawing/2010/main" val="0"/>
              </a:ext>
            </a:extLst>
          </a:blip>
          <a:stretch>
            <a:fillRect/>
          </a:stretch>
        </p:blipFill>
        <p:spPr>
          <a:xfrm>
            <a:off x="8580437" y="327988"/>
            <a:ext cx="3657600" cy="3778874"/>
          </a:xfrm>
          <a:prstGeom prst="rect">
            <a:avLst/>
          </a:prstGeom>
        </p:spPr>
      </p:pic>
    </p:spTree>
    <p:extLst>
      <p:ext uri="{BB962C8B-B14F-4D97-AF65-F5344CB8AC3E}">
        <p14:creationId xmlns:p14="http://schemas.microsoft.com/office/powerpoint/2010/main" val="20133278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8037" y="233151"/>
            <a:ext cx="9684632" cy="901911"/>
          </a:xfrm>
        </p:spPr>
        <p:txBody>
          <a:bodyPr/>
          <a:lstStyle/>
          <a:p>
            <a:pPr algn="ctr"/>
            <a:r>
              <a:rPr lang="en-US" sz="3600" dirty="0" smtClean="0"/>
              <a:t>Create Views to Show Missing Data</a:t>
            </a:r>
            <a:endParaRPr lang="en-US" sz="3600" dirty="0"/>
          </a:p>
        </p:txBody>
      </p:sp>
      <p:sp>
        <p:nvSpPr>
          <p:cNvPr id="4" name="Text Placeholder 2"/>
          <p:cNvSpPr txBox="1">
            <a:spLocks/>
          </p:cNvSpPr>
          <p:nvPr/>
        </p:nvSpPr>
        <p:spPr>
          <a:xfrm>
            <a:off x="2002359" y="1029498"/>
            <a:ext cx="8548864" cy="5876275"/>
          </a:xfrm>
          <a:prstGeom prst="rect">
            <a:avLst/>
          </a:prstGeom>
        </p:spPr>
        <p:txBody>
          <a:bodyPr/>
          <a:lstStyle>
            <a:lvl1pPr marL="460375" indent="-460375" algn="l" defTabSz="914363" rtl="0" eaLnBrk="1" latinLnBrk="0" hangingPunct="1">
              <a:lnSpc>
                <a:spcPct val="90000"/>
              </a:lnSpc>
              <a:spcBef>
                <a:spcPct val="20000"/>
              </a:spcBef>
              <a:buFontTx/>
              <a:buBlip>
                <a:blip r:embed="rId3"/>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FontTx/>
              <a:buBlip>
                <a:blip r:embed="rId3"/>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FontTx/>
              <a:buBlip>
                <a:blip r:embed="rId3"/>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FontTx/>
              <a:buBlip>
                <a:blip r:embed="rId3"/>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FontTx/>
              <a:buBlip>
                <a:blip r:embed="rId3"/>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CA" sz="1020" dirty="0">
              <a:gradFill>
                <a:gsLst>
                  <a:gs pos="0">
                    <a:srgbClr val="282828"/>
                  </a:gs>
                  <a:gs pos="86000">
                    <a:srgbClr val="282828"/>
                  </a:gs>
                </a:gsLst>
                <a:lin ang="5400000" scaled="0"/>
              </a:gradFill>
            </a:endParaRPr>
          </a:p>
        </p:txBody>
      </p:sp>
      <p:sp>
        <p:nvSpPr>
          <p:cNvPr id="5" name="Text Placeholder 2"/>
          <p:cNvSpPr txBox="1">
            <a:spLocks/>
          </p:cNvSpPr>
          <p:nvPr/>
        </p:nvSpPr>
        <p:spPr>
          <a:xfrm>
            <a:off x="1943805" y="1228841"/>
            <a:ext cx="8548864" cy="4789559"/>
          </a:xfrm>
          <a:prstGeom prst="rect">
            <a:avLst/>
          </a:prstGeom>
        </p:spPr>
        <p:txBody>
          <a:bodyPr/>
          <a:lstStyle>
            <a:lvl1pPr marL="460375" indent="-460375" algn="l" defTabSz="914363" rtl="0" eaLnBrk="1" latinLnBrk="0" hangingPunct="1">
              <a:lnSpc>
                <a:spcPct val="90000"/>
              </a:lnSpc>
              <a:spcBef>
                <a:spcPct val="20000"/>
              </a:spcBef>
              <a:buFontTx/>
              <a:buBlip>
                <a:blip r:embed="rId3"/>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FontTx/>
              <a:buBlip>
                <a:blip r:embed="rId3"/>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FontTx/>
              <a:buBlip>
                <a:blip r:embed="rId3"/>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FontTx/>
              <a:buBlip>
                <a:blip r:embed="rId3"/>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FontTx/>
              <a:buBlip>
                <a:blip r:embed="rId3"/>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Tx/>
              <a:buNone/>
            </a:pPr>
            <a:endParaRPr lang="en-CA" sz="4488" dirty="0">
              <a:gradFill>
                <a:gsLst>
                  <a:gs pos="0">
                    <a:srgbClr val="282828"/>
                  </a:gs>
                  <a:gs pos="86000">
                    <a:srgbClr val="282828"/>
                  </a:gs>
                </a:gsLst>
                <a:lin ang="5400000" scaled="0"/>
              </a:gradFill>
            </a:endParaRPr>
          </a:p>
        </p:txBody>
      </p:sp>
      <p:pic>
        <p:nvPicPr>
          <p:cNvPr id="6" name="Picture 5"/>
          <p:cNvPicPr>
            <a:picLocks noChangeAspect="1"/>
          </p:cNvPicPr>
          <p:nvPr/>
        </p:nvPicPr>
        <p:blipFill>
          <a:blip r:embed="rId4"/>
          <a:stretch>
            <a:fillRect/>
          </a:stretch>
        </p:blipFill>
        <p:spPr>
          <a:xfrm>
            <a:off x="1265237" y="1066165"/>
            <a:ext cx="8329000" cy="5487913"/>
          </a:xfrm>
          <a:prstGeom prst="rect">
            <a:avLst/>
          </a:prstGeom>
        </p:spPr>
      </p:pic>
    </p:spTree>
    <p:extLst>
      <p:ext uri="{BB962C8B-B14F-4D97-AF65-F5344CB8AC3E}">
        <p14:creationId xmlns:p14="http://schemas.microsoft.com/office/powerpoint/2010/main" val="349411577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274320" y="1516062"/>
            <a:ext cx="11887200" cy="2769989"/>
          </a:xfrm>
        </p:spPr>
        <p:txBody>
          <a:bodyPr/>
          <a:lstStyle/>
          <a:p>
            <a:r>
              <a:rPr lang="en-US" dirty="0" smtClean="0"/>
              <a:t>Project Summary of Hours and Cost</a:t>
            </a:r>
          </a:p>
          <a:p>
            <a:r>
              <a:rPr lang="en-US" dirty="0"/>
              <a:t>Project </a:t>
            </a:r>
            <a:r>
              <a:rPr lang="en-US" dirty="0" smtClean="0"/>
              <a:t>Summary By </a:t>
            </a:r>
            <a:r>
              <a:rPr lang="en-US" dirty="0"/>
              <a:t>Gate </a:t>
            </a:r>
            <a:r>
              <a:rPr lang="en-US" dirty="0" smtClean="0"/>
              <a:t>by </a:t>
            </a:r>
            <a:r>
              <a:rPr lang="en-US" dirty="0"/>
              <a:t>Week</a:t>
            </a:r>
          </a:p>
          <a:p>
            <a:r>
              <a:rPr lang="en-US" dirty="0" smtClean="0"/>
              <a:t>Project Summary By Resource By Week</a:t>
            </a:r>
          </a:p>
          <a:p>
            <a:r>
              <a:rPr lang="en-US" dirty="0" smtClean="0"/>
              <a:t>Project Details by Week</a:t>
            </a:r>
          </a:p>
        </p:txBody>
      </p:sp>
      <p:sp>
        <p:nvSpPr>
          <p:cNvPr id="2" name="Title 1"/>
          <p:cNvSpPr>
            <a:spLocks noGrp="1"/>
          </p:cNvSpPr>
          <p:nvPr>
            <p:ph type="title"/>
          </p:nvPr>
        </p:nvSpPr>
        <p:spPr/>
        <p:txBody>
          <a:bodyPr/>
          <a:lstStyle/>
          <a:p>
            <a:r>
              <a:rPr lang="en-US" dirty="0" smtClean="0"/>
              <a:t>Historical Snapshot of Project Data</a:t>
            </a:r>
            <a:endParaRPr lang="en-US" sz="4000" dirty="0">
              <a:gradFill>
                <a:gsLst>
                  <a:gs pos="1250">
                    <a:schemeClr val="tx2"/>
                  </a:gs>
                  <a:gs pos="99000">
                    <a:schemeClr val="tx2"/>
                  </a:gs>
                </a:gsLst>
                <a:lin ang="5400000" scaled="0"/>
              </a:gradFill>
            </a:endParaRPr>
          </a:p>
        </p:txBody>
      </p:sp>
      <p:sp>
        <p:nvSpPr>
          <p:cNvPr id="18" name="Freeform 99"/>
          <p:cNvSpPr>
            <a:spLocks/>
          </p:cNvSpPr>
          <p:nvPr/>
        </p:nvSpPr>
        <p:spPr bwMode="black">
          <a:xfrm>
            <a:off x="5869345" y="4615372"/>
            <a:ext cx="414316" cy="303620"/>
          </a:xfrm>
          <a:custGeom>
            <a:avLst/>
            <a:gdLst>
              <a:gd name="T0" fmla="*/ 86 w 131"/>
              <a:gd name="T1" fmla="*/ 35 h 96"/>
              <a:gd name="T2" fmla="*/ 48 w 131"/>
              <a:gd name="T3" fmla="*/ 0 h 96"/>
              <a:gd name="T4" fmla="*/ 79 w 131"/>
              <a:gd name="T5" fmla="*/ 0 h 96"/>
              <a:gd name="T6" fmla="*/ 131 w 131"/>
              <a:gd name="T7" fmla="*/ 48 h 96"/>
              <a:gd name="T8" fmla="*/ 79 w 131"/>
              <a:gd name="T9" fmla="*/ 96 h 96"/>
              <a:gd name="T10" fmla="*/ 48 w 131"/>
              <a:gd name="T11" fmla="*/ 96 h 96"/>
              <a:gd name="T12" fmla="*/ 86 w 131"/>
              <a:gd name="T13" fmla="*/ 60 h 96"/>
              <a:gd name="T14" fmla="*/ 0 w 131"/>
              <a:gd name="T15" fmla="*/ 60 h 96"/>
              <a:gd name="T16" fmla="*/ 0 w 131"/>
              <a:gd name="T17" fmla="*/ 35 h 96"/>
              <a:gd name="T18" fmla="*/ 86 w 131"/>
              <a:gd name="T19" fmla="*/ 35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1" h="96">
                <a:moveTo>
                  <a:pt x="86" y="35"/>
                </a:moveTo>
                <a:lnTo>
                  <a:pt x="48" y="0"/>
                </a:lnTo>
                <a:lnTo>
                  <a:pt x="79" y="0"/>
                </a:lnTo>
                <a:lnTo>
                  <a:pt x="131" y="48"/>
                </a:lnTo>
                <a:lnTo>
                  <a:pt x="79" y="96"/>
                </a:lnTo>
                <a:lnTo>
                  <a:pt x="48" y="96"/>
                </a:lnTo>
                <a:lnTo>
                  <a:pt x="86" y="60"/>
                </a:lnTo>
                <a:lnTo>
                  <a:pt x="0" y="60"/>
                </a:lnTo>
                <a:lnTo>
                  <a:pt x="0" y="35"/>
                </a:lnTo>
                <a:lnTo>
                  <a:pt x="86" y="35"/>
                </a:lnTo>
                <a:close/>
              </a:path>
            </a:pathLst>
          </a:custGeom>
          <a:solidFill>
            <a:srgbClr val="FFFFFF"/>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pic>
        <p:nvPicPr>
          <p:cNvPr id="5" name="Picture 4"/>
          <p:cNvPicPr/>
          <p:nvPr/>
        </p:nvPicPr>
        <p:blipFill>
          <a:blip r:embed="rId3" cstate="print">
            <a:extLst>
              <a:ext uri="{28A0092B-C50C-407E-A947-70E740481C1C}">
                <a14:useLocalDpi xmlns:a14="http://schemas.microsoft.com/office/drawing/2010/main" val="0"/>
              </a:ext>
            </a:extLst>
          </a:blip>
          <a:stretch>
            <a:fillRect/>
          </a:stretch>
        </p:blipFill>
        <p:spPr>
          <a:xfrm>
            <a:off x="9342437" y="3573462"/>
            <a:ext cx="2901315" cy="3151470"/>
          </a:xfrm>
          <a:prstGeom prst="rect">
            <a:avLst/>
          </a:prstGeom>
        </p:spPr>
      </p:pic>
    </p:spTree>
    <p:extLst>
      <p:ext uri="{BB962C8B-B14F-4D97-AF65-F5344CB8AC3E}">
        <p14:creationId xmlns:p14="http://schemas.microsoft.com/office/powerpoint/2010/main" val="14931479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274638" y="1212850"/>
            <a:ext cx="11887200" cy="5749266"/>
          </a:xfrm>
        </p:spPr>
        <p:txBody>
          <a:bodyPr/>
          <a:lstStyle/>
          <a:p>
            <a:r>
              <a:rPr lang="en-US" dirty="0" smtClean="0"/>
              <a:t>Missing data in Resource Profile</a:t>
            </a:r>
          </a:p>
          <a:p>
            <a:r>
              <a:rPr lang="en-US" dirty="0" smtClean="0"/>
              <a:t>Resource Profile not properly defined</a:t>
            </a:r>
          </a:p>
          <a:p>
            <a:pPr lvl="1"/>
            <a:r>
              <a:rPr lang="en-US" dirty="0" smtClean="0"/>
              <a:t>Employees setup as Self Approve</a:t>
            </a:r>
          </a:p>
          <a:p>
            <a:pPr lvl="1"/>
            <a:r>
              <a:rPr lang="en-US" dirty="0" smtClean="0"/>
              <a:t>RBS incorrect</a:t>
            </a:r>
          </a:p>
          <a:p>
            <a:pPr lvl="1"/>
            <a:r>
              <a:rPr lang="en-US" dirty="0" smtClean="0"/>
              <a:t>Timesheet manager </a:t>
            </a:r>
          </a:p>
          <a:p>
            <a:pPr lvl="1"/>
            <a:r>
              <a:rPr lang="en-US" dirty="0" smtClean="0"/>
              <a:t>Resource Flags not set</a:t>
            </a:r>
          </a:p>
          <a:p>
            <a:r>
              <a:rPr lang="en-US" dirty="0" smtClean="0"/>
              <a:t>Resources in correct Security Groups</a:t>
            </a:r>
          </a:p>
          <a:p>
            <a:r>
              <a:rPr lang="en-US" dirty="0" smtClean="0"/>
              <a:t>New Employees not Logged in</a:t>
            </a:r>
          </a:p>
          <a:p>
            <a:r>
              <a:rPr lang="en-US" dirty="0" smtClean="0"/>
              <a:t>Terminated Employees not set inactive</a:t>
            </a:r>
          </a:p>
          <a:p>
            <a:r>
              <a:rPr lang="en-US" dirty="0" smtClean="0"/>
              <a:t>Email Upcoming Resource Vacations</a:t>
            </a:r>
          </a:p>
        </p:txBody>
      </p:sp>
      <p:sp>
        <p:nvSpPr>
          <p:cNvPr id="2" name="Title 1"/>
          <p:cNvSpPr>
            <a:spLocks noGrp="1"/>
          </p:cNvSpPr>
          <p:nvPr>
            <p:ph type="title"/>
          </p:nvPr>
        </p:nvSpPr>
        <p:spPr/>
        <p:txBody>
          <a:bodyPr/>
          <a:lstStyle/>
          <a:p>
            <a:r>
              <a:rPr lang="en-US" dirty="0" smtClean="0"/>
              <a:t>Monitoring Resource </a:t>
            </a:r>
            <a:r>
              <a:rPr lang="en-US" dirty="0" err="1" smtClean="0"/>
              <a:t>MetaData</a:t>
            </a:r>
            <a:endParaRPr lang="en-US" sz="4000" dirty="0">
              <a:gradFill>
                <a:gsLst>
                  <a:gs pos="1250">
                    <a:schemeClr val="tx2"/>
                  </a:gs>
                  <a:gs pos="99000">
                    <a:schemeClr val="tx2"/>
                  </a:gs>
                </a:gsLst>
                <a:lin ang="5400000" scaled="0"/>
              </a:gradFill>
            </a:endParaRPr>
          </a:p>
        </p:txBody>
      </p:sp>
      <p:sp>
        <p:nvSpPr>
          <p:cNvPr id="18" name="Freeform 99"/>
          <p:cNvSpPr>
            <a:spLocks/>
          </p:cNvSpPr>
          <p:nvPr/>
        </p:nvSpPr>
        <p:spPr bwMode="black">
          <a:xfrm>
            <a:off x="5869345" y="4615372"/>
            <a:ext cx="414316" cy="303620"/>
          </a:xfrm>
          <a:custGeom>
            <a:avLst/>
            <a:gdLst>
              <a:gd name="T0" fmla="*/ 86 w 131"/>
              <a:gd name="T1" fmla="*/ 35 h 96"/>
              <a:gd name="T2" fmla="*/ 48 w 131"/>
              <a:gd name="T3" fmla="*/ 0 h 96"/>
              <a:gd name="T4" fmla="*/ 79 w 131"/>
              <a:gd name="T5" fmla="*/ 0 h 96"/>
              <a:gd name="T6" fmla="*/ 131 w 131"/>
              <a:gd name="T7" fmla="*/ 48 h 96"/>
              <a:gd name="T8" fmla="*/ 79 w 131"/>
              <a:gd name="T9" fmla="*/ 96 h 96"/>
              <a:gd name="T10" fmla="*/ 48 w 131"/>
              <a:gd name="T11" fmla="*/ 96 h 96"/>
              <a:gd name="T12" fmla="*/ 86 w 131"/>
              <a:gd name="T13" fmla="*/ 60 h 96"/>
              <a:gd name="T14" fmla="*/ 0 w 131"/>
              <a:gd name="T15" fmla="*/ 60 h 96"/>
              <a:gd name="T16" fmla="*/ 0 w 131"/>
              <a:gd name="T17" fmla="*/ 35 h 96"/>
              <a:gd name="T18" fmla="*/ 86 w 131"/>
              <a:gd name="T19" fmla="*/ 35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1" h="96">
                <a:moveTo>
                  <a:pt x="86" y="35"/>
                </a:moveTo>
                <a:lnTo>
                  <a:pt x="48" y="0"/>
                </a:lnTo>
                <a:lnTo>
                  <a:pt x="79" y="0"/>
                </a:lnTo>
                <a:lnTo>
                  <a:pt x="131" y="48"/>
                </a:lnTo>
                <a:lnTo>
                  <a:pt x="79" y="96"/>
                </a:lnTo>
                <a:lnTo>
                  <a:pt x="48" y="96"/>
                </a:lnTo>
                <a:lnTo>
                  <a:pt x="86" y="60"/>
                </a:lnTo>
                <a:lnTo>
                  <a:pt x="0" y="60"/>
                </a:lnTo>
                <a:lnTo>
                  <a:pt x="0" y="35"/>
                </a:lnTo>
                <a:lnTo>
                  <a:pt x="86" y="35"/>
                </a:lnTo>
                <a:close/>
              </a:path>
            </a:pathLst>
          </a:custGeom>
          <a:solidFill>
            <a:srgbClr val="FFFFFF"/>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sp>
        <p:nvSpPr>
          <p:cNvPr id="3" name="Rectangle 2"/>
          <p:cNvSpPr/>
          <p:nvPr/>
        </p:nvSpPr>
        <p:spPr>
          <a:xfrm>
            <a:off x="3109913" y="2897099"/>
            <a:ext cx="6216650" cy="369332"/>
          </a:xfrm>
          <a:prstGeom prst="rect">
            <a:avLst/>
          </a:prstGeom>
        </p:spPr>
        <p:txBody>
          <a:bodyPr>
            <a:spAutoFit/>
          </a:bodyPr>
          <a:lstStyle/>
          <a:p>
            <a:endParaRPr lang="en-US" dirty="0">
              <a:solidFill>
                <a:srgbClr val="282828"/>
              </a:solidFill>
            </a:endParaRPr>
          </a:p>
        </p:txBody>
      </p:sp>
    </p:spTree>
    <p:extLst>
      <p:ext uri="{BB962C8B-B14F-4D97-AF65-F5344CB8AC3E}">
        <p14:creationId xmlns:p14="http://schemas.microsoft.com/office/powerpoint/2010/main" val="5447425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8037" y="233152"/>
            <a:ext cx="9684632" cy="995690"/>
          </a:xfrm>
        </p:spPr>
        <p:txBody>
          <a:bodyPr/>
          <a:lstStyle/>
          <a:p>
            <a:r>
              <a:rPr lang="en-US" dirty="0" smtClean="0"/>
              <a:t>Resource Profile Missing Data</a:t>
            </a:r>
            <a:endParaRPr lang="en-US" dirty="0"/>
          </a:p>
        </p:txBody>
      </p:sp>
      <p:sp>
        <p:nvSpPr>
          <p:cNvPr id="4" name="Text Placeholder 2"/>
          <p:cNvSpPr txBox="1">
            <a:spLocks/>
          </p:cNvSpPr>
          <p:nvPr/>
        </p:nvSpPr>
        <p:spPr>
          <a:xfrm>
            <a:off x="2002359" y="1029498"/>
            <a:ext cx="8548864" cy="5876275"/>
          </a:xfrm>
          <a:prstGeom prst="rect">
            <a:avLst/>
          </a:prstGeom>
        </p:spPr>
        <p:txBody>
          <a:bodyPr/>
          <a:lstStyle>
            <a:lvl1pPr marL="460375" indent="-460375" algn="l" defTabSz="914363" rtl="0" eaLnBrk="1" latinLnBrk="0" hangingPunct="1">
              <a:lnSpc>
                <a:spcPct val="90000"/>
              </a:lnSpc>
              <a:spcBef>
                <a:spcPct val="20000"/>
              </a:spcBef>
              <a:buFontTx/>
              <a:buBlip>
                <a:blip r:embed="rId3"/>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FontTx/>
              <a:buBlip>
                <a:blip r:embed="rId3"/>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FontTx/>
              <a:buBlip>
                <a:blip r:embed="rId3"/>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FontTx/>
              <a:buBlip>
                <a:blip r:embed="rId3"/>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FontTx/>
              <a:buBlip>
                <a:blip r:embed="rId3"/>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CA" sz="1020" dirty="0">
              <a:gradFill>
                <a:gsLst>
                  <a:gs pos="0">
                    <a:srgbClr val="282828"/>
                  </a:gs>
                  <a:gs pos="86000">
                    <a:srgbClr val="282828"/>
                  </a:gs>
                </a:gsLst>
                <a:lin ang="5400000" scaled="0"/>
              </a:gradFill>
            </a:endParaRPr>
          </a:p>
        </p:txBody>
      </p:sp>
      <p:sp>
        <p:nvSpPr>
          <p:cNvPr id="5" name="Text Placeholder 2"/>
          <p:cNvSpPr txBox="1">
            <a:spLocks/>
          </p:cNvSpPr>
          <p:nvPr/>
        </p:nvSpPr>
        <p:spPr>
          <a:xfrm>
            <a:off x="1943805" y="1228841"/>
            <a:ext cx="8548864" cy="5392621"/>
          </a:xfrm>
          <a:prstGeom prst="rect">
            <a:avLst/>
          </a:prstGeom>
        </p:spPr>
        <p:txBody>
          <a:bodyPr/>
          <a:lstStyle>
            <a:lvl1pPr marL="460375" indent="-460375" algn="l" defTabSz="914363" rtl="0" eaLnBrk="1" latinLnBrk="0" hangingPunct="1">
              <a:lnSpc>
                <a:spcPct val="90000"/>
              </a:lnSpc>
              <a:spcBef>
                <a:spcPct val="20000"/>
              </a:spcBef>
              <a:buFontTx/>
              <a:buBlip>
                <a:blip r:embed="rId3"/>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FontTx/>
              <a:buBlip>
                <a:blip r:embed="rId3"/>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FontTx/>
              <a:buBlip>
                <a:blip r:embed="rId3"/>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FontTx/>
              <a:buBlip>
                <a:blip r:embed="rId3"/>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FontTx/>
              <a:buBlip>
                <a:blip r:embed="rId3"/>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Tx/>
              <a:buNone/>
            </a:pPr>
            <a:endParaRPr lang="en-CA" sz="4488" dirty="0">
              <a:gradFill>
                <a:gsLst>
                  <a:gs pos="0">
                    <a:srgbClr val="282828"/>
                  </a:gs>
                  <a:gs pos="86000">
                    <a:srgbClr val="282828"/>
                  </a:gs>
                </a:gsLst>
                <a:lin ang="5400000" scaled="0"/>
              </a:gradFill>
            </a:endParaRPr>
          </a:p>
        </p:txBody>
      </p:sp>
      <p:pic>
        <p:nvPicPr>
          <p:cNvPr id="3" name="Picture 2"/>
          <p:cNvPicPr>
            <a:picLocks noChangeAspect="1"/>
          </p:cNvPicPr>
          <p:nvPr/>
        </p:nvPicPr>
        <p:blipFill>
          <a:blip r:embed="rId4"/>
          <a:stretch>
            <a:fillRect/>
          </a:stretch>
        </p:blipFill>
        <p:spPr>
          <a:xfrm>
            <a:off x="1570037" y="1524778"/>
            <a:ext cx="8009524" cy="4885714"/>
          </a:xfrm>
          <a:prstGeom prst="rect">
            <a:avLst/>
          </a:prstGeom>
        </p:spPr>
      </p:pic>
    </p:spTree>
    <p:extLst>
      <p:ext uri="{BB962C8B-B14F-4D97-AF65-F5344CB8AC3E}">
        <p14:creationId xmlns:p14="http://schemas.microsoft.com/office/powerpoint/2010/main" val="425533241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3">
            <a:extLst>
              <a:ext uri="{28A0092B-C50C-407E-A947-70E740481C1C}">
                <a14:useLocalDpi xmlns:a14="http://schemas.microsoft.com/office/drawing/2010/main" val="0"/>
              </a:ext>
            </a:extLst>
          </a:blip>
          <a:stretch>
            <a:fillRect/>
          </a:stretch>
        </p:blipFill>
        <p:spPr>
          <a:xfrm>
            <a:off x="1685201" y="1249280"/>
            <a:ext cx="9067801" cy="5257800"/>
          </a:xfrm>
          <a:prstGeom prst="rect">
            <a:avLst/>
          </a:prstGeom>
        </p:spPr>
      </p:pic>
      <p:sp>
        <p:nvSpPr>
          <p:cNvPr id="2" name="Title 1"/>
          <p:cNvSpPr>
            <a:spLocks noGrp="1"/>
          </p:cNvSpPr>
          <p:nvPr>
            <p:ph type="title"/>
          </p:nvPr>
        </p:nvSpPr>
        <p:spPr/>
        <p:txBody>
          <a:bodyPr/>
          <a:lstStyle/>
          <a:p>
            <a:pPr algn="ctr"/>
            <a:r>
              <a:rPr lang="en-US" dirty="0" smtClean="0">
                <a:solidFill>
                  <a:schemeClr val="tx1"/>
                </a:solidFill>
              </a:rPr>
              <a:t>MONITOR PMO</a:t>
            </a:r>
            <a:endParaRPr lang="en-US" dirty="0">
              <a:solidFill>
                <a:schemeClr val="tx1"/>
              </a:solidFill>
            </a:endParaRPr>
          </a:p>
        </p:txBody>
      </p:sp>
      <p:sp>
        <p:nvSpPr>
          <p:cNvPr id="5" name="Content Placeholder 4"/>
          <p:cNvSpPr>
            <a:spLocks noGrp="1"/>
          </p:cNvSpPr>
          <p:nvPr>
            <p:ph sz="quarter" idx="10"/>
          </p:nvPr>
        </p:nvSpPr>
        <p:spPr>
          <a:xfrm>
            <a:off x="-182563" y="5478462"/>
            <a:ext cx="914400" cy="835025"/>
          </a:xfrm>
        </p:spPr>
        <p:txBody>
          <a:bodyPr/>
          <a:lstStyle/>
          <a:p>
            <a:endParaRPr lang="en-US" dirty="0"/>
          </a:p>
        </p:txBody>
      </p:sp>
    </p:spTree>
    <p:extLst>
      <p:ext uri="{BB962C8B-B14F-4D97-AF65-F5344CB8AC3E}">
        <p14:creationId xmlns:p14="http://schemas.microsoft.com/office/powerpoint/2010/main" val="2724191744"/>
      </p:ext>
    </p:extLst>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274320" y="1516062"/>
            <a:ext cx="11887200" cy="3447098"/>
          </a:xfrm>
        </p:spPr>
        <p:txBody>
          <a:bodyPr/>
          <a:lstStyle/>
          <a:p>
            <a:r>
              <a:rPr lang="en-US" dirty="0" smtClean="0"/>
              <a:t>Resource Summary of Hours and Cost</a:t>
            </a:r>
          </a:p>
          <a:p>
            <a:r>
              <a:rPr lang="en-US" dirty="0" smtClean="0"/>
              <a:t>Resource Summary By Project By Week</a:t>
            </a:r>
          </a:p>
          <a:p>
            <a:r>
              <a:rPr lang="en-US" dirty="0" smtClean="0"/>
              <a:t>Resource Summary By Week For Day-2-Day</a:t>
            </a:r>
          </a:p>
          <a:p>
            <a:r>
              <a:rPr lang="en-US" dirty="0" smtClean="0"/>
              <a:t>Resource Task Details by Week</a:t>
            </a:r>
          </a:p>
          <a:p>
            <a:r>
              <a:rPr lang="en-US" dirty="0" smtClean="0"/>
              <a:t>Resource Vacation Actual Hours YTD</a:t>
            </a:r>
          </a:p>
        </p:txBody>
      </p:sp>
      <p:sp>
        <p:nvSpPr>
          <p:cNvPr id="2" name="Title 1"/>
          <p:cNvSpPr>
            <a:spLocks noGrp="1"/>
          </p:cNvSpPr>
          <p:nvPr>
            <p:ph type="title"/>
          </p:nvPr>
        </p:nvSpPr>
        <p:spPr/>
        <p:txBody>
          <a:bodyPr/>
          <a:lstStyle/>
          <a:p>
            <a:r>
              <a:rPr lang="en-US" dirty="0" smtClean="0"/>
              <a:t>Historical Snapshot of Resource Data</a:t>
            </a:r>
            <a:endParaRPr lang="en-US" sz="4000" dirty="0">
              <a:gradFill>
                <a:gsLst>
                  <a:gs pos="1250">
                    <a:schemeClr val="tx2"/>
                  </a:gs>
                  <a:gs pos="99000">
                    <a:schemeClr val="tx2"/>
                  </a:gs>
                </a:gsLst>
                <a:lin ang="5400000" scaled="0"/>
              </a:gradFill>
            </a:endParaRPr>
          </a:p>
        </p:txBody>
      </p:sp>
      <p:sp>
        <p:nvSpPr>
          <p:cNvPr id="18" name="Freeform 99"/>
          <p:cNvSpPr>
            <a:spLocks/>
          </p:cNvSpPr>
          <p:nvPr/>
        </p:nvSpPr>
        <p:spPr bwMode="black">
          <a:xfrm>
            <a:off x="5869345" y="4615372"/>
            <a:ext cx="414316" cy="303620"/>
          </a:xfrm>
          <a:custGeom>
            <a:avLst/>
            <a:gdLst>
              <a:gd name="T0" fmla="*/ 86 w 131"/>
              <a:gd name="T1" fmla="*/ 35 h 96"/>
              <a:gd name="T2" fmla="*/ 48 w 131"/>
              <a:gd name="T3" fmla="*/ 0 h 96"/>
              <a:gd name="T4" fmla="*/ 79 w 131"/>
              <a:gd name="T5" fmla="*/ 0 h 96"/>
              <a:gd name="T6" fmla="*/ 131 w 131"/>
              <a:gd name="T7" fmla="*/ 48 h 96"/>
              <a:gd name="T8" fmla="*/ 79 w 131"/>
              <a:gd name="T9" fmla="*/ 96 h 96"/>
              <a:gd name="T10" fmla="*/ 48 w 131"/>
              <a:gd name="T11" fmla="*/ 96 h 96"/>
              <a:gd name="T12" fmla="*/ 86 w 131"/>
              <a:gd name="T13" fmla="*/ 60 h 96"/>
              <a:gd name="T14" fmla="*/ 0 w 131"/>
              <a:gd name="T15" fmla="*/ 60 h 96"/>
              <a:gd name="T16" fmla="*/ 0 w 131"/>
              <a:gd name="T17" fmla="*/ 35 h 96"/>
              <a:gd name="T18" fmla="*/ 86 w 131"/>
              <a:gd name="T19" fmla="*/ 35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1" h="96">
                <a:moveTo>
                  <a:pt x="86" y="35"/>
                </a:moveTo>
                <a:lnTo>
                  <a:pt x="48" y="0"/>
                </a:lnTo>
                <a:lnTo>
                  <a:pt x="79" y="0"/>
                </a:lnTo>
                <a:lnTo>
                  <a:pt x="131" y="48"/>
                </a:lnTo>
                <a:lnTo>
                  <a:pt x="79" y="96"/>
                </a:lnTo>
                <a:lnTo>
                  <a:pt x="48" y="96"/>
                </a:lnTo>
                <a:lnTo>
                  <a:pt x="86" y="60"/>
                </a:lnTo>
                <a:lnTo>
                  <a:pt x="0" y="60"/>
                </a:lnTo>
                <a:lnTo>
                  <a:pt x="0" y="35"/>
                </a:lnTo>
                <a:lnTo>
                  <a:pt x="86" y="35"/>
                </a:lnTo>
                <a:close/>
              </a:path>
            </a:pathLst>
          </a:custGeom>
          <a:solidFill>
            <a:srgbClr val="FFFFFF"/>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pic>
        <p:nvPicPr>
          <p:cNvPr id="5" name="Picture 4"/>
          <p:cNvPicPr/>
          <p:nvPr/>
        </p:nvPicPr>
        <p:blipFill>
          <a:blip r:embed="rId3" cstate="print">
            <a:extLst>
              <a:ext uri="{28A0092B-C50C-407E-A947-70E740481C1C}">
                <a14:useLocalDpi xmlns:a14="http://schemas.microsoft.com/office/drawing/2010/main" val="0"/>
              </a:ext>
            </a:extLst>
          </a:blip>
          <a:stretch>
            <a:fillRect/>
          </a:stretch>
        </p:blipFill>
        <p:spPr>
          <a:xfrm>
            <a:off x="9342437" y="3573462"/>
            <a:ext cx="2901315" cy="3151470"/>
          </a:xfrm>
          <a:prstGeom prst="rect">
            <a:avLst/>
          </a:prstGeom>
        </p:spPr>
      </p:pic>
    </p:spTree>
    <p:extLst>
      <p:ext uri="{BB962C8B-B14F-4D97-AF65-F5344CB8AC3E}">
        <p14:creationId xmlns:p14="http://schemas.microsoft.com/office/powerpoint/2010/main" val="9747948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98437" y="2049463"/>
            <a:ext cx="11887200" cy="914400"/>
          </a:xfrm>
        </p:spPr>
        <p:txBody>
          <a:bodyPr/>
          <a:lstStyle/>
          <a:p>
            <a:r>
              <a:rPr lang="en-US" sz="6000" dirty="0" smtClean="0"/>
              <a:t>Project Schedule and Resource Conformance Index</a:t>
            </a:r>
            <a:endParaRPr lang="en-US" sz="6000" dirty="0"/>
          </a:p>
        </p:txBody>
      </p:sp>
    </p:spTree>
    <p:extLst>
      <p:ext uri="{BB962C8B-B14F-4D97-AF65-F5344CB8AC3E}">
        <p14:creationId xmlns:p14="http://schemas.microsoft.com/office/powerpoint/2010/main" val="10331103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5613845"/>
          </a:xfrm>
        </p:spPr>
        <p:txBody>
          <a:bodyPr/>
          <a:lstStyle/>
          <a:p>
            <a:r>
              <a:rPr lang="en-US" dirty="0"/>
              <a:t>Provides Index for </a:t>
            </a:r>
            <a:r>
              <a:rPr lang="en-US" dirty="0" smtClean="0"/>
              <a:t>Project </a:t>
            </a:r>
            <a:r>
              <a:rPr lang="en-US" dirty="0"/>
              <a:t>Schedules</a:t>
            </a:r>
          </a:p>
          <a:p>
            <a:r>
              <a:rPr lang="en-US" dirty="0" smtClean="0"/>
              <a:t>Conformance Index based on your Governance</a:t>
            </a:r>
            <a:endParaRPr lang="en-US" dirty="0"/>
          </a:p>
          <a:p>
            <a:r>
              <a:rPr lang="en-US" dirty="0" smtClean="0"/>
              <a:t>PSCI Example</a:t>
            </a:r>
            <a:endParaRPr lang="en-US" dirty="0"/>
          </a:p>
          <a:p>
            <a:pPr lvl="1"/>
            <a:r>
              <a:rPr lang="en-US" dirty="0"/>
              <a:t>Missing </a:t>
            </a:r>
            <a:r>
              <a:rPr lang="en-US" dirty="0" smtClean="0"/>
              <a:t>Phases</a:t>
            </a:r>
            <a:r>
              <a:rPr lang="en-US" dirty="0"/>
              <a:t> </a:t>
            </a:r>
            <a:r>
              <a:rPr lang="en-US" dirty="0" smtClean="0"/>
              <a:t>and Milestones</a:t>
            </a:r>
            <a:endParaRPr lang="en-US" dirty="0"/>
          </a:p>
          <a:p>
            <a:pPr lvl="1"/>
            <a:r>
              <a:rPr lang="en-US" dirty="0" smtClean="0"/>
              <a:t>Milestones Missing Deadlines Dates </a:t>
            </a:r>
          </a:p>
          <a:p>
            <a:pPr lvl="1"/>
            <a:r>
              <a:rPr lang="en-US" dirty="0" smtClean="0"/>
              <a:t>Unassigned Resources</a:t>
            </a:r>
            <a:endParaRPr lang="en-US" dirty="0"/>
          </a:p>
          <a:p>
            <a:pPr lvl="1"/>
            <a:r>
              <a:rPr lang="en-US" dirty="0"/>
              <a:t>Unassigned </a:t>
            </a:r>
            <a:r>
              <a:rPr lang="en-US" dirty="0" smtClean="0"/>
              <a:t>Task</a:t>
            </a:r>
            <a:endParaRPr lang="en-US" dirty="0"/>
          </a:p>
          <a:p>
            <a:pPr lvl="1"/>
            <a:r>
              <a:rPr lang="en-US" dirty="0"/>
              <a:t>Too Few </a:t>
            </a:r>
            <a:r>
              <a:rPr lang="en-US" dirty="0" smtClean="0"/>
              <a:t>Task vs Too </a:t>
            </a:r>
            <a:r>
              <a:rPr lang="en-US" dirty="0"/>
              <a:t>Detail </a:t>
            </a:r>
            <a:r>
              <a:rPr lang="en-US" dirty="0" smtClean="0"/>
              <a:t>Tasks</a:t>
            </a:r>
          </a:p>
          <a:p>
            <a:pPr lvl="1"/>
            <a:r>
              <a:rPr lang="en-US" dirty="0" smtClean="0"/>
              <a:t>Missing Task Attributes (Capital / Expense)</a:t>
            </a:r>
            <a:endParaRPr lang="en-US" dirty="0"/>
          </a:p>
          <a:p>
            <a:pPr lvl="1"/>
            <a:r>
              <a:rPr lang="en-US" dirty="0" smtClean="0"/>
              <a:t>Missing Baseline</a:t>
            </a:r>
            <a:endParaRPr lang="en-US" dirty="0"/>
          </a:p>
          <a:p>
            <a:endParaRPr lang="en-US" dirty="0"/>
          </a:p>
        </p:txBody>
      </p:sp>
      <p:sp>
        <p:nvSpPr>
          <p:cNvPr id="3" name="Title 2"/>
          <p:cNvSpPr>
            <a:spLocks noGrp="1"/>
          </p:cNvSpPr>
          <p:nvPr>
            <p:ph type="title"/>
          </p:nvPr>
        </p:nvSpPr>
        <p:spPr/>
        <p:txBody>
          <a:bodyPr/>
          <a:lstStyle/>
          <a:p>
            <a:r>
              <a:rPr lang="en-US" sz="4800" dirty="0" smtClean="0"/>
              <a:t>Project Schedule Conformance Index (PSCI)</a:t>
            </a:r>
            <a:endParaRPr lang="en-US" sz="4800" dirty="0"/>
          </a:p>
        </p:txBody>
      </p:sp>
      <p:pic>
        <p:nvPicPr>
          <p:cNvPr id="5" name="Picture 4"/>
          <p:cNvPicPr/>
          <p:nvPr/>
        </p:nvPicPr>
        <p:blipFill>
          <a:blip r:embed="rId3" cstate="print">
            <a:extLst>
              <a:ext uri="{28A0092B-C50C-407E-A947-70E740481C1C}">
                <a14:useLocalDpi xmlns:a14="http://schemas.microsoft.com/office/drawing/2010/main" val="0"/>
              </a:ext>
            </a:extLst>
          </a:blip>
          <a:stretch>
            <a:fillRect/>
          </a:stretch>
        </p:blipFill>
        <p:spPr>
          <a:xfrm>
            <a:off x="6294437" y="2811462"/>
            <a:ext cx="5610225" cy="3837210"/>
          </a:xfrm>
          <a:prstGeom prst="rect">
            <a:avLst/>
          </a:prstGeom>
        </p:spPr>
      </p:pic>
    </p:spTree>
    <p:extLst>
      <p:ext uri="{BB962C8B-B14F-4D97-AF65-F5344CB8AC3E}">
        <p14:creationId xmlns:p14="http://schemas.microsoft.com/office/powerpoint/2010/main" val="770623037"/>
      </p:ext>
    </p:extLst>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320" y="1516062"/>
            <a:ext cx="11887200" cy="4124206"/>
          </a:xfrm>
        </p:spPr>
        <p:txBody>
          <a:bodyPr/>
          <a:lstStyle/>
          <a:p>
            <a:r>
              <a:rPr lang="en-US" dirty="0" smtClean="0"/>
              <a:t>Made up of scheduling best practices</a:t>
            </a:r>
          </a:p>
          <a:p>
            <a:r>
              <a:rPr lang="en-US" dirty="0"/>
              <a:t>Minus point for bad practices</a:t>
            </a:r>
          </a:p>
          <a:p>
            <a:r>
              <a:rPr lang="en-US" dirty="0" smtClean="0"/>
              <a:t>Plus points for good practices</a:t>
            </a:r>
          </a:p>
          <a:p>
            <a:r>
              <a:rPr lang="en-US" dirty="0" smtClean="0"/>
              <a:t>Score between 0 to 100 for each project</a:t>
            </a:r>
          </a:p>
          <a:p>
            <a:r>
              <a:rPr lang="en-US" dirty="0" smtClean="0"/>
              <a:t>PM receives audit report with explanation</a:t>
            </a:r>
          </a:p>
          <a:p>
            <a:pPr marL="0" indent="0">
              <a:buNone/>
            </a:pPr>
            <a:endParaRPr lang="en-US" dirty="0"/>
          </a:p>
        </p:txBody>
      </p:sp>
      <p:sp>
        <p:nvSpPr>
          <p:cNvPr id="3" name="Title 2"/>
          <p:cNvSpPr>
            <a:spLocks noGrp="1"/>
          </p:cNvSpPr>
          <p:nvPr>
            <p:ph type="title"/>
          </p:nvPr>
        </p:nvSpPr>
        <p:spPr/>
        <p:txBody>
          <a:bodyPr/>
          <a:lstStyle/>
          <a:p>
            <a:r>
              <a:rPr lang="en-US" dirty="0" smtClean="0"/>
              <a:t>Designing a PSCI</a:t>
            </a:r>
            <a:endParaRPr lang="en-US" dirty="0"/>
          </a:p>
        </p:txBody>
      </p:sp>
    </p:spTree>
    <p:extLst>
      <p:ext uri="{BB962C8B-B14F-4D97-AF65-F5344CB8AC3E}">
        <p14:creationId xmlns:p14="http://schemas.microsoft.com/office/powerpoint/2010/main" val="2825277346"/>
      </p:ext>
    </p:extLst>
  </p:cSld>
  <p:clrMapOvr>
    <a:masterClrMapping/>
  </p:clrMapOvr>
  <p:transition>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Sample Metrics for PSCI</a:t>
            </a:r>
            <a:endParaRPr lang="en-US" sz="4000" dirty="0">
              <a:gradFill>
                <a:gsLst>
                  <a:gs pos="1250">
                    <a:schemeClr val="tx2"/>
                  </a:gs>
                  <a:gs pos="99000">
                    <a:schemeClr val="tx2"/>
                  </a:gs>
                </a:gsLst>
                <a:lin ang="5400000" scaled="0"/>
              </a:gradFill>
            </a:endParaRPr>
          </a:p>
        </p:txBody>
      </p:sp>
      <p:sp>
        <p:nvSpPr>
          <p:cNvPr id="18" name="Freeform 99"/>
          <p:cNvSpPr>
            <a:spLocks/>
          </p:cNvSpPr>
          <p:nvPr/>
        </p:nvSpPr>
        <p:spPr bwMode="black">
          <a:xfrm>
            <a:off x="5869345" y="4615372"/>
            <a:ext cx="414316" cy="303620"/>
          </a:xfrm>
          <a:custGeom>
            <a:avLst/>
            <a:gdLst>
              <a:gd name="T0" fmla="*/ 86 w 131"/>
              <a:gd name="T1" fmla="*/ 35 h 96"/>
              <a:gd name="T2" fmla="*/ 48 w 131"/>
              <a:gd name="T3" fmla="*/ 0 h 96"/>
              <a:gd name="T4" fmla="*/ 79 w 131"/>
              <a:gd name="T5" fmla="*/ 0 h 96"/>
              <a:gd name="T6" fmla="*/ 131 w 131"/>
              <a:gd name="T7" fmla="*/ 48 h 96"/>
              <a:gd name="T8" fmla="*/ 79 w 131"/>
              <a:gd name="T9" fmla="*/ 96 h 96"/>
              <a:gd name="T10" fmla="*/ 48 w 131"/>
              <a:gd name="T11" fmla="*/ 96 h 96"/>
              <a:gd name="T12" fmla="*/ 86 w 131"/>
              <a:gd name="T13" fmla="*/ 60 h 96"/>
              <a:gd name="T14" fmla="*/ 0 w 131"/>
              <a:gd name="T15" fmla="*/ 60 h 96"/>
              <a:gd name="T16" fmla="*/ 0 w 131"/>
              <a:gd name="T17" fmla="*/ 35 h 96"/>
              <a:gd name="T18" fmla="*/ 86 w 131"/>
              <a:gd name="T19" fmla="*/ 35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1" h="96">
                <a:moveTo>
                  <a:pt x="86" y="35"/>
                </a:moveTo>
                <a:lnTo>
                  <a:pt x="48" y="0"/>
                </a:lnTo>
                <a:lnTo>
                  <a:pt x="79" y="0"/>
                </a:lnTo>
                <a:lnTo>
                  <a:pt x="131" y="48"/>
                </a:lnTo>
                <a:lnTo>
                  <a:pt x="79" y="96"/>
                </a:lnTo>
                <a:lnTo>
                  <a:pt x="48" y="96"/>
                </a:lnTo>
                <a:lnTo>
                  <a:pt x="86" y="60"/>
                </a:lnTo>
                <a:lnTo>
                  <a:pt x="0" y="60"/>
                </a:lnTo>
                <a:lnTo>
                  <a:pt x="0" y="35"/>
                </a:lnTo>
                <a:lnTo>
                  <a:pt x="86" y="35"/>
                </a:lnTo>
                <a:close/>
              </a:path>
            </a:pathLst>
          </a:custGeom>
          <a:solidFill>
            <a:srgbClr val="FFFFFF"/>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pic>
        <p:nvPicPr>
          <p:cNvPr id="3" name="Picture 2"/>
          <p:cNvPicPr>
            <a:picLocks noChangeAspect="1"/>
          </p:cNvPicPr>
          <p:nvPr/>
        </p:nvPicPr>
        <p:blipFill>
          <a:blip r:embed="rId3"/>
          <a:stretch>
            <a:fillRect/>
          </a:stretch>
        </p:blipFill>
        <p:spPr>
          <a:xfrm>
            <a:off x="885102" y="1363662"/>
            <a:ext cx="10668000" cy="4934582"/>
          </a:xfrm>
          <a:prstGeom prst="rect">
            <a:avLst/>
          </a:prstGeom>
        </p:spPr>
      </p:pic>
    </p:spTree>
    <p:extLst>
      <p:ext uri="{BB962C8B-B14F-4D97-AF65-F5344CB8AC3E}">
        <p14:creationId xmlns:p14="http://schemas.microsoft.com/office/powerpoint/2010/main" val="28323303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3805" y="233150"/>
            <a:ext cx="8548864" cy="565027"/>
          </a:xfrm>
        </p:spPr>
        <p:txBody>
          <a:bodyPr/>
          <a:lstStyle/>
          <a:p>
            <a:r>
              <a:rPr lang="en-US" sz="4080" dirty="0"/>
              <a:t>Project Schedule Conformance Index</a:t>
            </a:r>
          </a:p>
        </p:txBody>
      </p:sp>
      <p:sp>
        <p:nvSpPr>
          <p:cNvPr id="4" name="Text Placeholder 2"/>
          <p:cNvSpPr txBox="1">
            <a:spLocks/>
          </p:cNvSpPr>
          <p:nvPr/>
        </p:nvSpPr>
        <p:spPr>
          <a:xfrm>
            <a:off x="2002359" y="1029498"/>
            <a:ext cx="8548864" cy="5876275"/>
          </a:xfrm>
          <a:prstGeom prst="rect">
            <a:avLst/>
          </a:prstGeom>
        </p:spPr>
        <p:txBody>
          <a:bodyPr/>
          <a:lstStyle>
            <a:lvl1pPr marL="460375" indent="-460375" algn="l" defTabSz="914363" rtl="0" eaLnBrk="1" latinLnBrk="0" hangingPunct="1">
              <a:lnSpc>
                <a:spcPct val="90000"/>
              </a:lnSpc>
              <a:spcBef>
                <a:spcPct val="20000"/>
              </a:spcBef>
              <a:buFontTx/>
              <a:buBlip>
                <a:blip r:embed="rId3"/>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FontTx/>
              <a:buBlip>
                <a:blip r:embed="rId3"/>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FontTx/>
              <a:buBlip>
                <a:blip r:embed="rId3"/>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FontTx/>
              <a:buBlip>
                <a:blip r:embed="rId3"/>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FontTx/>
              <a:buBlip>
                <a:blip r:embed="rId3"/>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CA" sz="1020" dirty="0">
              <a:gradFill>
                <a:gsLst>
                  <a:gs pos="0">
                    <a:srgbClr val="282828"/>
                  </a:gs>
                  <a:gs pos="86000">
                    <a:srgbClr val="282828"/>
                  </a:gs>
                </a:gsLst>
                <a:lin ang="5400000" scaled="0"/>
              </a:gradFill>
            </a:endParaRPr>
          </a:p>
        </p:txBody>
      </p:sp>
      <p:sp>
        <p:nvSpPr>
          <p:cNvPr id="5" name="Text Placeholder 2"/>
          <p:cNvSpPr txBox="1">
            <a:spLocks/>
          </p:cNvSpPr>
          <p:nvPr/>
        </p:nvSpPr>
        <p:spPr>
          <a:xfrm>
            <a:off x="1943805" y="1228841"/>
            <a:ext cx="8548864" cy="4789559"/>
          </a:xfrm>
          <a:prstGeom prst="rect">
            <a:avLst/>
          </a:prstGeom>
        </p:spPr>
        <p:txBody>
          <a:bodyPr/>
          <a:lstStyle>
            <a:lvl1pPr marL="460375" indent="-460375" algn="l" defTabSz="914363" rtl="0" eaLnBrk="1" latinLnBrk="0" hangingPunct="1">
              <a:lnSpc>
                <a:spcPct val="90000"/>
              </a:lnSpc>
              <a:spcBef>
                <a:spcPct val="20000"/>
              </a:spcBef>
              <a:buFontTx/>
              <a:buBlip>
                <a:blip r:embed="rId3"/>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FontTx/>
              <a:buBlip>
                <a:blip r:embed="rId3"/>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FontTx/>
              <a:buBlip>
                <a:blip r:embed="rId3"/>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FontTx/>
              <a:buBlip>
                <a:blip r:embed="rId3"/>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FontTx/>
              <a:buBlip>
                <a:blip r:embed="rId3"/>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Tx/>
              <a:buNone/>
            </a:pPr>
            <a:endParaRPr lang="en-CA" sz="4488" dirty="0">
              <a:gradFill>
                <a:gsLst>
                  <a:gs pos="0">
                    <a:srgbClr val="282828"/>
                  </a:gs>
                  <a:gs pos="86000">
                    <a:srgbClr val="282828"/>
                  </a:gs>
                </a:gsLst>
                <a:lin ang="5400000" scaled="0"/>
              </a:gradFill>
            </a:endParaRPr>
          </a:p>
        </p:txBody>
      </p:sp>
      <p:graphicFrame>
        <p:nvGraphicFramePr>
          <p:cNvPr id="7" name="Chart 6"/>
          <p:cNvGraphicFramePr>
            <a:graphicFrameLocks/>
          </p:cNvGraphicFramePr>
          <p:nvPr>
            <p:extLst/>
          </p:nvPr>
        </p:nvGraphicFramePr>
        <p:xfrm>
          <a:off x="808037" y="1029498"/>
          <a:ext cx="11049000" cy="5439564"/>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28197805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320" y="1516062"/>
            <a:ext cx="11887200" cy="4801314"/>
          </a:xfrm>
        </p:spPr>
        <p:txBody>
          <a:bodyPr/>
          <a:lstStyle/>
          <a:p>
            <a:r>
              <a:rPr lang="en-US" dirty="0" smtClean="0"/>
              <a:t>Degree of compliance of a resource load within PMO</a:t>
            </a:r>
          </a:p>
          <a:p>
            <a:r>
              <a:rPr lang="en-US" dirty="0" smtClean="0"/>
              <a:t>Made up of resource management best practices</a:t>
            </a:r>
          </a:p>
          <a:p>
            <a:r>
              <a:rPr lang="en-US" dirty="0" smtClean="0"/>
              <a:t>Plus points for good practices</a:t>
            </a:r>
          </a:p>
          <a:p>
            <a:r>
              <a:rPr lang="en-US" dirty="0" smtClean="0"/>
              <a:t>Minus point for bad practices</a:t>
            </a:r>
          </a:p>
          <a:p>
            <a:r>
              <a:rPr lang="en-US" dirty="0" smtClean="0"/>
              <a:t>Score created between 0 to 100 for each Resource</a:t>
            </a:r>
          </a:p>
          <a:p>
            <a:r>
              <a:rPr lang="en-US" dirty="0" smtClean="0"/>
              <a:t>Resource Manager receives audit report</a:t>
            </a:r>
          </a:p>
          <a:p>
            <a:pPr marL="0" indent="0">
              <a:buNone/>
            </a:pPr>
            <a:endParaRPr lang="en-US" dirty="0"/>
          </a:p>
        </p:txBody>
      </p:sp>
      <p:sp>
        <p:nvSpPr>
          <p:cNvPr id="3" name="Title 2"/>
          <p:cNvSpPr>
            <a:spLocks noGrp="1"/>
          </p:cNvSpPr>
          <p:nvPr>
            <p:ph type="title"/>
          </p:nvPr>
        </p:nvSpPr>
        <p:spPr/>
        <p:txBody>
          <a:bodyPr/>
          <a:lstStyle/>
          <a:p>
            <a:r>
              <a:rPr lang="en-US" dirty="0" smtClean="0"/>
              <a:t>Resource Conformance Index</a:t>
            </a:r>
            <a:endParaRPr lang="en-US" dirty="0"/>
          </a:p>
        </p:txBody>
      </p:sp>
    </p:spTree>
    <p:extLst>
      <p:ext uri="{BB962C8B-B14F-4D97-AF65-F5344CB8AC3E}">
        <p14:creationId xmlns:p14="http://schemas.microsoft.com/office/powerpoint/2010/main" val="1760354825"/>
      </p:ext>
    </p:extLst>
  </p:cSld>
  <p:clrMapOvr>
    <a:masterClrMapping/>
  </p:clrMapOvr>
  <p:transition>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 Conformance Index</a:t>
            </a:r>
            <a:endParaRPr lang="en-US" sz="4000" dirty="0">
              <a:gradFill>
                <a:gsLst>
                  <a:gs pos="1250">
                    <a:schemeClr val="tx2"/>
                  </a:gs>
                  <a:gs pos="99000">
                    <a:schemeClr val="tx2"/>
                  </a:gs>
                </a:gsLst>
                <a:lin ang="5400000" scaled="0"/>
              </a:gradFill>
            </a:endParaRPr>
          </a:p>
        </p:txBody>
      </p:sp>
      <p:sp>
        <p:nvSpPr>
          <p:cNvPr id="18" name="Freeform 99"/>
          <p:cNvSpPr>
            <a:spLocks/>
          </p:cNvSpPr>
          <p:nvPr/>
        </p:nvSpPr>
        <p:spPr bwMode="black">
          <a:xfrm>
            <a:off x="5869345" y="4615372"/>
            <a:ext cx="414316" cy="303620"/>
          </a:xfrm>
          <a:custGeom>
            <a:avLst/>
            <a:gdLst>
              <a:gd name="T0" fmla="*/ 86 w 131"/>
              <a:gd name="T1" fmla="*/ 35 h 96"/>
              <a:gd name="T2" fmla="*/ 48 w 131"/>
              <a:gd name="T3" fmla="*/ 0 h 96"/>
              <a:gd name="T4" fmla="*/ 79 w 131"/>
              <a:gd name="T5" fmla="*/ 0 h 96"/>
              <a:gd name="T6" fmla="*/ 131 w 131"/>
              <a:gd name="T7" fmla="*/ 48 h 96"/>
              <a:gd name="T8" fmla="*/ 79 w 131"/>
              <a:gd name="T9" fmla="*/ 96 h 96"/>
              <a:gd name="T10" fmla="*/ 48 w 131"/>
              <a:gd name="T11" fmla="*/ 96 h 96"/>
              <a:gd name="T12" fmla="*/ 86 w 131"/>
              <a:gd name="T13" fmla="*/ 60 h 96"/>
              <a:gd name="T14" fmla="*/ 0 w 131"/>
              <a:gd name="T15" fmla="*/ 60 h 96"/>
              <a:gd name="T16" fmla="*/ 0 w 131"/>
              <a:gd name="T17" fmla="*/ 35 h 96"/>
              <a:gd name="T18" fmla="*/ 86 w 131"/>
              <a:gd name="T19" fmla="*/ 35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1" h="96">
                <a:moveTo>
                  <a:pt x="86" y="35"/>
                </a:moveTo>
                <a:lnTo>
                  <a:pt x="48" y="0"/>
                </a:lnTo>
                <a:lnTo>
                  <a:pt x="79" y="0"/>
                </a:lnTo>
                <a:lnTo>
                  <a:pt x="131" y="48"/>
                </a:lnTo>
                <a:lnTo>
                  <a:pt x="79" y="96"/>
                </a:lnTo>
                <a:lnTo>
                  <a:pt x="48" y="96"/>
                </a:lnTo>
                <a:lnTo>
                  <a:pt x="86" y="60"/>
                </a:lnTo>
                <a:lnTo>
                  <a:pt x="0" y="60"/>
                </a:lnTo>
                <a:lnTo>
                  <a:pt x="0" y="35"/>
                </a:lnTo>
                <a:lnTo>
                  <a:pt x="86" y="35"/>
                </a:lnTo>
                <a:close/>
              </a:path>
            </a:pathLst>
          </a:custGeom>
          <a:solidFill>
            <a:srgbClr val="FFFFFF"/>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pic>
        <p:nvPicPr>
          <p:cNvPr id="3" name="Picture 2"/>
          <p:cNvPicPr>
            <a:picLocks noChangeAspect="1"/>
          </p:cNvPicPr>
          <p:nvPr/>
        </p:nvPicPr>
        <p:blipFill>
          <a:blip r:embed="rId3"/>
          <a:stretch>
            <a:fillRect/>
          </a:stretch>
        </p:blipFill>
        <p:spPr>
          <a:xfrm>
            <a:off x="1036637" y="1820862"/>
            <a:ext cx="9400000" cy="2485714"/>
          </a:xfrm>
          <a:prstGeom prst="rect">
            <a:avLst/>
          </a:prstGeom>
        </p:spPr>
      </p:pic>
    </p:spTree>
    <p:extLst>
      <p:ext uri="{BB962C8B-B14F-4D97-AF65-F5344CB8AC3E}">
        <p14:creationId xmlns:p14="http://schemas.microsoft.com/office/powerpoint/2010/main" val="17329615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3805" y="233150"/>
            <a:ext cx="8548864" cy="565027"/>
          </a:xfrm>
        </p:spPr>
        <p:txBody>
          <a:bodyPr/>
          <a:lstStyle/>
          <a:p>
            <a:r>
              <a:rPr lang="en-US" sz="4080" dirty="0" smtClean="0"/>
              <a:t>Resource Conformance </a:t>
            </a:r>
            <a:r>
              <a:rPr lang="en-US" sz="4080" dirty="0"/>
              <a:t>Index</a:t>
            </a:r>
          </a:p>
        </p:txBody>
      </p:sp>
      <p:sp>
        <p:nvSpPr>
          <p:cNvPr id="4" name="Text Placeholder 2"/>
          <p:cNvSpPr txBox="1">
            <a:spLocks/>
          </p:cNvSpPr>
          <p:nvPr/>
        </p:nvSpPr>
        <p:spPr>
          <a:xfrm>
            <a:off x="2002359" y="1029498"/>
            <a:ext cx="8548864" cy="5876275"/>
          </a:xfrm>
          <a:prstGeom prst="rect">
            <a:avLst/>
          </a:prstGeom>
        </p:spPr>
        <p:txBody>
          <a:bodyPr/>
          <a:lstStyle>
            <a:lvl1pPr marL="460375" indent="-460375" algn="l" defTabSz="914363" rtl="0" eaLnBrk="1" latinLnBrk="0" hangingPunct="1">
              <a:lnSpc>
                <a:spcPct val="90000"/>
              </a:lnSpc>
              <a:spcBef>
                <a:spcPct val="20000"/>
              </a:spcBef>
              <a:buFontTx/>
              <a:buBlip>
                <a:blip r:embed="rId3"/>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FontTx/>
              <a:buBlip>
                <a:blip r:embed="rId3"/>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FontTx/>
              <a:buBlip>
                <a:blip r:embed="rId3"/>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FontTx/>
              <a:buBlip>
                <a:blip r:embed="rId3"/>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FontTx/>
              <a:buBlip>
                <a:blip r:embed="rId3"/>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CA" sz="1020" dirty="0">
              <a:gradFill>
                <a:gsLst>
                  <a:gs pos="0">
                    <a:srgbClr val="282828"/>
                  </a:gs>
                  <a:gs pos="86000">
                    <a:srgbClr val="282828"/>
                  </a:gs>
                </a:gsLst>
                <a:lin ang="5400000" scaled="0"/>
              </a:gradFill>
            </a:endParaRPr>
          </a:p>
        </p:txBody>
      </p:sp>
      <p:sp>
        <p:nvSpPr>
          <p:cNvPr id="5" name="Text Placeholder 2"/>
          <p:cNvSpPr txBox="1">
            <a:spLocks/>
          </p:cNvSpPr>
          <p:nvPr/>
        </p:nvSpPr>
        <p:spPr>
          <a:xfrm>
            <a:off x="1943805" y="1228841"/>
            <a:ext cx="8548864" cy="4789559"/>
          </a:xfrm>
          <a:prstGeom prst="rect">
            <a:avLst/>
          </a:prstGeom>
        </p:spPr>
        <p:txBody>
          <a:bodyPr/>
          <a:lstStyle>
            <a:lvl1pPr marL="460375" indent="-460375" algn="l" defTabSz="914363" rtl="0" eaLnBrk="1" latinLnBrk="0" hangingPunct="1">
              <a:lnSpc>
                <a:spcPct val="90000"/>
              </a:lnSpc>
              <a:spcBef>
                <a:spcPct val="20000"/>
              </a:spcBef>
              <a:buFontTx/>
              <a:buBlip>
                <a:blip r:embed="rId3"/>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FontTx/>
              <a:buBlip>
                <a:blip r:embed="rId3"/>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FontTx/>
              <a:buBlip>
                <a:blip r:embed="rId3"/>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FontTx/>
              <a:buBlip>
                <a:blip r:embed="rId3"/>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FontTx/>
              <a:buBlip>
                <a:blip r:embed="rId3"/>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Tx/>
              <a:buNone/>
            </a:pPr>
            <a:endParaRPr lang="en-CA" sz="4488" dirty="0">
              <a:gradFill>
                <a:gsLst>
                  <a:gs pos="0">
                    <a:srgbClr val="282828"/>
                  </a:gs>
                  <a:gs pos="86000">
                    <a:srgbClr val="282828"/>
                  </a:gs>
                </a:gsLst>
                <a:lin ang="5400000" scaled="0"/>
              </a:gradFill>
            </a:endParaRPr>
          </a:p>
        </p:txBody>
      </p:sp>
      <p:graphicFrame>
        <p:nvGraphicFramePr>
          <p:cNvPr id="6" name="Chart 5"/>
          <p:cNvGraphicFramePr>
            <a:graphicFrameLocks/>
          </p:cNvGraphicFramePr>
          <p:nvPr>
            <p:extLst/>
          </p:nvPr>
        </p:nvGraphicFramePr>
        <p:xfrm>
          <a:off x="1189037" y="1029498"/>
          <a:ext cx="10668000" cy="5591964"/>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43400262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7200" dirty="0" smtClean="0"/>
              <a:t>Putting it All Together</a:t>
            </a:r>
            <a:endParaRPr lang="en-US" sz="7200" dirty="0"/>
          </a:p>
        </p:txBody>
      </p:sp>
    </p:spTree>
    <p:extLst>
      <p:ext uri="{BB962C8B-B14F-4D97-AF65-F5344CB8AC3E}">
        <p14:creationId xmlns:p14="http://schemas.microsoft.com/office/powerpoint/2010/main" val="40923010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Agenda </a:t>
            </a:r>
            <a:endParaRPr lang="en-US" dirty="0"/>
          </a:p>
        </p:txBody>
      </p:sp>
      <p:sp>
        <p:nvSpPr>
          <p:cNvPr id="6" name="Text Placeholder 5"/>
          <p:cNvSpPr>
            <a:spLocks noGrp="1"/>
          </p:cNvSpPr>
          <p:nvPr>
            <p:ph type="body" sz="quarter" idx="10"/>
          </p:nvPr>
        </p:nvSpPr>
        <p:spPr>
          <a:xfrm>
            <a:off x="274638" y="1212850"/>
            <a:ext cx="11887200" cy="5478423"/>
          </a:xfrm>
        </p:spPr>
        <p:txBody>
          <a:bodyPr/>
          <a:lstStyle/>
          <a:p>
            <a:r>
              <a:rPr lang="en-US" dirty="0" smtClean="0"/>
              <a:t>PMO Monitoring Overview</a:t>
            </a:r>
          </a:p>
          <a:p>
            <a:r>
              <a:rPr lang="en-US" dirty="0" smtClean="0"/>
              <a:t>Monitoring Road Map</a:t>
            </a:r>
          </a:p>
          <a:p>
            <a:r>
              <a:rPr lang="en-US" dirty="0" smtClean="0"/>
              <a:t>Identifying Key PMO Governance Metrics</a:t>
            </a:r>
          </a:p>
          <a:p>
            <a:r>
              <a:rPr lang="en-US" dirty="0" smtClean="0"/>
              <a:t>Monitoring Tools and Methods</a:t>
            </a:r>
          </a:p>
          <a:p>
            <a:r>
              <a:rPr lang="en-US" dirty="0" smtClean="0"/>
              <a:t>Using Dashboard to Monitor PMO Trends</a:t>
            </a:r>
          </a:p>
          <a:p>
            <a:r>
              <a:rPr lang="en-US" dirty="0" smtClean="0"/>
              <a:t>Deep Dive into Monitoring</a:t>
            </a:r>
          </a:p>
          <a:p>
            <a:r>
              <a:rPr lang="en-US" dirty="0" smtClean="0"/>
              <a:t>Project and Resource Conformance Index</a:t>
            </a:r>
          </a:p>
          <a:p>
            <a:r>
              <a:rPr lang="en-US" dirty="0" smtClean="0"/>
              <a:t>Putting It All Together</a:t>
            </a:r>
          </a:p>
        </p:txBody>
      </p:sp>
    </p:spTree>
    <p:extLst>
      <p:ext uri="{BB962C8B-B14F-4D97-AF65-F5344CB8AC3E}">
        <p14:creationId xmlns:p14="http://schemas.microsoft.com/office/powerpoint/2010/main" val="17450159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274320" y="1439862"/>
            <a:ext cx="11887200" cy="3447098"/>
          </a:xfrm>
        </p:spPr>
        <p:txBody>
          <a:bodyPr/>
          <a:lstStyle/>
          <a:p>
            <a:r>
              <a:rPr lang="en-US" dirty="0" smtClean="0"/>
              <a:t>Identify Big Monitoring Hits</a:t>
            </a:r>
          </a:p>
          <a:p>
            <a:pPr lvl="0"/>
            <a:r>
              <a:rPr lang="en-US" dirty="0" smtClean="0"/>
              <a:t>Start with Manual Monitoring</a:t>
            </a:r>
          </a:p>
          <a:p>
            <a:pPr lvl="0"/>
            <a:r>
              <a:rPr lang="en-US" dirty="0" smtClean="0"/>
              <a:t>Build Automated Processes for Notification</a:t>
            </a:r>
          </a:p>
          <a:p>
            <a:r>
              <a:rPr lang="en-US" dirty="0" smtClean="0"/>
              <a:t>Build Dashboard for Trends</a:t>
            </a:r>
          </a:p>
          <a:p>
            <a:pPr lvl="0"/>
            <a:r>
              <a:rPr lang="en-US" dirty="0" smtClean="0"/>
              <a:t>Back To Top</a:t>
            </a:r>
          </a:p>
        </p:txBody>
      </p:sp>
      <p:sp>
        <p:nvSpPr>
          <p:cNvPr id="2" name="Title 1"/>
          <p:cNvSpPr>
            <a:spLocks noGrp="1"/>
          </p:cNvSpPr>
          <p:nvPr>
            <p:ph type="title"/>
          </p:nvPr>
        </p:nvSpPr>
        <p:spPr/>
        <p:txBody>
          <a:bodyPr/>
          <a:lstStyle/>
          <a:p>
            <a:r>
              <a:rPr lang="en-US" dirty="0" smtClean="0"/>
              <a:t>Putting it All Together</a:t>
            </a:r>
            <a:endParaRPr lang="en-US" sz="4000" dirty="0">
              <a:gradFill>
                <a:gsLst>
                  <a:gs pos="1250">
                    <a:schemeClr val="tx2"/>
                  </a:gs>
                  <a:gs pos="99000">
                    <a:schemeClr val="tx2"/>
                  </a:gs>
                </a:gsLst>
                <a:lin ang="5400000" scaled="0"/>
              </a:gradFill>
            </a:endParaRPr>
          </a:p>
        </p:txBody>
      </p:sp>
    </p:spTree>
    <p:extLst>
      <p:ext uri="{BB962C8B-B14F-4D97-AF65-F5344CB8AC3E}">
        <p14:creationId xmlns:p14="http://schemas.microsoft.com/office/powerpoint/2010/main" val="29146088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p:nvPr/>
        </p:nvPicPr>
        <p:blipFill>
          <a:blip r:embed="rId3">
            <a:extLst>
              <a:ext uri="{28A0092B-C50C-407E-A947-70E740481C1C}">
                <a14:useLocalDpi xmlns:a14="http://schemas.microsoft.com/office/drawing/2010/main" val="0"/>
              </a:ext>
            </a:extLst>
          </a:blip>
          <a:stretch>
            <a:fillRect/>
          </a:stretch>
        </p:blipFill>
        <p:spPr>
          <a:xfrm>
            <a:off x="0" y="1"/>
            <a:ext cx="12436475" cy="6994524"/>
          </a:xfrm>
          <a:prstGeom prst="rect">
            <a:avLst/>
          </a:prstGeom>
        </p:spPr>
      </p:pic>
      <p:sp>
        <p:nvSpPr>
          <p:cNvPr id="3" name="Text Placeholder 2"/>
          <p:cNvSpPr>
            <a:spLocks noGrp="1"/>
          </p:cNvSpPr>
          <p:nvPr>
            <p:ph type="body" sz="quarter" idx="10"/>
          </p:nvPr>
        </p:nvSpPr>
        <p:spPr>
          <a:xfrm>
            <a:off x="297321" y="1659056"/>
            <a:ext cx="11887200" cy="738664"/>
          </a:xfrm>
        </p:spPr>
        <p:txBody>
          <a:bodyPr/>
          <a:lstStyle/>
          <a:p>
            <a:pPr marL="0" indent="0">
              <a:buNone/>
            </a:pPr>
            <a:endParaRPr lang="en-US" dirty="0" smtClean="0"/>
          </a:p>
        </p:txBody>
      </p:sp>
      <p:sp>
        <p:nvSpPr>
          <p:cNvPr id="2" name="Title 1"/>
          <p:cNvSpPr>
            <a:spLocks noGrp="1"/>
          </p:cNvSpPr>
          <p:nvPr>
            <p:ph type="title"/>
          </p:nvPr>
        </p:nvSpPr>
        <p:spPr/>
        <p:txBody>
          <a:bodyPr/>
          <a:lstStyle/>
          <a:p>
            <a:pPr algn="ctr"/>
            <a:r>
              <a:rPr lang="en-US" dirty="0" smtClean="0"/>
              <a:t>When to Start PMO Monitoring?</a:t>
            </a:r>
            <a:endParaRPr lang="en-US" sz="4000" dirty="0">
              <a:gradFill>
                <a:gsLst>
                  <a:gs pos="1250">
                    <a:schemeClr val="tx2"/>
                  </a:gs>
                  <a:gs pos="99000">
                    <a:schemeClr val="tx2"/>
                  </a:gs>
                </a:gsLst>
                <a:lin ang="5400000" scaled="0"/>
              </a:gradFill>
            </a:endParaRPr>
          </a:p>
        </p:txBody>
      </p:sp>
    </p:spTree>
    <p:extLst>
      <p:ext uri="{BB962C8B-B14F-4D97-AF65-F5344CB8AC3E}">
        <p14:creationId xmlns:p14="http://schemas.microsoft.com/office/powerpoint/2010/main" val="35700698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7200" dirty="0" smtClean="0"/>
              <a:t>Questions and Comments</a:t>
            </a:r>
            <a:endParaRPr lang="en-US" sz="7200" dirty="0"/>
          </a:p>
        </p:txBody>
      </p:sp>
    </p:spTree>
    <p:extLst>
      <p:ext uri="{BB962C8B-B14F-4D97-AF65-F5344CB8AC3E}">
        <p14:creationId xmlns:p14="http://schemas.microsoft.com/office/powerpoint/2010/main" val="33069317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83692" y="2278062"/>
            <a:ext cx="11887200" cy="2092881"/>
          </a:xfrm>
        </p:spPr>
        <p:txBody>
          <a:bodyPr/>
          <a:lstStyle/>
          <a:p>
            <a:r>
              <a:rPr lang="en-US" dirty="0" smtClean="0">
                <a:hlinkClick r:id="rId3"/>
              </a:rPr>
              <a:t>MyProjectExpert.com</a:t>
            </a:r>
            <a:r>
              <a:rPr lang="en-US" dirty="0"/>
              <a:t> </a:t>
            </a:r>
            <a:r>
              <a:rPr lang="en-US" dirty="0" smtClean="0"/>
              <a:t>(Blog)</a:t>
            </a:r>
            <a:endParaRPr lang="en-US" dirty="0" smtClean="0">
              <a:hlinkClick r:id=""/>
            </a:endParaRPr>
          </a:p>
          <a:p>
            <a:r>
              <a:rPr lang="en-US" dirty="0" smtClean="0">
                <a:hlinkClick r:id=""/>
              </a:rPr>
              <a:t>WhartonComputer.com</a:t>
            </a:r>
            <a:endParaRPr lang="en-US" dirty="0" smtClean="0"/>
          </a:p>
          <a:p>
            <a:r>
              <a:rPr lang="en-US" dirty="0" smtClean="0">
                <a:hlinkClick r:id="rId4"/>
              </a:rPr>
              <a:t>mwharton@whartoncomputer.com</a:t>
            </a:r>
            <a:r>
              <a:rPr lang="en-US" dirty="0" smtClean="0"/>
              <a:t> </a:t>
            </a:r>
          </a:p>
        </p:txBody>
      </p:sp>
      <p:sp>
        <p:nvSpPr>
          <p:cNvPr id="3" name="Title 2"/>
          <p:cNvSpPr>
            <a:spLocks noGrp="1"/>
          </p:cNvSpPr>
          <p:nvPr>
            <p:ph type="title"/>
          </p:nvPr>
        </p:nvSpPr>
        <p:spPr>
          <a:xfrm>
            <a:off x="281328" y="525462"/>
            <a:ext cx="11889564" cy="917575"/>
          </a:xfrm>
        </p:spPr>
        <p:txBody>
          <a:bodyPr/>
          <a:lstStyle/>
          <a:p>
            <a:r>
              <a:rPr lang="en-US" sz="4800" dirty="0" smtClean="0"/>
              <a:t>For More Information on PMO Monitoring </a:t>
            </a:r>
            <a:endParaRPr lang="en-US" sz="4800" dirty="0"/>
          </a:p>
        </p:txBody>
      </p:sp>
    </p:spTree>
    <p:extLst>
      <p:ext uri="{BB962C8B-B14F-4D97-AF65-F5344CB8AC3E}">
        <p14:creationId xmlns:p14="http://schemas.microsoft.com/office/powerpoint/2010/main" val="24337722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7200" dirty="0" smtClean="0"/>
              <a:t>Thank You! </a:t>
            </a:r>
            <a:endParaRPr lang="en-US" sz="7200" dirty="0"/>
          </a:p>
        </p:txBody>
      </p:sp>
    </p:spTree>
    <p:extLst>
      <p:ext uri="{BB962C8B-B14F-4D97-AF65-F5344CB8AC3E}">
        <p14:creationId xmlns:p14="http://schemas.microsoft.com/office/powerpoint/2010/main" val="17561621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Rectangle 64"/>
          <p:cNvSpPr/>
          <p:nvPr/>
        </p:nvSpPr>
        <p:spPr bwMode="auto">
          <a:xfrm>
            <a:off x="2501" y="-1"/>
            <a:ext cx="6212342" cy="6994525"/>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86521" tIns="186521" rIns="186521" bIns="46628" numCol="1" rtlCol="0" anchor="t" anchorCtr="0" compatLnSpc="1">
            <a:prstTxWarp prst="textNoShape">
              <a:avLst/>
            </a:prstTxWarp>
          </a:bodyPr>
          <a:lstStyle/>
          <a:p>
            <a:pPr algn="ctr" defTabSz="932597" fontAlgn="base">
              <a:spcBef>
                <a:spcPct val="0"/>
              </a:spcBef>
              <a:spcAft>
                <a:spcPct val="0"/>
              </a:spcAft>
            </a:pPr>
            <a:endParaRPr lang="en-US" sz="2448" b="1" dirty="0">
              <a:solidFill>
                <a:srgbClr val="B9D76D">
                  <a:alpha val="98000"/>
                </a:srgbClr>
              </a:solidFill>
              <a:latin typeface="Segoe Light" pitchFamily="34" charset="0"/>
            </a:endParaRPr>
          </a:p>
        </p:txBody>
      </p:sp>
      <p:grpSp>
        <p:nvGrpSpPr>
          <p:cNvPr id="7" name="Group 6"/>
          <p:cNvGrpSpPr/>
          <p:nvPr/>
        </p:nvGrpSpPr>
        <p:grpSpPr>
          <a:xfrm>
            <a:off x="2502" y="2535901"/>
            <a:ext cx="12473232" cy="1411619"/>
            <a:chOff x="0" y="2486404"/>
            <a:chExt cx="12229769" cy="1384066"/>
          </a:xfrm>
        </p:grpSpPr>
        <p:sp>
          <p:nvSpPr>
            <p:cNvPr id="17" name="Rectangle 16"/>
            <p:cNvSpPr/>
            <p:nvPr/>
          </p:nvSpPr>
          <p:spPr bwMode="auto">
            <a:xfrm>
              <a:off x="0" y="2486404"/>
              <a:ext cx="6161069" cy="1384066"/>
            </a:xfrm>
            <a:prstGeom prst="rect">
              <a:avLst/>
            </a:prstGeom>
            <a:solidFill>
              <a:schemeClr val="accent2">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6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spc="-102" dirty="0" err="1">
                <a:gradFill>
                  <a:gsLst>
                    <a:gs pos="0">
                      <a:srgbClr val="FFFFFF"/>
                    </a:gs>
                    <a:gs pos="100000">
                      <a:srgbClr val="FFFFFF"/>
                    </a:gs>
                  </a:gsLst>
                  <a:lin ang="5400000" scaled="0"/>
                </a:gradFill>
                <a:ea typeface="Segoe UI" pitchFamily="34" charset="0"/>
                <a:cs typeface="Segoe UI" pitchFamily="34" charset="0"/>
              </a:endParaRPr>
            </a:p>
          </p:txBody>
        </p:sp>
        <p:sp>
          <p:nvSpPr>
            <p:cNvPr id="4" name="Rectangle 3"/>
            <p:cNvSpPr/>
            <p:nvPr/>
          </p:nvSpPr>
          <p:spPr bwMode="auto">
            <a:xfrm>
              <a:off x="6091085" y="2486404"/>
              <a:ext cx="6138684" cy="1384066"/>
            </a:xfrm>
            <a:prstGeom prst="rect">
              <a:avLst/>
            </a:prstGeom>
            <a:solidFill>
              <a:schemeClr val="accent3">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6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spc="-102" dirty="0" err="1">
                <a:gradFill>
                  <a:gsLst>
                    <a:gs pos="0">
                      <a:srgbClr val="FFFFFF"/>
                    </a:gs>
                    <a:gs pos="100000">
                      <a:srgbClr val="FFFFFF"/>
                    </a:gs>
                  </a:gsLst>
                  <a:lin ang="5400000" scaled="0"/>
                </a:gradFill>
                <a:ea typeface="Segoe UI" pitchFamily="34" charset="0"/>
                <a:cs typeface="Segoe UI" pitchFamily="34" charset="0"/>
              </a:endParaRPr>
            </a:p>
          </p:txBody>
        </p:sp>
      </p:grpSp>
      <p:sp>
        <p:nvSpPr>
          <p:cNvPr id="63" name="Rectangle 62"/>
          <p:cNvSpPr/>
          <p:nvPr/>
        </p:nvSpPr>
        <p:spPr>
          <a:xfrm>
            <a:off x="6722829" y="212038"/>
            <a:ext cx="3235858" cy="2800767"/>
          </a:xfrm>
          <a:prstGeom prst="rect">
            <a:avLst/>
          </a:prstGeom>
        </p:spPr>
        <p:txBody>
          <a:bodyPr wrap="square">
            <a:spAutoFit/>
          </a:bodyPr>
          <a:lstStyle/>
          <a:p>
            <a:pPr defTabSz="932597" fontAlgn="base">
              <a:spcBef>
                <a:spcPct val="0"/>
              </a:spcBef>
              <a:spcAft>
                <a:spcPct val="0"/>
              </a:spcAft>
            </a:pPr>
            <a:r>
              <a:rPr lang="en-US" sz="4400" dirty="0" err="1" smtClean="0">
                <a:solidFill>
                  <a:srgbClr val="007233"/>
                </a:solidFill>
                <a:latin typeface="Segoe UI Light"/>
              </a:rPr>
              <a:t>MyPC</a:t>
            </a:r>
            <a:r>
              <a:rPr lang="en-US" sz="4400" b="1" dirty="0" smtClean="0">
                <a:solidFill>
                  <a:srgbClr val="007233"/>
                </a:solidFill>
                <a:latin typeface="Segoe UI Light"/>
              </a:rPr>
              <a:t> </a:t>
            </a:r>
            <a:r>
              <a:rPr lang="en-US" sz="4400" dirty="0" smtClean="0">
                <a:solidFill>
                  <a:srgbClr val="007233"/>
                </a:solidFill>
                <a:latin typeface="Segoe UI Light"/>
              </a:rPr>
              <a:t>fill out evaluations </a:t>
            </a:r>
            <a:br>
              <a:rPr lang="en-US" sz="4400" dirty="0" smtClean="0">
                <a:solidFill>
                  <a:srgbClr val="007233"/>
                </a:solidFill>
                <a:latin typeface="Segoe UI Light"/>
              </a:rPr>
            </a:br>
            <a:r>
              <a:rPr lang="en-US" sz="4400" dirty="0" smtClean="0">
                <a:solidFill>
                  <a:srgbClr val="007233"/>
                </a:solidFill>
                <a:latin typeface="Segoe UI Light"/>
              </a:rPr>
              <a:t>&amp; win prizes!</a:t>
            </a:r>
          </a:p>
          <a:p>
            <a:pPr defTabSz="932597" fontAlgn="base">
              <a:spcBef>
                <a:spcPct val="0"/>
              </a:spcBef>
              <a:spcAft>
                <a:spcPct val="0"/>
              </a:spcAft>
            </a:pPr>
            <a:endParaRPr lang="en-US" sz="4400" dirty="0">
              <a:solidFill>
                <a:srgbClr val="007233"/>
              </a:solidFill>
              <a:latin typeface="Segoe UI Light"/>
            </a:endParaRPr>
          </a:p>
        </p:txBody>
      </p:sp>
      <p:sp>
        <p:nvSpPr>
          <p:cNvPr id="3" name="TextBox 2"/>
          <p:cNvSpPr txBox="1"/>
          <p:nvPr/>
        </p:nvSpPr>
        <p:spPr>
          <a:xfrm>
            <a:off x="6546035" y="2887767"/>
            <a:ext cx="5655779" cy="707886"/>
          </a:xfrm>
          <a:prstGeom prst="rect">
            <a:avLst/>
          </a:prstGeom>
          <a:noFill/>
        </p:spPr>
        <p:txBody>
          <a:bodyPr wrap="none" lIns="0" tIns="0" rIns="0" bIns="0" rtlCol="0">
            <a:spAutoFit/>
          </a:bodyPr>
          <a:lstStyle/>
          <a:p>
            <a:r>
              <a:rPr lang="en-US" sz="2300" dirty="0" smtClean="0">
                <a:solidFill>
                  <a:srgbClr val="FFFFFF">
                    <a:alpha val="99000"/>
                  </a:srgbClr>
                </a:solidFill>
                <a:ea typeface="Segoe UI" pitchFamily="34" charset="0"/>
                <a:cs typeface="Segoe UI" pitchFamily="34" charset="0"/>
              </a:rPr>
              <a:t>Fill </a:t>
            </a:r>
            <a:r>
              <a:rPr lang="en-US" sz="2300" dirty="0">
                <a:solidFill>
                  <a:srgbClr val="FFFFFF">
                    <a:alpha val="99000"/>
                  </a:srgbClr>
                </a:solidFill>
                <a:ea typeface="Segoe UI" pitchFamily="34" charset="0"/>
                <a:cs typeface="Segoe UI" pitchFamily="34" charset="0"/>
              </a:rPr>
              <a:t>out session evaluations by logging </a:t>
            </a:r>
          </a:p>
          <a:p>
            <a:r>
              <a:rPr lang="en-US" sz="2300" dirty="0">
                <a:solidFill>
                  <a:srgbClr val="FFFFFF">
                    <a:alpha val="99000"/>
                  </a:srgbClr>
                </a:solidFill>
                <a:ea typeface="Segoe UI" pitchFamily="34" charset="0"/>
                <a:cs typeface="Segoe UI" pitchFamily="34" charset="0"/>
              </a:rPr>
              <a:t>into </a:t>
            </a:r>
            <a:r>
              <a:rPr lang="en-US" sz="2300" dirty="0" err="1">
                <a:solidFill>
                  <a:srgbClr val="FFFFFF">
                    <a:alpha val="99000"/>
                  </a:srgbClr>
                </a:solidFill>
                <a:ea typeface="Segoe UI" pitchFamily="34" charset="0"/>
                <a:cs typeface="Segoe UI" pitchFamily="34" charset="0"/>
              </a:rPr>
              <a:t>MyPC</a:t>
            </a:r>
            <a:r>
              <a:rPr lang="en-US" sz="2300" dirty="0">
                <a:solidFill>
                  <a:srgbClr val="FFFFFF">
                    <a:alpha val="99000"/>
                  </a:srgbClr>
                </a:solidFill>
                <a:ea typeface="Segoe UI" pitchFamily="34" charset="0"/>
                <a:cs typeface="Segoe UI" pitchFamily="34" charset="0"/>
              </a:rPr>
              <a:t> on your laptop or mobile </a:t>
            </a:r>
            <a:r>
              <a:rPr lang="en-US" sz="2300" dirty="0" smtClean="0">
                <a:solidFill>
                  <a:srgbClr val="FFFFFF">
                    <a:alpha val="99000"/>
                  </a:srgbClr>
                </a:solidFill>
                <a:ea typeface="Segoe UI" pitchFamily="34" charset="0"/>
                <a:cs typeface="Segoe UI" pitchFamily="34" charset="0"/>
              </a:rPr>
              <a:t>device.</a:t>
            </a:r>
            <a:endParaRPr lang="en-US" sz="2300" dirty="0">
              <a:gradFill>
                <a:gsLst>
                  <a:gs pos="0">
                    <a:srgbClr val="282828">
                      <a:lumMod val="65000"/>
                      <a:lumOff val="35000"/>
                    </a:srgbClr>
                  </a:gs>
                  <a:gs pos="80000">
                    <a:srgbClr val="282828">
                      <a:lumMod val="65000"/>
                      <a:lumOff val="35000"/>
                    </a:srgbClr>
                  </a:gs>
                </a:gsLst>
                <a:lin ang="16200000" scaled="0"/>
              </a:gradFill>
            </a:endParaRPr>
          </a:p>
        </p:txBody>
      </p:sp>
      <p:grpSp>
        <p:nvGrpSpPr>
          <p:cNvPr id="8" name="Group 7"/>
          <p:cNvGrpSpPr/>
          <p:nvPr/>
        </p:nvGrpSpPr>
        <p:grpSpPr>
          <a:xfrm>
            <a:off x="2502" y="4056375"/>
            <a:ext cx="12473232" cy="1411619"/>
            <a:chOff x="0" y="3963732"/>
            <a:chExt cx="12229769" cy="1384066"/>
          </a:xfrm>
        </p:grpSpPr>
        <p:sp>
          <p:nvSpPr>
            <p:cNvPr id="18" name="Rectangle 17"/>
            <p:cNvSpPr/>
            <p:nvPr/>
          </p:nvSpPr>
          <p:spPr bwMode="auto">
            <a:xfrm>
              <a:off x="0" y="3963732"/>
              <a:ext cx="6091085" cy="1384066"/>
            </a:xfrm>
            <a:prstGeom prst="rect">
              <a:avLst/>
            </a:prstGeom>
            <a:solidFill>
              <a:schemeClr val="accent2">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6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spc="-102" dirty="0" err="1">
                <a:gradFill>
                  <a:gsLst>
                    <a:gs pos="0">
                      <a:srgbClr val="FFFFFF"/>
                    </a:gs>
                    <a:gs pos="100000">
                      <a:srgbClr val="FFFFFF"/>
                    </a:gs>
                  </a:gsLst>
                  <a:lin ang="5400000" scaled="0"/>
                </a:gradFill>
                <a:ea typeface="Segoe UI" pitchFamily="34" charset="0"/>
                <a:cs typeface="Segoe UI" pitchFamily="34" charset="0"/>
              </a:endParaRPr>
            </a:p>
          </p:txBody>
        </p:sp>
        <p:sp>
          <p:nvSpPr>
            <p:cNvPr id="12" name="Rectangle 11"/>
            <p:cNvSpPr/>
            <p:nvPr/>
          </p:nvSpPr>
          <p:spPr bwMode="auto">
            <a:xfrm>
              <a:off x="6091085" y="3963732"/>
              <a:ext cx="6138684" cy="1384066"/>
            </a:xfrm>
            <a:prstGeom prst="rect">
              <a:avLst/>
            </a:prstGeom>
            <a:solidFill>
              <a:schemeClr val="accent3">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6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spc="-102" dirty="0" err="1">
                <a:gradFill>
                  <a:gsLst>
                    <a:gs pos="0">
                      <a:srgbClr val="FFFFFF"/>
                    </a:gs>
                    <a:gs pos="100000">
                      <a:srgbClr val="FFFFFF"/>
                    </a:gs>
                  </a:gsLst>
                  <a:lin ang="5400000" scaled="0"/>
                </a:gradFill>
                <a:ea typeface="Segoe UI" pitchFamily="34" charset="0"/>
                <a:cs typeface="Segoe UI" pitchFamily="34" charset="0"/>
              </a:endParaRPr>
            </a:p>
          </p:txBody>
        </p:sp>
      </p:grpSp>
      <p:sp>
        <p:nvSpPr>
          <p:cNvPr id="13" name="TextBox 12"/>
          <p:cNvSpPr txBox="1"/>
          <p:nvPr/>
        </p:nvSpPr>
        <p:spPr>
          <a:xfrm>
            <a:off x="6546034" y="4408241"/>
            <a:ext cx="5787597" cy="707886"/>
          </a:xfrm>
          <a:prstGeom prst="rect">
            <a:avLst/>
          </a:prstGeom>
          <a:noFill/>
        </p:spPr>
        <p:txBody>
          <a:bodyPr wrap="square" lIns="0" tIns="0" rIns="0" bIns="0" rtlCol="0">
            <a:spAutoFit/>
          </a:bodyPr>
          <a:lstStyle/>
          <a:p>
            <a:pPr defTabSz="932290" fontAlgn="base">
              <a:spcBef>
                <a:spcPct val="0"/>
              </a:spcBef>
              <a:spcAft>
                <a:spcPct val="0"/>
              </a:spcAft>
            </a:pPr>
            <a:r>
              <a:rPr lang="en-US" sz="2300" dirty="0">
                <a:solidFill>
                  <a:srgbClr val="FFFFFF">
                    <a:alpha val="99000"/>
                  </a:srgbClr>
                </a:solidFill>
                <a:ea typeface="Segoe UI" pitchFamily="34" charset="0"/>
                <a:cs typeface="Segoe UI" pitchFamily="34" charset="0"/>
              </a:rPr>
              <a:t>Evaluation prizes </a:t>
            </a:r>
            <a:r>
              <a:rPr lang="en-US" sz="2300" dirty="0" smtClean="0">
                <a:solidFill>
                  <a:srgbClr val="FFFFFF">
                    <a:alpha val="99000"/>
                  </a:srgbClr>
                </a:solidFill>
                <a:ea typeface="Segoe UI" pitchFamily="34" charset="0"/>
                <a:cs typeface="Segoe UI" pitchFamily="34" charset="0"/>
              </a:rPr>
              <a:t>daily! Claim your prize at the </a:t>
            </a:r>
            <a:r>
              <a:rPr lang="en-US" sz="2300" dirty="0">
                <a:solidFill>
                  <a:srgbClr val="FFFFFF">
                    <a:alpha val="99000"/>
                  </a:srgbClr>
                </a:solidFill>
                <a:ea typeface="Segoe UI" pitchFamily="34" charset="0"/>
                <a:cs typeface="Segoe UI" pitchFamily="34" charset="0"/>
              </a:rPr>
              <a:t>Registration Desk on Level </a:t>
            </a:r>
            <a:r>
              <a:rPr lang="en-US" sz="2300" dirty="0" smtClean="0">
                <a:solidFill>
                  <a:srgbClr val="FFFFFF">
                    <a:alpha val="99000"/>
                  </a:srgbClr>
                </a:solidFill>
                <a:ea typeface="Segoe UI" pitchFamily="34" charset="0"/>
                <a:cs typeface="Segoe UI" pitchFamily="34" charset="0"/>
              </a:rPr>
              <a:t>1.</a:t>
            </a:r>
            <a:endParaRPr lang="en-US" sz="2300" dirty="0">
              <a:solidFill>
                <a:srgbClr val="FFFFFF">
                  <a:alpha val="99000"/>
                </a:srgbClr>
              </a:solidFill>
              <a:ea typeface="Segoe UI" pitchFamily="34" charset="0"/>
              <a:cs typeface="Segoe UI" pitchFamily="34" charset="0"/>
            </a:endParaRPr>
          </a:p>
        </p:txBody>
      </p:sp>
      <p:grpSp>
        <p:nvGrpSpPr>
          <p:cNvPr id="9" name="Group 8"/>
          <p:cNvGrpSpPr/>
          <p:nvPr/>
        </p:nvGrpSpPr>
        <p:grpSpPr>
          <a:xfrm>
            <a:off x="0" y="5576848"/>
            <a:ext cx="12475734" cy="1417677"/>
            <a:chOff x="-2453" y="5467995"/>
            <a:chExt cx="12232222" cy="1384066"/>
          </a:xfrm>
        </p:grpSpPr>
        <p:sp>
          <p:nvSpPr>
            <p:cNvPr id="19" name="Rectangle 18"/>
            <p:cNvSpPr/>
            <p:nvPr/>
          </p:nvSpPr>
          <p:spPr bwMode="auto">
            <a:xfrm>
              <a:off x="-2453" y="5467995"/>
              <a:ext cx="6255902" cy="1384066"/>
            </a:xfrm>
            <a:prstGeom prst="rect">
              <a:avLst/>
            </a:prstGeom>
            <a:solidFill>
              <a:schemeClr val="accent2">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6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spc="-102" dirty="0" err="1">
                <a:gradFill>
                  <a:gsLst>
                    <a:gs pos="0">
                      <a:srgbClr val="FFFFFF"/>
                    </a:gs>
                    <a:gs pos="100000">
                      <a:srgbClr val="FFFFFF"/>
                    </a:gs>
                  </a:gsLst>
                  <a:lin ang="5400000" scaled="0"/>
                </a:gradFill>
                <a:ea typeface="Segoe UI" pitchFamily="34" charset="0"/>
                <a:cs typeface="Segoe UI" pitchFamily="34" charset="0"/>
              </a:endParaRPr>
            </a:p>
          </p:txBody>
        </p:sp>
        <p:sp>
          <p:nvSpPr>
            <p:cNvPr id="15" name="Rectangle 14"/>
            <p:cNvSpPr/>
            <p:nvPr/>
          </p:nvSpPr>
          <p:spPr bwMode="auto">
            <a:xfrm>
              <a:off x="6091085" y="5467995"/>
              <a:ext cx="6138684" cy="1384066"/>
            </a:xfrm>
            <a:prstGeom prst="rect">
              <a:avLst/>
            </a:prstGeom>
            <a:solidFill>
              <a:schemeClr val="accent3">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6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spc="-102" dirty="0" err="1">
                <a:gradFill>
                  <a:gsLst>
                    <a:gs pos="0">
                      <a:srgbClr val="FFFFFF"/>
                    </a:gs>
                    <a:gs pos="100000">
                      <a:srgbClr val="FFFFFF"/>
                    </a:gs>
                  </a:gsLst>
                  <a:lin ang="5400000" scaled="0"/>
                </a:gradFill>
                <a:ea typeface="Segoe UI" pitchFamily="34" charset="0"/>
                <a:cs typeface="Segoe UI" pitchFamily="34" charset="0"/>
              </a:endParaRPr>
            </a:p>
          </p:txBody>
        </p:sp>
      </p:grpSp>
      <p:sp>
        <p:nvSpPr>
          <p:cNvPr id="6" name="TextBox 5"/>
          <p:cNvSpPr txBox="1"/>
          <p:nvPr/>
        </p:nvSpPr>
        <p:spPr>
          <a:xfrm>
            <a:off x="2501" y="6466085"/>
            <a:ext cx="6212342" cy="307777"/>
          </a:xfrm>
          <a:prstGeom prst="rect">
            <a:avLst/>
          </a:prstGeom>
          <a:noFill/>
        </p:spPr>
        <p:txBody>
          <a:bodyPr wrap="square" lIns="0" tIns="0" rIns="0" bIns="0" rtlCol="0">
            <a:spAutoFit/>
          </a:bodyPr>
          <a:lstStyle/>
          <a:p>
            <a:pPr algn="ctr"/>
            <a:r>
              <a:rPr lang="en-US" sz="2000" dirty="0" smtClean="0">
                <a:solidFill>
                  <a:srgbClr val="55D455"/>
                </a:solidFill>
              </a:rPr>
              <a:t>www.msprojectconference.com</a:t>
            </a:r>
            <a:endParaRPr lang="en-US" sz="2000" dirty="0">
              <a:solidFill>
                <a:srgbClr val="55D455"/>
              </a:solidFill>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5485" y="519531"/>
            <a:ext cx="6369862" cy="4027195"/>
          </a:xfrm>
          <a:prstGeom prst="rect">
            <a:avLst/>
          </a:prstGeom>
        </p:spPr>
      </p:pic>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85919" y="1940045"/>
            <a:ext cx="2308887" cy="4432002"/>
          </a:xfrm>
          <a:prstGeom prst="rect">
            <a:avLst/>
          </a:prstGeom>
        </p:spPr>
      </p:pic>
      <p:sp>
        <p:nvSpPr>
          <p:cNvPr id="20" name="TextBox 19"/>
          <p:cNvSpPr txBox="1"/>
          <p:nvPr/>
        </p:nvSpPr>
        <p:spPr>
          <a:xfrm>
            <a:off x="6546035" y="5751742"/>
            <a:ext cx="5787597" cy="1061829"/>
          </a:xfrm>
          <a:prstGeom prst="rect">
            <a:avLst/>
          </a:prstGeom>
          <a:noFill/>
        </p:spPr>
        <p:txBody>
          <a:bodyPr wrap="square" lIns="0" tIns="0" rIns="0" bIns="0" rtlCol="0">
            <a:spAutoFit/>
          </a:bodyPr>
          <a:lstStyle/>
          <a:p>
            <a:pPr defTabSz="932290" fontAlgn="base">
              <a:spcBef>
                <a:spcPct val="0"/>
              </a:spcBef>
              <a:spcAft>
                <a:spcPct val="0"/>
              </a:spcAft>
            </a:pPr>
            <a:r>
              <a:rPr lang="en-US" sz="2300" dirty="0" smtClean="0">
                <a:solidFill>
                  <a:srgbClr val="FFFFFF">
                    <a:alpha val="99000"/>
                  </a:srgbClr>
                </a:solidFill>
                <a:ea typeface="Segoe UI" pitchFamily="34" charset="0"/>
                <a:cs typeface="Segoe UI" pitchFamily="34" charset="0"/>
              </a:rPr>
              <a:t>After the event, over 100 hours of resources; including all of the PPT decks and session videos will be available. </a:t>
            </a:r>
            <a:endParaRPr lang="en-US" sz="2300" dirty="0">
              <a:solidFill>
                <a:srgbClr val="FFFFFF">
                  <a:alpha val="99000"/>
                </a:srgbClr>
              </a:solidFill>
              <a:ea typeface="Segoe UI" pitchFamily="34" charset="0"/>
              <a:cs typeface="Segoe UI" pitchFamily="34" charset="0"/>
            </a:endParaRPr>
          </a:p>
        </p:txBody>
      </p:sp>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333037" y="438078"/>
            <a:ext cx="1659744" cy="1659744"/>
          </a:xfrm>
          <a:prstGeom prst="rect">
            <a:avLst/>
          </a:prstGeom>
        </p:spPr>
      </p:pic>
    </p:spTree>
    <p:extLst>
      <p:ext uri="{BB962C8B-B14F-4D97-AF65-F5344CB8AC3E}">
        <p14:creationId xmlns:p14="http://schemas.microsoft.com/office/powerpoint/2010/main" val="3358826749"/>
      </p:ext>
    </p:extLst>
  </p:cSld>
  <p:clrMapOvr>
    <a:masterClrMapping/>
  </p:clrMapOvr>
  <mc:AlternateContent xmlns:mc="http://schemas.openxmlformats.org/markup-compatibility/2006">
    <mc:Choice xmlns:p14="http://schemas.microsoft.com/office/powerpoint/2010/main" Requires="p14">
      <p:transition spd="med" p14:dur="700" advClick="0">
        <p:fade/>
      </p:transition>
    </mc:Choice>
    <mc:Fallback>
      <p:transition spd="med" advClick="0">
        <p:fade/>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3"/>
          <p:cNvSpPr txBox="1">
            <a:spLocks noChangeArrowheads="1"/>
          </p:cNvSpPr>
          <p:nvPr/>
        </p:nvSpPr>
        <p:spPr bwMode="blackWhite">
          <a:xfrm>
            <a:off x="273895" y="6078666"/>
            <a:ext cx="10972832" cy="625023"/>
          </a:xfrm>
          <a:prstGeom prst="rect">
            <a:avLst/>
          </a:prstGeom>
          <a:noFill/>
          <a:ln w="12700">
            <a:noFill/>
            <a:miter lim="800000"/>
            <a:headEnd type="none" w="sm" len="sm"/>
            <a:tailEnd type="none" w="sm" len="sm"/>
          </a:ln>
          <a:effectLst/>
        </p:spPr>
        <p:txBody>
          <a:bodyPr vert="horz" wrap="square" lIns="182854" tIns="146283" rIns="182854" bIns="146283" numCol="1" anchor="t" anchorCtr="0" compatLnSpc="1">
            <a:prstTxWarp prst="textNoShape">
              <a:avLst/>
            </a:prstTxWarp>
            <a:spAutoFit/>
          </a:bodyPr>
          <a:lstStyle/>
          <a:p>
            <a:pPr defTabSz="932111" eaLnBrk="0" hangingPunct="0"/>
            <a:r>
              <a:rPr lang="en-US" sz="700" dirty="0">
                <a:gradFill>
                  <a:gsLst>
                    <a:gs pos="0">
                      <a:srgbClr val="FFFFFF"/>
                    </a:gs>
                    <a:gs pos="100000">
                      <a:srgbClr val="FFFFFF"/>
                    </a:gs>
                  </a:gsLst>
                  <a:lin ang="5400000" scaled="0"/>
                </a:gradFill>
                <a:cs typeface="Segoe UI" pitchFamily="34" charset="0"/>
              </a:rPr>
              <a:t>© 2014 Microsoft Corporation. All rights reserved. Microsoft, Windows and other product names are or may be registered trademarks and/or trademarks in the U.S. and/or other countries.</a:t>
            </a:r>
          </a:p>
          <a:p>
            <a:pPr defTabSz="932111"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invGray">
          <a:xfrm>
            <a:off x="460047" y="3145091"/>
            <a:ext cx="3288040" cy="704345"/>
          </a:xfrm>
          <a:prstGeom prst="rect">
            <a:avLst/>
          </a:prstGeom>
        </p:spPr>
      </p:pic>
    </p:spTree>
    <p:extLst>
      <p:ext uri="{BB962C8B-B14F-4D97-AF65-F5344CB8AC3E}">
        <p14:creationId xmlns:p14="http://schemas.microsoft.com/office/powerpoint/2010/main" val="211186716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3805" y="233151"/>
            <a:ext cx="8548864" cy="678031"/>
          </a:xfrm>
        </p:spPr>
        <p:txBody>
          <a:bodyPr/>
          <a:lstStyle/>
          <a:p>
            <a:r>
              <a:rPr lang="en-US" dirty="0" smtClean="0"/>
              <a:t>PMO Project Monitoring</a:t>
            </a:r>
            <a:endParaRPr lang="en-US" dirty="0"/>
          </a:p>
        </p:txBody>
      </p:sp>
      <p:sp>
        <p:nvSpPr>
          <p:cNvPr id="4" name="Text Placeholder 2"/>
          <p:cNvSpPr txBox="1">
            <a:spLocks/>
          </p:cNvSpPr>
          <p:nvPr/>
        </p:nvSpPr>
        <p:spPr>
          <a:xfrm>
            <a:off x="2002359" y="1029498"/>
            <a:ext cx="8548864" cy="5876275"/>
          </a:xfrm>
          <a:prstGeom prst="rect">
            <a:avLst/>
          </a:prstGeom>
        </p:spPr>
        <p:txBody>
          <a:bodyPr/>
          <a:lstStyle>
            <a:lvl1pPr marL="460375" indent="-460375" algn="l" defTabSz="914363" rtl="0" eaLnBrk="1" latinLnBrk="0" hangingPunct="1">
              <a:lnSpc>
                <a:spcPct val="90000"/>
              </a:lnSpc>
              <a:spcBef>
                <a:spcPct val="20000"/>
              </a:spcBef>
              <a:buFontTx/>
              <a:buBlip>
                <a:blip r:embed="rId3"/>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FontTx/>
              <a:buBlip>
                <a:blip r:embed="rId3"/>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FontTx/>
              <a:buBlip>
                <a:blip r:embed="rId3"/>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FontTx/>
              <a:buBlip>
                <a:blip r:embed="rId3"/>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FontTx/>
              <a:buBlip>
                <a:blip r:embed="rId3"/>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CA" sz="1020" dirty="0">
              <a:gradFill>
                <a:gsLst>
                  <a:gs pos="0">
                    <a:srgbClr val="282828"/>
                  </a:gs>
                  <a:gs pos="86000">
                    <a:srgbClr val="282828"/>
                  </a:gs>
                </a:gsLst>
                <a:lin ang="5400000" scaled="0"/>
              </a:gradFill>
            </a:endParaRPr>
          </a:p>
        </p:txBody>
      </p:sp>
      <p:sp>
        <p:nvSpPr>
          <p:cNvPr id="5" name="Text Placeholder 2"/>
          <p:cNvSpPr txBox="1">
            <a:spLocks/>
          </p:cNvSpPr>
          <p:nvPr/>
        </p:nvSpPr>
        <p:spPr>
          <a:xfrm>
            <a:off x="1943805" y="1228841"/>
            <a:ext cx="8548864" cy="4789559"/>
          </a:xfrm>
          <a:prstGeom prst="rect">
            <a:avLst/>
          </a:prstGeom>
        </p:spPr>
        <p:txBody>
          <a:bodyPr/>
          <a:lstStyle>
            <a:lvl1pPr marL="460375" indent="-460375" algn="l" defTabSz="914363" rtl="0" eaLnBrk="1" latinLnBrk="0" hangingPunct="1">
              <a:lnSpc>
                <a:spcPct val="90000"/>
              </a:lnSpc>
              <a:spcBef>
                <a:spcPct val="20000"/>
              </a:spcBef>
              <a:buFontTx/>
              <a:buBlip>
                <a:blip r:embed="rId3"/>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FontTx/>
              <a:buBlip>
                <a:blip r:embed="rId3"/>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FontTx/>
              <a:buBlip>
                <a:blip r:embed="rId3"/>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FontTx/>
              <a:buBlip>
                <a:blip r:embed="rId3"/>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FontTx/>
              <a:buBlip>
                <a:blip r:embed="rId3"/>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Tx/>
              <a:buNone/>
            </a:pPr>
            <a:endParaRPr lang="en-CA" sz="4488" dirty="0">
              <a:gradFill>
                <a:gsLst>
                  <a:gs pos="0">
                    <a:srgbClr val="282828"/>
                  </a:gs>
                  <a:gs pos="86000">
                    <a:srgbClr val="282828"/>
                  </a:gs>
                </a:gsLst>
                <a:lin ang="5400000" scaled="0"/>
              </a:gradFill>
            </a:endParaRPr>
          </a:p>
        </p:txBody>
      </p:sp>
      <p:pic>
        <p:nvPicPr>
          <p:cNvPr id="3" name="Picture 2"/>
          <p:cNvPicPr>
            <a:picLocks noChangeAspect="1"/>
          </p:cNvPicPr>
          <p:nvPr/>
        </p:nvPicPr>
        <p:blipFill>
          <a:blip r:embed="rId4"/>
          <a:stretch>
            <a:fillRect/>
          </a:stretch>
        </p:blipFill>
        <p:spPr>
          <a:xfrm>
            <a:off x="3882164" y="2093675"/>
            <a:ext cx="4672147" cy="2807174"/>
          </a:xfrm>
          <a:prstGeom prst="rect">
            <a:avLst/>
          </a:prstGeom>
        </p:spPr>
      </p:pic>
    </p:spTree>
    <p:extLst>
      <p:ext uri="{BB962C8B-B14F-4D97-AF65-F5344CB8AC3E}">
        <p14:creationId xmlns:p14="http://schemas.microsoft.com/office/powerpoint/2010/main" val="29345594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4610493"/>
          </a:xfrm>
        </p:spPr>
        <p:txBody>
          <a:bodyPr/>
          <a:lstStyle/>
          <a:p>
            <a:r>
              <a:rPr lang="en-US" sz="3600" dirty="0" smtClean="0"/>
              <a:t>Project Server Database Integrity</a:t>
            </a:r>
          </a:p>
          <a:p>
            <a:pPr lvl="1"/>
            <a:r>
              <a:rPr lang="en-US" sz="2000" dirty="0" smtClean="0"/>
              <a:t>Finding </a:t>
            </a:r>
            <a:r>
              <a:rPr lang="en-US" sz="2000" dirty="0"/>
              <a:t>Orphan </a:t>
            </a:r>
            <a:r>
              <a:rPr lang="en-US" sz="2000" dirty="0" smtClean="0"/>
              <a:t>Records</a:t>
            </a:r>
          </a:p>
          <a:p>
            <a:pPr lvl="1"/>
            <a:r>
              <a:rPr lang="en-US" sz="2000" dirty="0" smtClean="0"/>
              <a:t>Miscellaneous Data integrity</a:t>
            </a:r>
            <a:endParaRPr lang="en-US" sz="2000" dirty="0"/>
          </a:p>
          <a:p>
            <a:r>
              <a:rPr lang="en-US" sz="3600" dirty="0" smtClean="0"/>
              <a:t>SharePoint Growth</a:t>
            </a:r>
          </a:p>
          <a:p>
            <a:pPr lvl="1"/>
            <a:r>
              <a:rPr lang="en-US" sz="2000" dirty="0" smtClean="0"/>
              <a:t>Content Database Growth</a:t>
            </a:r>
          </a:p>
          <a:p>
            <a:pPr lvl="1"/>
            <a:r>
              <a:rPr lang="en-US" sz="2000" dirty="0" smtClean="0"/>
              <a:t>Project Server Database</a:t>
            </a:r>
          </a:p>
          <a:p>
            <a:pPr lvl="1"/>
            <a:r>
              <a:rPr lang="en-US" sz="2000" dirty="0" smtClean="0"/>
              <a:t>SharePoint Monitoring </a:t>
            </a:r>
            <a:endParaRPr lang="en-US" sz="2000" dirty="0"/>
          </a:p>
          <a:p>
            <a:r>
              <a:rPr lang="en-US" sz="3600" dirty="0"/>
              <a:t>SQL Database Maintenance</a:t>
            </a:r>
          </a:p>
          <a:p>
            <a:pPr lvl="1"/>
            <a:r>
              <a:rPr lang="en-US" sz="2000" dirty="0"/>
              <a:t>Disk Space</a:t>
            </a:r>
          </a:p>
          <a:p>
            <a:pPr lvl="1"/>
            <a:r>
              <a:rPr lang="en-US" sz="2000" dirty="0" err="1"/>
              <a:t>Reindexing</a:t>
            </a:r>
            <a:endParaRPr lang="en-US" sz="2000" dirty="0"/>
          </a:p>
          <a:p>
            <a:pPr lvl="1"/>
            <a:r>
              <a:rPr lang="en-US" sz="2000" dirty="0" smtClean="0"/>
              <a:t>Backups</a:t>
            </a:r>
            <a:endParaRPr lang="en-US" sz="2000" dirty="0"/>
          </a:p>
        </p:txBody>
      </p:sp>
      <p:sp>
        <p:nvSpPr>
          <p:cNvPr id="3" name="Title 2"/>
          <p:cNvSpPr>
            <a:spLocks noGrp="1"/>
          </p:cNvSpPr>
          <p:nvPr>
            <p:ph type="title"/>
          </p:nvPr>
        </p:nvSpPr>
        <p:spPr/>
        <p:txBody>
          <a:bodyPr/>
          <a:lstStyle/>
          <a:p>
            <a:r>
              <a:rPr lang="en-US" dirty="0" smtClean="0"/>
              <a:t>Backend  Monitoring</a:t>
            </a:r>
            <a:endParaRPr lang="en-US" dirty="0"/>
          </a:p>
        </p:txBody>
      </p:sp>
    </p:spTree>
    <p:extLst>
      <p:ext uri="{BB962C8B-B14F-4D97-AF65-F5344CB8AC3E}">
        <p14:creationId xmlns:p14="http://schemas.microsoft.com/office/powerpoint/2010/main" val="1049542900"/>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p:nvPr/>
        </p:nvPicPr>
        <p:blipFill>
          <a:blip r:embed="rId3" cstate="print">
            <a:extLst>
              <a:ext uri="{28A0092B-C50C-407E-A947-70E740481C1C}">
                <a14:useLocalDpi xmlns:a14="http://schemas.microsoft.com/office/drawing/2010/main" val="0"/>
              </a:ext>
            </a:extLst>
          </a:blip>
          <a:stretch>
            <a:fillRect/>
          </a:stretch>
        </p:blipFill>
        <p:spPr>
          <a:xfrm>
            <a:off x="427037" y="449262"/>
            <a:ext cx="10896600" cy="6248400"/>
          </a:xfrm>
          <a:prstGeom prst="rect">
            <a:avLst/>
          </a:prstGeom>
        </p:spPr>
      </p:pic>
      <p:sp>
        <p:nvSpPr>
          <p:cNvPr id="2" name="Title 1"/>
          <p:cNvSpPr>
            <a:spLocks noGrp="1"/>
          </p:cNvSpPr>
          <p:nvPr>
            <p:ph type="title"/>
          </p:nvPr>
        </p:nvSpPr>
        <p:spPr/>
        <p:txBody>
          <a:bodyPr/>
          <a:lstStyle/>
          <a:p>
            <a:pPr algn="ctr"/>
            <a:r>
              <a:rPr lang="en-US" dirty="0" smtClean="0"/>
              <a:t>Who Are You?</a:t>
            </a:r>
            <a:endParaRPr lang="en-US" dirty="0"/>
          </a:p>
        </p:txBody>
      </p:sp>
      <p:sp>
        <p:nvSpPr>
          <p:cNvPr id="4" name="Text Placeholder 2"/>
          <p:cNvSpPr txBox="1">
            <a:spLocks/>
          </p:cNvSpPr>
          <p:nvPr/>
        </p:nvSpPr>
        <p:spPr>
          <a:xfrm>
            <a:off x="1943805" y="1029498"/>
            <a:ext cx="8548864" cy="5876275"/>
          </a:xfrm>
          <a:prstGeom prst="rect">
            <a:avLst/>
          </a:prstGeom>
        </p:spPr>
        <p:txBody>
          <a:bodyPr/>
          <a:lstStyle>
            <a:lvl1pPr marL="460375" indent="-460375" algn="l" defTabSz="914363" rtl="0" eaLnBrk="1" latinLnBrk="0" hangingPunct="1">
              <a:lnSpc>
                <a:spcPct val="90000"/>
              </a:lnSpc>
              <a:spcBef>
                <a:spcPct val="20000"/>
              </a:spcBef>
              <a:buFontTx/>
              <a:buBlip>
                <a:blip r:embed="rId4"/>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FontTx/>
              <a:buBlip>
                <a:blip r:embed="rId4"/>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FontTx/>
              <a:buBlip>
                <a:blip r:embed="rId4"/>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FontTx/>
              <a:buBlip>
                <a:blip r:embed="rId4"/>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FontTx/>
              <a:buBlip>
                <a:blip r:embed="rId4"/>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CA" sz="2448" dirty="0">
              <a:gradFill>
                <a:gsLst>
                  <a:gs pos="0">
                    <a:srgbClr val="282828"/>
                  </a:gs>
                  <a:gs pos="86000">
                    <a:srgbClr val="282828"/>
                  </a:gs>
                </a:gsLst>
                <a:lin ang="5400000" scaled="0"/>
              </a:gradFill>
            </a:endParaRPr>
          </a:p>
        </p:txBody>
      </p:sp>
      <p:sp>
        <p:nvSpPr>
          <p:cNvPr id="5" name="Text Placeholder 2"/>
          <p:cNvSpPr txBox="1">
            <a:spLocks/>
          </p:cNvSpPr>
          <p:nvPr/>
        </p:nvSpPr>
        <p:spPr>
          <a:xfrm>
            <a:off x="1943805" y="1228842"/>
            <a:ext cx="8548864" cy="4268031"/>
          </a:xfrm>
          <a:prstGeom prst="rect">
            <a:avLst/>
          </a:prstGeom>
        </p:spPr>
        <p:txBody>
          <a:bodyPr/>
          <a:lstStyle>
            <a:lvl1pPr marL="460375" indent="-460375" algn="l" defTabSz="914363" rtl="0" eaLnBrk="1" latinLnBrk="0" hangingPunct="1">
              <a:lnSpc>
                <a:spcPct val="90000"/>
              </a:lnSpc>
              <a:spcBef>
                <a:spcPct val="20000"/>
              </a:spcBef>
              <a:buFontTx/>
              <a:buBlip>
                <a:blip r:embed="rId4"/>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FontTx/>
              <a:buBlip>
                <a:blip r:embed="rId4"/>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FontTx/>
              <a:buBlip>
                <a:blip r:embed="rId4"/>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FontTx/>
              <a:buBlip>
                <a:blip r:embed="rId4"/>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FontTx/>
              <a:buBlip>
                <a:blip r:embed="rId4"/>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CA" sz="3672" dirty="0">
              <a:gradFill>
                <a:gsLst>
                  <a:gs pos="0">
                    <a:srgbClr val="282828"/>
                  </a:gs>
                  <a:gs pos="86000">
                    <a:srgbClr val="282828"/>
                  </a:gs>
                </a:gsLst>
                <a:lin ang="5400000" scaled="0"/>
              </a:gradFill>
            </a:endParaRPr>
          </a:p>
        </p:txBody>
      </p:sp>
      <p:sp>
        <p:nvSpPr>
          <p:cNvPr id="6" name="Text Placeholder 5"/>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60944658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7200" dirty="0" smtClean="0"/>
              <a:t>PMO Monitoring Overview</a:t>
            </a:r>
            <a:endParaRPr lang="en-US" sz="7200" dirty="0"/>
          </a:p>
        </p:txBody>
      </p:sp>
    </p:spTree>
    <p:extLst>
      <p:ext uri="{BB962C8B-B14F-4D97-AF65-F5344CB8AC3E}">
        <p14:creationId xmlns:p14="http://schemas.microsoft.com/office/powerpoint/2010/main" val="40064894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297321" y="1516062"/>
            <a:ext cx="11887200" cy="4124206"/>
          </a:xfrm>
        </p:spPr>
        <p:txBody>
          <a:bodyPr/>
          <a:lstStyle/>
          <a:p>
            <a:pPr marL="0" indent="0">
              <a:buNone/>
            </a:pPr>
            <a:r>
              <a:rPr lang="en-US" dirty="0" smtClean="0"/>
              <a:t>PMO Sheriff</a:t>
            </a:r>
          </a:p>
          <a:p>
            <a:pPr marL="0" indent="0">
              <a:buNone/>
            </a:pPr>
            <a:r>
              <a:rPr lang="en-US" dirty="0" smtClean="0"/>
              <a:t>Communicating </a:t>
            </a:r>
            <a:r>
              <a:rPr lang="en-US" dirty="0"/>
              <a:t>the PMO </a:t>
            </a:r>
            <a:r>
              <a:rPr lang="en-US" dirty="0" smtClean="0"/>
              <a:t>Message</a:t>
            </a:r>
          </a:p>
          <a:p>
            <a:pPr marL="0" indent="0">
              <a:buNone/>
            </a:pPr>
            <a:r>
              <a:rPr lang="en-US" dirty="0" smtClean="0"/>
              <a:t>Getting People Involve and Engaged</a:t>
            </a:r>
            <a:endParaRPr lang="en-US" dirty="0"/>
          </a:p>
          <a:p>
            <a:pPr marL="0" indent="0">
              <a:buNone/>
            </a:pPr>
            <a:r>
              <a:rPr lang="en-US" dirty="0" smtClean="0"/>
              <a:t>Verifying </a:t>
            </a:r>
            <a:r>
              <a:rPr lang="en-US" dirty="0"/>
              <a:t>that PMO </a:t>
            </a:r>
            <a:r>
              <a:rPr lang="en-US" dirty="0" smtClean="0"/>
              <a:t>Cycles are happening  </a:t>
            </a:r>
            <a:endParaRPr lang="en-US" dirty="0"/>
          </a:p>
          <a:p>
            <a:pPr marL="0" indent="0">
              <a:buNone/>
            </a:pPr>
            <a:r>
              <a:rPr lang="en-US" dirty="0" smtClean="0"/>
              <a:t>Synchronizing User Roles and Processes </a:t>
            </a:r>
          </a:p>
          <a:p>
            <a:pPr marL="0" indent="0">
              <a:buNone/>
            </a:pPr>
            <a:r>
              <a:rPr lang="en-US" dirty="0" smtClean="0"/>
              <a:t>One-on-one coaching with PM, RM and Team</a:t>
            </a:r>
          </a:p>
        </p:txBody>
      </p:sp>
      <p:sp>
        <p:nvSpPr>
          <p:cNvPr id="2" name="Title 1"/>
          <p:cNvSpPr>
            <a:spLocks noGrp="1"/>
          </p:cNvSpPr>
          <p:nvPr>
            <p:ph type="title"/>
          </p:nvPr>
        </p:nvSpPr>
        <p:spPr/>
        <p:txBody>
          <a:bodyPr/>
          <a:lstStyle/>
          <a:p>
            <a:r>
              <a:rPr lang="en-US" dirty="0" smtClean="0"/>
              <a:t>My History of PMO Monitoring</a:t>
            </a:r>
            <a:br>
              <a:rPr lang="en-US" dirty="0" smtClean="0"/>
            </a:br>
            <a:endParaRPr lang="en-US" sz="4000" dirty="0">
              <a:gradFill>
                <a:gsLst>
                  <a:gs pos="1250">
                    <a:schemeClr val="tx2"/>
                  </a:gs>
                  <a:gs pos="99000">
                    <a:schemeClr val="tx2"/>
                  </a:gs>
                </a:gsLst>
                <a:lin ang="5400000" scaled="0"/>
              </a:gradFill>
            </a:endParaRPr>
          </a:p>
        </p:txBody>
      </p:sp>
      <p:pic>
        <p:nvPicPr>
          <p:cNvPr id="4" name="Picture 3"/>
          <p:cNvPicPr/>
          <p:nvPr/>
        </p:nvPicPr>
        <p:blipFill>
          <a:blip r:embed="rId3">
            <a:extLst>
              <a:ext uri="{28A0092B-C50C-407E-A947-70E740481C1C}">
                <a14:useLocalDpi xmlns:a14="http://schemas.microsoft.com/office/drawing/2010/main" val="0"/>
              </a:ext>
            </a:extLst>
          </a:blip>
          <a:srcRect/>
          <a:stretch>
            <a:fillRect/>
          </a:stretch>
        </p:blipFill>
        <p:spPr bwMode="auto">
          <a:xfrm>
            <a:off x="9571037" y="1389857"/>
            <a:ext cx="2209800" cy="2188308"/>
          </a:xfrm>
          <a:prstGeom prst="rect">
            <a:avLst/>
          </a:prstGeom>
          <a:noFill/>
          <a:ln>
            <a:noFill/>
          </a:ln>
        </p:spPr>
      </p:pic>
    </p:spTree>
    <p:extLst>
      <p:ext uri="{BB962C8B-B14F-4D97-AF65-F5344CB8AC3E}">
        <p14:creationId xmlns:p14="http://schemas.microsoft.com/office/powerpoint/2010/main" val="29294295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311570" y="1196498"/>
            <a:ext cx="11887200" cy="738664"/>
          </a:xfrm>
        </p:spPr>
        <p:txBody>
          <a:bodyPr/>
          <a:lstStyle/>
          <a:p>
            <a:pPr marL="0" indent="0">
              <a:spcAft>
                <a:spcPts val="600"/>
              </a:spcAft>
              <a:buNone/>
            </a:pPr>
            <a:r>
              <a:rPr lang="en-US" sz="2000" dirty="0"/>
              <a:t>Regular measures and monitors progress to identify variances from the project management plan so that corrective action can be </a:t>
            </a:r>
            <a:r>
              <a:rPr lang="en-US" sz="2000" dirty="0" smtClean="0"/>
              <a:t>taken when </a:t>
            </a:r>
            <a:r>
              <a:rPr lang="en-US" sz="2000" dirty="0"/>
              <a:t>necessary to meet project objectives.</a:t>
            </a:r>
          </a:p>
        </p:txBody>
      </p:sp>
      <p:sp>
        <p:nvSpPr>
          <p:cNvPr id="2" name="Title 1"/>
          <p:cNvSpPr>
            <a:spLocks noGrp="1"/>
          </p:cNvSpPr>
          <p:nvPr>
            <p:ph type="title"/>
          </p:nvPr>
        </p:nvSpPr>
        <p:spPr>
          <a:xfrm>
            <a:off x="274320" y="296897"/>
            <a:ext cx="11889564" cy="709101"/>
          </a:xfrm>
        </p:spPr>
        <p:txBody>
          <a:bodyPr/>
          <a:lstStyle/>
          <a:p>
            <a:r>
              <a:rPr lang="en-US" sz="4000" dirty="0" smtClean="0"/>
              <a:t>PMBOK </a:t>
            </a:r>
            <a:r>
              <a:rPr lang="en-US" sz="4000" dirty="0"/>
              <a:t>D</a:t>
            </a:r>
            <a:r>
              <a:rPr lang="en-US" sz="4000" dirty="0" smtClean="0"/>
              <a:t>efinition of Monitoring</a:t>
            </a:r>
            <a:br>
              <a:rPr lang="en-US" sz="4000" dirty="0" smtClean="0"/>
            </a:br>
            <a:endParaRPr lang="en-US" sz="4000" dirty="0">
              <a:gradFill>
                <a:gsLst>
                  <a:gs pos="1250">
                    <a:schemeClr val="tx2"/>
                  </a:gs>
                  <a:gs pos="99000">
                    <a:schemeClr val="tx2"/>
                  </a:gs>
                </a:gsLst>
                <a:lin ang="5400000" scaled="0"/>
              </a:gradFill>
            </a:endParaRPr>
          </a:p>
        </p:txBody>
      </p:sp>
      <p:grpSp>
        <p:nvGrpSpPr>
          <p:cNvPr id="7" name="Group 6"/>
          <p:cNvGrpSpPr/>
          <p:nvPr/>
        </p:nvGrpSpPr>
        <p:grpSpPr>
          <a:xfrm>
            <a:off x="1570037" y="2125662"/>
            <a:ext cx="9674842" cy="4496947"/>
            <a:chOff x="2560637" y="2278061"/>
            <a:chExt cx="9674842" cy="4496947"/>
          </a:xfrm>
        </p:grpSpPr>
        <p:sp>
          <p:nvSpPr>
            <p:cNvPr id="6" name="Oval 5"/>
            <p:cNvSpPr/>
            <p:nvPr/>
          </p:nvSpPr>
          <p:spPr bwMode="auto">
            <a:xfrm>
              <a:off x="4008437" y="2278061"/>
              <a:ext cx="6248400" cy="4496947"/>
            </a:xfrm>
            <a:prstGeom prst="ellipse">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smtClean="0">
                <a:gradFill>
                  <a:gsLst>
                    <a:gs pos="0">
                      <a:srgbClr val="FFFFFF"/>
                    </a:gs>
                    <a:gs pos="100000">
                      <a:srgbClr val="FFFFFF"/>
                    </a:gs>
                  </a:gsLst>
                  <a:lin ang="5400000" scaled="0"/>
                </a:gradFill>
              </a:endParaRPr>
            </a:p>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a:p>
              <a:pPr algn="ctr" defTabSz="932472" fontAlgn="base">
                <a:spcBef>
                  <a:spcPct val="0"/>
                </a:spcBef>
                <a:spcAft>
                  <a:spcPct val="0"/>
                </a:spcAft>
              </a:pPr>
              <a:endParaRPr lang="en-US" sz="2000" dirty="0" smtClean="0">
                <a:gradFill>
                  <a:gsLst>
                    <a:gs pos="0">
                      <a:srgbClr val="FFFFFF"/>
                    </a:gs>
                    <a:gs pos="100000">
                      <a:srgbClr val="FFFFFF"/>
                    </a:gs>
                  </a:gsLst>
                  <a:lin ang="5400000" scaled="0"/>
                </a:gradFill>
              </a:endParaRPr>
            </a:p>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a:p>
              <a:pPr algn="ctr" defTabSz="932472" fontAlgn="base">
                <a:spcBef>
                  <a:spcPct val="0"/>
                </a:spcBef>
                <a:spcAft>
                  <a:spcPct val="0"/>
                </a:spcAft>
              </a:pPr>
              <a:endParaRPr lang="en-US" sz="2000" dirty="0" smtClean="0">
                <a:gradFill>
                  <a:gsLst>
                    <a:gs pos="0">
                      <a:srgbClr val="FFFFFF"/>
                    </a:gs>
                    <a:gs pos="100000">
                      <a:srgbClr val="FFFFFF"/>
                    </a:gs>
                  </a:gsLst>
                  <a:lin ang="5400000" scaled="0"/>
                </a:gradFill>
              </a:endParaRPr>
            </a:p>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a:p>
              <a:pPr algn="ctr" defTabSz="932472" fontAlgn="base">
                <a:spcBef>
                  <a:spcPct val="0"/>
                </a:spcBef>
                <a:spcAft>
                  <a:spcPct val="0"/>
                </a:spcAft>
              </a:pPr>
              <a:endParaRPr lang="en-US" sz="2000" dirty="0" smtClean="0">
                <a:gradFill>
                  <a:gsLst>
                    <a:gs pos="0">
                      <a:srgbClr val="FFFFFF"/>
                    </a:gs>
                    <a:gs pos="100000">
                      <a:srgbClr val="FFFFFF"/>
                    </a:gs>
                  </a:gsLst>
                  <a:lin ang="5400000" scaled="0"/>
                </a:gradFill>
              </a:endParaRPr>
            </a:p>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a:p>
              <a:pPr algn="ctr" defTabSz="932472" fontAlgn="base">
                <a:spcBef>
                  <a:spcPct val="0"/>
                </a:spcBef>
                <a:spcAft>
                  <a:spcPct val="0"/>
                </a:spcAft>
              </a:pPr>
              <a:endParaRPr lang="en-US" sz="2000" dirty="0" smtClean="0">
                <a:gradFill>
                  <a:gsLst>
                    <a:gs pos="0">
                      <a:srgbClr val="FFFFFF"/>
                    </a:gs>
                    <a:gs pos="100000">
                      <a:srgbClr val="FFFFFF"/>
                    </a:gs>
                  </a:gsLst>
                  <a:lin ang="5400000" scaled="0"/>
                </a:gradFill>
              </a:endParaRPr>
            </a:p>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a:p>
              <a:pPr algn="ctr" defTabSz="932472" fontAlgn="base">
                <a:spcBef>
                  <a:spcPct val="0"/>
                </a:spcBef>
                <a:spcAft>
                  <a:spcPct val="0"/>
                </a:spcAft>
              </a:pPr>
              <a:endParaRPr lang="en-US" sz="2000" dirty="0" smtClean="0">
                <a:gradFill>
                  <a:gsLst>
                    <a:gs pos="0">
                      <a:srgbClr val="FFFFFF"/>
                    </a:gs>
                    <a:gs pos="100000">
                      <a:srgbClr val="FFFFFF"/>
                    </a:gs>
                  </a:gsLst>
                  <a:lin ang="5400000" scaled="0"/>
                </a:gradFill>
              </a:endParaRPr>
            </a:p>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Monitoring and Controlling </a:t>
              </a:r>
            </a:p>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Processes</a:t>
              </a:r>
              <a:endParaRPr lang="en-US" sz="2000" dirty="0">
                <a:gradFill>
                  <a:gsLst>
                    <a:gs pos="0">
                      <a:srgbClr val="FFFFFF"/>
                    </a:gs>
                    <a:gs pos="100000">
                      <a:srgbClr val="FFFFFF"/>
                    </a:gs>
                  </a:gsLst>
                  <a:lin ang="5400000" scaled="0"/>
                </a:gradFill>
              </a:endParaRPr>
            </a:p>
          </p:txBody>
        </p:sp>
        <p:sp>
          <p:nvSpPr>
            <p:cNvPr id="4" name="Right Arrow 3"/>
            <p:cNvSpPr/>
            <p:nvPr/>
          </p:nvSpPr>
          <p:spPr bwMode="auto">
            <a:xfrm>
              <a:off x="2560637" y="3810759"/>
              <a:ext cx="2499033" cy="1066800"/>
            </a:xfrm>
            <a:prstGeom prst="rightArrow">
              <a:avLst/>
            </a:prstGeom>
            <a:solidFill>
              <a:schemeClr val="accent1">
                <a:lumMod val="60000"/>
                <a:lumOff val="40000"/>
              </a:schemeClr>
            </a:solidFill>
            <a:ln>
              <a:solidFill>
                <a:schemeClr val="tx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solidFill>
                    <a:srgbClr val="282828"/>
                  </a:solidFill>
                </a:rPr>
                <a:t>Initiating Processes</a:t>
              </a:r>
              <a:endParaRPr lang="en-US" sz="2000" dirty="0">
                <a:solidFill>
                  <a:srgbClr val="282828"/>
                </a:solidFill>
              </a:endParaRPr>
            </a:p>
          </p:txBody>
        </p:sp>
        <p:sp>
          <p:nvSpPr>
            <p:cNvPr id="5" name="Right Arrow 4"/>
            <p:cNvSpPr/>
            <p:nvPr/>
          </p:nvSpPr>
          <p:spPr bwMode="auto">
            <a:xfrm>
              <a:off x="9875837" y="3878262"/>
              <a:ext cx="2359642" cy="1066800"/>
            </a:xfrm>
            <a:prstGeom prst="rightArrow">
              <a:avLst/>
            </a:prstGeom>
            <a:solidFill>
              <a:schemeClr val="accent2">
                <a:lumMod val="60000"/>
                <a:lumOff val="40000"/>
              </a:schemeClr>
            </a:solidFill>
            <a:ln>
              <a:solidFill>
                <a:schemeClr val="tx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solidFill>
                    <a:srgbClr val="282828"/>
                  </a:solidFill>
                </a:rPr>
                <a:t>Closing Processes</a:t>
              </a:r>
              <a:endParaRPr lang="en-US" sz="2000" dirty="0">
                <a:solidFill>
                  <a:srgbClr val="282828"/>
                </a:solidFill>
              </a:endParaRPr>
            </a:p>
          </p:txBody>
        </p:sp>
        <p:sp>
          <p:nvSpPr>
            <p:cNvPr id="9" name="Round Single Corner Rectangle 8"/>
            <p:cNvSpPr/>
            <p:nvPr/>
          </p:nvSpPr>
          <p:spPr bwMode="auto">
            <a:xfrm>
              <a:off x="5718862" y="2963862"/>
              <a:ext cx="2895600" cy="819150"/>
            </a:xfrm>
            <a:prstGeom prst="round1Rect">
              <a:avLst/>
            </a:prstGeom>
            <a:solidFill>
              <a:schemeClr val="accent5">
                <a:lumMod val="60000"/>
                <a:lumOff val="4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Planning Processes</a:t>
              </a:r>
              <a:endParaRPr lang="en-US" sz="2000" dirty="0">
                <a:gradFill>
                  <a:gsLst>
                    <a:gs pos="0">
                      <a:srgbClr val="FFFFFF"/>
                    </a:gs>
                    <a:gs pos="100000">
                      <a:srgbClr val="FFFFFF"/>
                    </a:gs>
                  </a:gsLst>
                  <a:lin ang="5400000" scaled="0"/>
                </a:gradFill>
              </a:endParaRPr>
            </a:p>
          </p:txBody>
        </p:sp>
        <p:sp>
          <p:nvSpPr>
            <p:cNvPr id="10" name="Round Single Corner Rectangle 9"/>
            <p:cNvSpPr/>
            <p:nvPr/>
          </p:nvSpPr>
          <p:spPr bwMode="auto">
            <a:xfrm>
              <a:off x="5718862" y="5097462"/>
              <a:ext cx="2895600" cy="819150"/>
            </a:xfrm>
            <a:prstGeom prst="round1Rect">
              <a:avLst/>
            </a:prstGeom>
            <a:solidFill>
              <a:schemeClr val="accent5">
                <a:lumMod val="60000"/>
                <a:lumOff val="4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Executing Processes</a:t>
              </a:r>
              <a:endParaRPr lang="en-US" sz="2000" dirty="0">
                <a:gradFill>
                  <a:gsLst>
                    <a:gs pos="0">
                      <a:srgbClr val="FFFFFF"/>
                    </a:gs>
                    <a:gs pos="100000">
                      <a:srgbClr val="FFFFFF"/>
                    </a:gs>
                  </a:gsLst>
                  <a:lin ang="5400000" scaled="0"/>
                </a:gradFill>
              </a:endParaRPr>
            </a:p>
          </p:txBody>
        </p:sp>
        <p:sp>
          <p:nvSpPr>
            <p:cNvPr id="11" name="Curved Down Arrow 10"/>
            <p:cNvSpPr/>
            <p:nvPr/>
          </p:nvSpPr>
          <p:spPr bwMode="auto">
            <a:xfrm rot="16200000">
              <a:off x="4198938" y="3916363"/>
              <a:ext cx="2133599" cy="990598"/>
            </a:xfrm>
            <a:prstGeom prst="curvedDownArrow">
              <a:avLst/>
            </a:prstGeom>
            <a:solidFill>
              <a:schemeClr val="accent6">
                <a:lumMod val="60000"/>
                <a:lumOff val="4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solidFill>
                  <a:srgbClr val="0072C6">
                    <a:lumMod val="40000"/>
                    <a:lumOff val="60000"/>
                  </a:srgbClr>
                </a:solidFill>
              </a:endParaRPr>
            </a:p>
          </p:txBody>
        </p:sp>
        <p:sp>
          <p:nvSpPr>
            <p:cNvPr id="12" name="Curved Down Arrow 11"/>
            <p:cNvSpPr/>
            <p:nvPr/>
          </p:nvSpPr>
          <p:spPr bwMode="auto">
            <a:xfrm rot="5562012">
              <a:off x="7910371" y="4127086"/>
              <a:ext cx="2133599" cy="888447"/>
            </a:xfrm>
            <a:prstGeom prst="curvedDownArrow">
              <a:avLst/>
            </a:prstGeom>
            <a:solidFill>
              <a:schemeClr val="accent6">
                <a:lumMod val="60000"/>
                <a:lumOff val="4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solidFill>
                  <a:srgbClr val="0072C6">
                    <a:lumMod val="40000"/>
                    <a:lumOff val="60000"/>
                  </a:srgbClr>
                </a:solidFill>
              </a:endParaRPr>
            </a:p>
          </p:txBody>
        </p:sp>
      </p:grpSp>
    </p:spTree>
    <p:extLst>
      <p:ext uri="{BB962C8B-B14F-4D97-AF65-F5344CB8AC3E}">
        <p14:creationId xmlns:p14="http://schemas.microsoft.com/office/powerpoint/2010/main" val="34487751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5-30504_Project_Conference_2014_16x9_Template">
  <a:themeElements>
    <a:clrScheme name="Microsoft Project Conference 2014">
      <a:dk1>
        <a:srgbClr val="282828"/>
      </a:dk1>
      <a:lt1>
        <a:srgbClr val="FFFFFF"/>
      </a:lt1>
      <a:dk2>
        <a:srgbClr val="007233"/>
      </a:dk2>
      <a:lt2>
        <a:srgbClr val="D2D2D2"/>
      </a:lt2>
      <a:accent1>
        <a:srgbClr val="007233"/>
      </a:accent1>
      <a:accent2>
        <a:srgbClr val="009E49"/>
      </a:accent2>
      <a:accent3>
        <a:srgbClr val="55D455"/>
      </a:accent3>
      <a:accent4>
        <a:srgbClr val="DC3C00"/>
      </a:accent4>
      <a:accent5>
        <a:srgbClr val="68217A"/>
      </a:accent5>
      <a:accent6>
        <a:srgbClr val="0072C6"/>
      </a:accent6>
      <a:hlink>
        <a:srgbClr val="2CB12C"/>
      </a:hlink>
      <a:folHlink>
        <a:srgbClr val="2CB12C"/>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icrosoft_Project_Conference_2014_16x9_Template" id="{C61AC4D3-E193-4109-AC9A-62AA01AE86C7}" vid="{992E63A4-A22B-4981-B03C-698942FFAD67}"/>
    </a:ext>
  </a:extLst>
</a:theme>
</file>

<file path=ppt/theme/theme2.xml><?xml version="1.0" encoding="utf-8"?>
<a:theme xmlns:a="http://schemas.openxmlformats.org/drawingml/2006/main" name="1_5-30504_Project_Conference_2014_16x9_Template">
  <a:themeElements>
    <a:clrScheme name="Microsoft Project Conference 2014">
      <a:dk1>
        <a:srgbClr val="282828"/>
      </a:dk1>
      <a:lt1>
        <a:srgbClr val="FFFFFF"/>
      </a:lt1>
      <a:dk2>
        <a:srgbClr val="007233"/>
      </a:dk2>
      <a:lt2>
        <a:srgbClr val="D2D2D2"/>
      </a:lt2>
      <a:accent1>
        <a:srgbClr val="007233"/>
      </a:accent1>
      <a:accent2>
        <a:srgbClr val="009E49"/>
      </a:accent2>
      <a:accent3>
        <a:srgbClr val="55D455"/>
      </a:accent3>
      <a:accent4>
        <a:srgbClr val="DC3C00"/>
      </a:accent4>
      <a:accent5>
        <a:srgbClr val="68217A"/>
      </a:accent5>
      <a:accent6>
        <a:srgbClr val="0072C6"/>
      </a:accent6>
      <a:hlink>
        <a:srgbClr val="2CB12C"/>
      </a:hlink>
      <a:folHlink>
        <a:srgbClr val="2CB12C"/>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icrosoft_Project_Conference_2014_16x9_Template.potx" id="{D65F44BC-C9C2-4706-AB04-B50E151FB38B}" vid="{F65E1CC8-FC9C-4ABE-A182-63CE42710E75}"/>
    </a:ext>
  </a:extLst>
</a:theme>
</file>

<file path=ppt/theme/theme3.xml><?xml version="1.0" encoding="utf-8"?>
<a:theme xmlns:a="http://schemas.openxmlformats.org/drawingml/2006/main" name="5_5-30504_Project_Conference_2014_16x9_Template">
  <a:themeElements>
    <a:clrScheme name="Microsoft Project Conference 2014">
      <a:dk1>
        <a:srgbClr val="282828"/>
      </a:dk1>
      <a:lt1>
        <a:srgbClr val="FFFFFF"/>
      </a:lt1>
      <a:dk2>
        <a:srgbClr val="007233"/>
      </a:dk2>
      <a:lt2>
        <a:srgbClr val="D2D2D2"/>
      </a:lt2>
      <a:accent1>
        <a:srgbClr val="007233"/>
      </a:accent1>
      <a:accent2>
        <a:srgbClr val="009E49"/>
      </a:accent2>
      <a:accent3>
        <a:srgbClr val="55D455"/>
      </a:accent3>
      <a:accent4>
        <a:srgbClr val="DC3C00"/>
      </a:accent4>
      <a:accent5>
        <a:srgbClr val="68217A"/>
      </a:accent5>
      <a:accent6>
        <a:srgbClr val="0072C6"/>
      </a:accent6>
      <a:hlink>
        <a:srgbClr val="2CB12C"/>
      </a:hlink>
      <a:folHlink>
        <a:srgbClr val="2CB12C"/>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icrosoft_Project_Conference_2014_16x9_Template" id="{C61AC4D3-E193-4109-AC9A-62AA01AE86C7}" vid="{992E63A4-A22B-4981-B03C-698942FFAD67}"/>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PresentationsDoc" ma:contentTypeID="0x010100CBE8A0D253ED1A4AAAE93FF9B973EB7E0027C1F5D9CEFE6046B3BCA4D310D11AA7" ma:contentTypeVersion="25" ma:contentTypeDescription="" ma:contentTypeScope="" ma:versionID="20a72cd1d1b757882aa70762ca7ed1bf">
  <xsd:schema xmlns:xsd="http://www.w3.org/2001/XMLSchema" xmlns:xs="http://www.w3.org/2001/XMLSchema" xmlns:p="http://schemas.microsoft.com/office/2006/metadata/properties" xmlns:ns1="http://schemas.microsoft.com/sharepoint/v3" xmlns:ns2="e36bfbf9-5e42-489c-a259-4c54eb22cb57" xmlns:ns3="230e9df3-be65-4c73-a93b-d1236ebd677e" targetNamespace="http://schemas.microsoft.com/office/2006/metadata/properties" ma:root="true" ma:fieldsID="50a28c475fac834f54235d5d0d84a2d0" ns1:_="" ns2:_="" ns3:_="">
    <xsd:import namespace="http://schemas.microsoft.com/sharepoint/v3"/>
    <xsd:import namespace="e36bfbf9-5e42-489c-a259-4c54eb22cb57"/>
    <xsd:import namespace="230e9df3-be65-4c73-a93b-d1236ebd677e"/>
    <xsd:element name="properties">
      <xsd:complexType>
        <xsd:sequence>
          <xsd:element name="documentManagement">
            <xsd:complexType>
              <xsd:all>
                <xsd:element ref="ns2:i23d7ba649194ae1bace8707520bbe5b" minOccurs="0"/>
                <xsd:element ref="ns3:TaxCatchAll" minOccurs="0"/>
                <xsd:element ref="ns3:TaxCatchAllLabel" minOccurs="0"/>
                <xsd:element ref="ns2:l3c4e8b902d24cac82560b32d42c7cb4" minOccurs="0"/>
                <xsd:element ref="ns2:o359a72c0e394a2bbc3ef6c803acc180" minOccurs="0"/>
                <xsd:element ref="ns2:Event_x0020_Start_x0020_Date" minOccurs="0"/>
                <xsd:element ref="ns2:Event_x0020_End_x0020_Date" minOccurs="0"/>
                <xsd:element ref="ns2:Presentation_x0020_Date" minOccurs="0"/>
                <xsd:element ref="ns2:MS_x0020_Speaker" minOccurs="0"/>
                <xsd:element ref="ns2:External_x0020_Speaker" minOccurs="0"/>
                <xsd:element ref="ns2:o915802bd8fb417bbe5f6f423fd076a0" minOccurs="0"/>
                <xsd:element ref="ns2:g9dd8d57dc62470db6c80d9bb76f6f98" minOccurs="0"/>
                <xsd:element ref="ns2:ha6fe286c6b34f98b7bef39f1ccb86a0" minOccurs="0"/>
                <xsd:element ref="ns2:Session_x0020_Code" minOccurs="0"/>
                <xsd:element ref="ns2:MS_x0020_Content_x0020_Owner" minOccurs="0"/>
                <xsd:element ref="ns2:o05f84fa51b8493184c53e88c1048d4a" minOccurs="0"/>
                <xsd:element ref="ns2:SharedWithUsers" minOccurs="0"/>
                <xsd:element ref="ns3:TaxKeywordTaxHTField" minOccurs="0"/>
                <xsd:element ref="ns1:AverageRating" minOccurs="0"/>
                <xsd:element ref="ns1:RatingCount" minOccurs="0"/>
                <xsd:element ref="ns1:RatedBy" minOccurs="0"/>
                <xsd:element ref="ns1:Ratings" minOccurs="0"/>
                <xsd:element ref="ns1:LikesCount" minOccurs="0"/>
                <xsd:element ref="ns1:LikedB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AverageRating" ma:index="34" nillable="true" ma:displayName="Rating (0-5)" ma:decimals="2" ma:description="Average value of all the ratings that have been submitted" ma:internalName="AverageRating" ma:readOnly="true">
      <xsd:simpleType>
        <xsd:restriction base="dms:Number"/>
      </xsd:simpleType>
    </xsd:element>
    <xsd:element name="RatingCount" ma:index="35" nillable="true" ma:displayName="Number of Ratings" ma:decimals="0" ma:description="Number of ratings submitted" ma:internalName="RatingCount" ma:readOnly="true">
      <xsd:simpleType>
        <xsd:restriction base="dms:Number"/>
      </xsd:simpleType>
    </xsd:element>
    <xsd:element name="RatedBy" ma:index="36" nillable="true" ma:displayName="Rated By" ma:description="Users rated the item." ma:hidden="true" ma:list="UserInfo" ma:internalName="RatedBy">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Ratings" ma:index="37" nillable="true" ma:displayName="User ratings" ma:description="User ratings for the item" ma:hidden="true" ma:internalName="Ratings">
      <xsd:simpleType>
        <xsd:restriction base="dms:Note"/>
      </xsd:simpleType>
    </xsd:element>
    <xsd:element name="LikesCount" ma:index="38" nillable="true" ma:displayName="Number of Likes" ma:internalName="LikesCount">
      <xsd:simpleType>
        <xsd:restriction base="dms:Unknown"/>
      </xsd:simpleType>
    </xsd:element>
    <xsd:element name="LikedBy" ma:index="39" nillable="true" ma:displayName="Liked By" ma:hidden="true" ma:list="UserInfo" ma:internalName="LikedBy">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e36bfbf9-5e42-489c-a259-4c54eb22cb57" elementFormDefault="qualified">
    <xsd:import namespace="http://schemas.microsoft.com/office/2006/documentManagement/types"/>
    <xsd:import namespace="http://schemas.microsoft.com/office/infopath/2007/PartnerControls"/>
    <xsd:element name="i23d7ba649194ae1bace8707520bbe5b" ma:index="8" nillable="true" ma:taxonomy="true" ma:internalName="i23d7ba649194ae1bace8707520bbe5b" ma:taxonomyFieldName="Event_x0020_Name" ma:displayName="Event Name" ma:default="" ma:fieldId="{223d7ba6-4919-4ae1-bace-8707520bbe5b}" ma:sspId="e385fb40-52d4-4fae-9c5b-3e8ff8a5878e" ma:termSetId="32cfb7b5-aebe-4989-95ed-0d5619f5d6c0" ma:anchorId="eaa4d92a-3824-4a49-92be-7ef169e4e325" ma:open="false" ma:isKeyword="false">
      <xsd:complexType>
        <xsd:sequence>
          <xsd:element ref="pc:Terms" minOccurs="0" maxOccurs="1"/>
        </xsd:sequence>
      </xsd:complexType>
    </xsd:element>
    <xsd:element name="l3c4e8b902d24cac82560b32d42c7cb4" ma:index="12" nillable="true" ma:taxonomy="true" ma:internalName="l3c4e8b902d24cac82560b32d42c7cb4" ma:taxonomyFieldName="Event_x0020_Location" ma:displayName="Event Location" ma:default="" ma:fieldId="{53c4e8b9-02d2-4cac-8256-0b32d42c7cb4}" ma:sspId="e385fb40-52d4-4fae-9c5b-3e8ff8a5878e" ma:termSetId="ff02addd-433e-4baa-a831-22be402789db" ma:anchorId="00000000-0000-0000-0000-000000000000" ma:open="false" ma:isKeyword="false">
      <xsd:complexType>
        <xsd:sequence>
          <xsd:element ref="pc:Terms" minOccurs="0" maxOccurs="1"/>
        </xsd:sequence>
      </xsd:complexType>
    </xsd:element>
    <xsd:element name="o359a72c0e394a2bbc3ef6c803acc180" ma:index="14" nillable="true" ma:taxonomy="true" ma:internalName="o359a72c0e394a2bbc3ef6c803acc180" ma:taxonomyFieldName="Event_x0020_Venue" ma:displayName="Event Venue" ma:default="" ma:fieldId="{8359a72c-0e39-4a2b-bc3e-f6c803acc180}" ma:sspId="e385fb40-52d4-4fae-9c5b-3e8ff8a5878e" ma:termSetId="ff02addd-433e-4baa-a831-22be402789db" ma:anchorId="d989be80-0593-11e1-be50-0800200c9a66" ma:open="false" ma:isKeyword="false">
      <xsd:complexType>
        <xsd:sequence>
          <xsd:element ref="pc:Terms" minOccurs="0" maxOccurs="1"/>
        </xsd:sequence>
      </xsd:complexType>
    </xsd:element>
    <xsd:element name="Event_x0020_Start_x0020_Date" ma:index="16" nillable="true" ma:displayName="Event Start Date" ma:format="DateOnly" ma:internalName="Event_x0020_Start_x0020_Date">
      <xsd:simpleType>
        <xsd:restriction base="dms:DateTime"/>
      </xsd:simpleType>
    </xsd:element>
    <xsd:element name="Event_x0020_End_x0020_Date" ma:index="17" nillable="true" ma:displayName="Event End Date" ma:format="DateOnly" ma:internalName="Event_x0020_End_x0020_Date">
      <xsd:simpleType>
        <xsd:restriction base="dms:DateTime"/>
      </xsd:simpleType>
    </xsd:element>
    <xsd:element name="Presentation_x0020_Date" ma:index="18" nillable="true" ma:displayName="Presentation Date" ma:format="DateOnly" ma:internalName="Presentation_x0020_Date">
      <xsd:simpleType>
        <xsd:restriction base="dms:DateTime"/>
      </xsd:simpleType>
    </xsd:element>
    <xsd:element name="MS_x0020_Speaker" ma:index="19" nillable="true" ma:displayName="MS Speaker" ma:list="UserInfo" ma:SharePointGroup="0" ma:internalName="MS_x0020_Speak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Speaker" ma:index="20" nillable="true" ma:displayName="External Speaker" ma:internalName="External_x0020_Speaker">
      <xsd:simpleType>
        <xsd:restriction base="dms:Text">
          <xsd:maxLength value="255"/>
        </xsd:restriction>
      </xsd:simpleType>
    </xsd:element>
    <xsd:element name="o915802bd8fb417bbe5f6f423fd076a0" ma:index="21" nillable="true" ma:taxonomy="true" ma:internalName="o915802bd8fb417bbe5f6f423fd076a0" ma:taxonomyFieldName="Audience1" ma:displayName="Audience" ma:default="" ma:fieldId="{8915802b-d8fb-417b-be5f-6f423fd076a0}" ma:taxonomyMulti="true" ma:sspId="e385fb40-52d4-4fae-9c5b-3e8ff8a5878e" ma:termSetId="02c0b350-7782-44ed-b079-a5ef0c1b9fe9" ma:anchorId="00000000-0000-0000-0000-000000000000" ma:open="false" ma:isKeyword="false">
      <xsd:complexType>
        <xsd:sequence>
          <xsd:element ref="pc:Terms" minOccurs="0" maxOccurs="1"/>
        </xsd:sequence>
      </xsd:complexType>
    </xsd:element>
    <xsd:element name="g9dd8d57dc62470db6c80d9bb76f6f98" ma:index="23" nillable="true" ma:taxonomy="true" ma:internalName="g9dd8d57dc62470db6c80d9bb76f6f98" ma:taxonomyFieldName="Product" ma:displayName="Product" ma:default="" ma:fieldId="{09dd8d57-dc62-470d-b6c8-0d9bb76f6f98}" ma:taxonomyMulti="true" ma:sspId="e385fb40-52d4-4fae-9c5b-3e8ff8a5878e" ma:termSetId="9bb0a48c-16c3-4e7a-9e9e-0bc708463e1a" ma:anchorId="00000000-0000-0000-0000-000000000000" ma:open="false" ma:isKeyword="false">
      <xsd:complexType>
        <xsd:sequence>
          <xsd:element ref="pc:Terms" minOccurs="0" maxOccurs="1"/>
        </xsd:sequence>
      </xsd:complexType>
    </xsd:element>
    <xsd:element name="ha6fe286c6b34f98b7bef39f1ccb86a0" ma:index="25" nillable="true" ma:taxonomy="true" ma:internalName="ha6fe286c6b34f98b7bef39f1ccb86a0" ma:taxonomyFieldName="Campaign" ma:displayName="Campaign" ma:default="" ma:fieldId="{1a6fe286-c6b3-4f98-b7be-f39f1ccb86a0}" ma:sspId="e385fb40-52d4-4fae-9c5b-3e8ff8a5878e" ma:termSetId="eb6054b1-3a98-4c79-97b4-d20150dd266e" ma:anchorId="00000000-0000-0000-0000-000000000000" ma:open="false" ma:isKeyword="false">
      <xsd:complexType>
        <xsd:sequence>
          <xsd:element ref="pc:Terms" minOccurs="0" maxOccurs="1"/>
        </xsd:sequence>
      </xsd:complexType>
    </xsd:element>
    <xsd:element name="Session_x0020_Code" ma:index="27" nillable="true" ma:displayName="Session Code" ma:internalName="Session_x0020_Code">
      <xsd:simpleType>
        <xsd:restriction base="dms:Text">
          <xsd:maxLength value="255"/>
        </xsd:restriction>
      </xsd:simpleType>
    </xsd:element>
    <xsd:element name="MS_x0020_Content_x0020_Owner" ma:index="28" nillable="true" ma:displayName="MS Content Owner" ma:list="UserInfo" ma:SharePointGroup="0" ma:internalName="MS_x0020_Content_x0020_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o05f84fa51b8493184c53e88c1048d4a" ma:index="29" nillable="true" ma:taxonomy="true" ma:internalName="o05f84fa51b8493184c53e88c1048d4a" ma:taxonomyFieldName="Track" ma:displayName="Track" ma:default="" ma:fieldId="{805f84fa-51b8-4931-84c5-3e88c1048d4a}" ma:sspId="e385fb40-52d4-4fae-9c5b-3e8ff8a5878e" ma:termSetId="da6d8183-76e5-42e9-8164-851f077ee475" ma:anchorId="00000000-0000-0000-0000-000000000000" ma:open="true" ma:isKeyword="false">
      <xsd:complexType>
        <xsd:sequence>
          <xsd:element ref="pc:Terms" minOccurs="0" maxOccurs="1"/>
        </xsd:sequence>
      </xsd:complexType>
    </xsd:element>
    <xsd:element name="SharedWithUsers" ma:index="3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9" nillable="true" ma:displayName="Taxonomy Catch All Column" ma:hidden="true" ma:list="{7c5dec5b-b2d6-455d-9cd7-2e081f89458c}" ma:internalName="TaxCatchAll" ma:showField="CatchAllData" ma:web="e36bfbf9-5e42-489c-a259-4c54eb22cb57">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7c5dec5b-b2d6-455d-9cd7-2e081f89458c}" ma:internalName="TaxCatchAllLabel" ma:readOnly="true" ma:showField="CatchAllDataLabel" ma:web="e36bfbf9-5e42-489c-a259-4c54eb22cb57">
      <xsd:complexType>
        <xsd:complexContent>
          <xsd:extension base="dms:MultiChoiceLookup">
            <xsd:sequence>
              <xsd:element name="Value" type="dms:Lookup" maxOccurs="unbounded" minOccurs="0" nillable="true"/>
            </xsd:sequence>
          </xsd:extension>
        </xsd:complexContent>
      </xsd:complexType>
    </xsd:element>
    <xsd:element name="TaxKeywordTaxHTField" ma:index="33" nillable="true" ma:taxonomy="true" ma:internalName="TaxKeywordTaxHTField" ma:taxonomyFieldName="TaxKeyword" ma:displayName="Enterprise Keywords" ma:fieldId="{23f27201-bee3-471e-b2e7-b64fd8b7ca38}" ma:taxonomyMulti="true" ma:sspId="e385fb40-52d4-4fae-9c5b-3e8ff8a5878e" ma:termSetId="00000000-0000-0000-0000-000000000000" ma:anchorId="00000000-0000-0000-0000-000000000000" ma:open="true" ma:isKeyword="tru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230e9df3-be65-4c73-a93b-d1236ebd677e">
      <Value>20</Value>
      <Value>19</Value>
      <Value>23</Value>
      <Value>21</Value>
    </TaxCatchAll>
    <Event_x0020_End_x0020_Date xmlns="e36bfbf9-5e42-489c-a259-4c54eb22cb57">2014-02-05T08:00:00+00:00</Event_x0020_End_x0020_Date>
    <Event_x0020_Start_x0020_Date xmlns="e36bfbf9-5e42-489c-a259-4c54eb22cb57">2014-02-02T08:00:00+00:00</Event_x0020_Start_x0020_Date>
    <MS_x0020_Speaker xmlns="e36bfbf9-5e42-489c-a259-4c54eb22cb57">
      <UserInfo>
        <DisplayName/>
        <AccountId xsi:nil="true"/>
        <AccountType/>
      </UserInfo>
    </MS_x0020_Speaker>
    <External_x0020_Speaker xmlns="e36bfbf9-5e42-489c-a259-4c54eb22cb57">Michael Wharton</External_x0020_Speaker>
    <Session_x0020_Code xmlns="e36bfbf9-5e42-489c-a259-4c54eb22cb57">PC276</Session_x0020_Code>
    <Presentation_x0020_Date xmlns="e36bfbf9-5e42-489c-a259-4c54eb22cb57">2014-02-04T08:00:00+00:00</Presentation_x0020_Date>
    <MS_x0020_Content_x0020_Owner xmlns="e36bfbf9-5e42-489c-a259-4c54eb22cb57">
      <UserInfo>
        <DisplayName/>
        <AccountId xsi:nil="true"/>
        <AccountType/>
      </UserInfo>
    </MS_x0020_Content_x0020_Owner>
    <o359a72c0e394a2bbc3ef6c803acc180 xmlns="e36bfbf9-5e42-489c-a259-4c54eb22cb57">
      <Terms xmlns="http://schemas.microsoft.com/office/infopath/2007/PartnerControls">
        <TermInfo xmlns="http://schemas.microsoft.com/office/infopath/2007/PartnerControls">
          <TermName xmlns="http://schemas.microsoft.com/office/infopath/2007/PartnerControls">Anaheim Convention Center</TermName>
          <TermId xmlns="http://schemas.microsoft.com/office/infopath/2007/PartnerControls">c525dbc1-fb46-4f9d-a196-ce33b4962b5a</TermId>
        </TermInfo>
      </Terms>
    </o359a72c0e394a2bbc3ef6c803acc180>
    <o05f84fa51b8493184c53e88c1048d4a xmlns="e36bfbf9-5e42-489c-a259-4c54eb22cb57">
      <Terms xmlns="http://schemas.microsoft.com/office/infopath/2007/PartnerControls"/>
    </o05f84fa51b8493184c53e88c1048d4a>
    <g9dd8d57dc62470db6c80d9bb76f6f98 xmlns="e36bfbf9-5e42-489c-a259-4c54eb22cb57">
      <Terms xmlns="http://schemas.microsoft.com/office/infopath/2007/PartnerControls"/>
    </g9dd8d57dc62470db6c80d9bb76f6f98>
    <ha6fe286c6b34f98b7bef39f1ccb86a0 xmlns="e36bfbf9-5e42-489c-a259-4c54eb22cb57">
      <Terms xmlns="http://schemas.microsoft.com/office/infopath/2007/PartnerControls"/>
    </ha6fe286c6b34f98b7bef39f1ccb86a0>
    <o915802bd8fb417bbe5f6f423fd076a0 xmlns="e36bfbf9-5e42-489c-a259-4c54eb22cb57">
      <Terms xmlns="http://schemas.microsoft.com/office/infopath/2007/PartnerControls">
        <TermInfo xmlns="http://schemas.microsoft.com/office/infopath/2007/PartnerControls">
          <TermName xmlns="http://schemas.microsoft.com/office/infopath/2007/PartnerControls">IT professionals</TermName>
          <TermId xmlns="http://schemas.microsoft.com/office/infopath/2007/PartnerControls">f9d20670-fa9a-45b8-a017-ba71db81a534</TermId>
        </TermInfo>
      </Terms>
    </o915802bd8fb417bbe5f6f423fd076a0>
    <i23d7ba649194ae1bace8707520bbe5b xmlns="e36bfbf9-5e42-489c-a259-4c54eb22cb57">
      <Terms xmlns="http://schemas.microsoft.com/office/infopath/2007/PartnerControls">
        <TermInfo xmlns="http://schemas.microsoft.com/office/infopath/2007/PartnerControls">
          <TermName xmlns="http://schemas.microsoft.com/office/infopath/2007/PartnerControls">Project Conference</TermName>
          <TermId xmlns="http://schemas.microsoft.com/office/infopath/2007/PartnerControls">8541e3ab-89f7-4683-9d1d-08e608a88885</TermId>
        </TermInfo>
      </Terms>
    </i23d7ba649194ae1bace8707520bbe5b>
    <l3c4e8b902d24cac82560b32d42c7cb4 xmlns="e36bfbf9-5e42-489c-a259-4c54eb22cb57">
      <Terms xmlns="http://schemas.microsoft.com/office/infopath/2007/PartnerControls">
        <TermInfo xmlns="http://schemas.microsoft.com/office/infopath/2007/PartnerControls">
          <TermName xmlns="http://schemas.microsoft.com/office/infopath/2007/PartnerControls">Anaheim</TermName>
          <TermId xmlns="http://schemas.microsoft.com/office/infopath/2007/PartnerControls">67ffa72a-1f39-45c3-9bb1-f96b5f9c92e3</TermId>
        </TermInfo>
      </Terms>
    </l3c4e8b902d24cac82560b32d42c7cb4>
    <LikesCount xmlns="http://schemas.microsoft.com/sharepoint/v3" xsi:nil="true"/>
    <Ratings xmlns="http://schemas.microsoft.com/sharepoint/v3" xsi:nil="true"/>
    <LikedBy xmlns="http://schemas.microsoft.com/sharepoint/v3">
      <UserInfo>
        <DisplayName/>
        <AccountId xsi:nil="true"/>
        <AccountType/>
      </UserInfo>
    </LikedBy>
    <TaxKeywordTaxHTField xmlns="230e9df3-be65-4c73-a93b-d1236ebd677e">
      <Terms xmlns="http://schemas.microsoft.com/office/infopath/2007/PartnerControls"/>
    </TaxKeywordTaxHTField>
    <RatedBy xmlns="http://schemas.microsoft.com/sharepoint/v3">
      <UserInfo>
        <DisplayName/>
        <AccountId xsi:nil="true"/>
        <AccountType/>
      </UserInfo>
    </RatedBy>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936624F-0420-4F63-9F93-35958BCEAFAA}"/>
</file>

<file path=customXml/itemProps2.xml><?xml version="1.0" encoding="utf-8"?>
<ds:datastoreItem xmlns:ds="http://schemas.openxmlformats.org/officeDocument/2006/customXml" ds:itemID="{F990F116-B58F-4255-B05B-DA3808E0E5C6}"/>
</file>

<file path=customXml/itemProps3.xml><?xml version="1.0" encoding="utf-8"?>
<ds:datastoreItem xmlns:ds="http://schemas.openxmlformats.org/officeDocument/2006/customXml" ds:itemID="{758FDAC0-319D-4A54-8D8E-1D42CB1F8004}"/>
</file>

<file path=docProps/app.xml><?xml version="1.0" encoding="utf-8"?>
<Properties xmlns="http://schemas.openxmlformats.org/officeDocument/2006/extended-properties" xmlns:vt="http://schemas.openxmlformats.org/officeDocument/2006/docPropsVTypes">
  <Template>Microsoft_Project_Conference_2014_16x9_Template</Template>
  <TotalTime>3</TotalTime>
  <Words>10156</Words>
  <Application>Microsoft Office PowerPoint</Application>
  <PresentationFormat>Custom</PresentationFormat>
  <Paragraphs>989</Paragraphs>
  <Slides>58</Slides>
  <Notes>57</Notes>
  <HiddenSlides>0</HiddenSlides>
  <MMClips>0</MMClips>
  <ScaleCrop>false</ScaleCrop>
  <HeadingPairs>
    <vt:vector size="6" baseType="variant">
      <vt:variant>
        <vt:lpstr>Fonts Used</vt:lpstr>
      </vt:variant>
      <vt:variant>
        <vt:i4>8</vt:i4>
      </vt:variant>
      <vt:variant>
        <vt:lpstr>Theme</vt:lpstr>
      </vt:variant>
      <vt:variant>
        <vt:i4>3</vt:i4>
      </vt:variant>
      <vt:variant>
        <vt:lpstr>Slide Titles</vt:lpstr>
      </vt:variant>
      <vt:variant>
        <vt:i4>58</vt:i4>
      </vt:variant>
    </vt:vector>
  </HeadingPairs>
  <TitlesOfParts>
    <vt:vector size="69" baseType="lpstr">
      <vt:lpstr>Arial</vt:lpstr>
      <vt:lpstr>Calibri</vt:lpstr>
      <vt:lpstr>Consolas</vt:lpstr>
      <vt:lpstr>Segoe Light</vt:lpstr>
      <vt:lpstr>Segoe UI</vt:lpstr>
      <vt:lpstr>Segoe UI Light</vt:lpstr>
      <vt:lpstr>Times New Roman</vt:lpstr>
      <vt:lpstr>Wingdings</vt:lpstr>
      <vt:lpstr>5-30504_Project_Conference_2014_16x9_Template</vt:lpstr>
      <vt:lpstr>1_5-30504_Project_Conference_2014_16x9_Template</vt:lpstr>
      <vt:lpstr>5_5-30504_Project_Conference_2014_16x9_Template</vt:lpstr>
      <vt:lpstr>PowerPoint Presentation</vt:lpstr>
      <vt:lpstr>Monitoring the PMO</vt:lpstr>
      <vt:lpstr>Speaker: Michael Wharton</vt:lpstr>
      <vt:lpstr>MONITOR PMO</vt:lpstr>
      <vt:lpstr>Agenda </vt:lpstr>
      <vt:lpstr>Who Are You?</vt:lpstr>
      <vt:lpstr>PMO Monitoring Overview</vt:lpstr>
      <vt:lpstr>My History of PMO Monitoring </vt:lpstr>
      <vt:lpstr>PMBOK Definition of Monitoring </vt:lpstr>
      <vt:lpstr>Definition of PMO Monitoring </vt:lpstr>
      <vt:lpstr>New Sheriff is in PMO </vt:lpstr>
      <vt:lpstr>Monitoring Road Map</vt:lpstr>
      <vt:lpstr>Steps to Build Monitoring and Automation</vt:lpstr>
      <vt:lpstr>Identify Key PMO Governance Metrics</vt:lpstr>
      <vt:lpstr>Key PMO Standards</vt:lpstr>
      <vt:lpstr>Basic Manual Monitoring Example</vt:lpstr>
      <vt:lpstr>Simple and Manual Monitoring Tools</vt:lpstr>
      <vt:lpstr>First Step for PMO Monitoring</vt:lpstr>
      <vt:lpstr>Any View can be Created using SQL</vt:lpstr>
      <vt:lpstr>Spreadsheet with many Monitoring tabs </vt:lpstr>
      <vt:lpstr>A few other monitor tabs</vt:lpstr>
      <vt:lpstr>Automated Tools and Methods</vt:lpstr>
      <vt:lpstr>Automation and Notifications</vt:lpstr>
      <vt:lpstr>Tools to Automate Monitoring</vt:lpstr>
      <vt:lpstr>Dashboard Trends</vt:lpstr>
      <vt:lpstr>Dashboard PMO Trends</vt:lpstr>
      <vt:lpstr>PMO Growth Dashboard</vt:lpstr>
      <vt:lpstr>PMO Cycles Dashboard</vt:lpstr>
      <vt:lpstr>PMO Projects Dashboard</vt:lpstr>
      <vt:lpstr>PMO Resource Dashboard</vt:lpstr>
      <vt:lpstr>Deep Dive Ideas for PMO Monitoring</vt:lpstr>
      <vt:lpstr>Basic Project Update Cycle</vt:lpstr>
      <vt:lpstr>Email Reminders</vt:lpstr>
      <vt:lpstr>Monitoring Approval Cycle</vt:lpstr>
      <vt:lpstr>Monitoring Project Metadata</vt:lpstr>
      <vt:lpstr>Create Views to Show Missing Data</vt:lpstr>
      <vt:lpstr>Historical Snapshot of Project Data</vt:lpstr>
      <vt:lpstr>Monitoring Resource MetaData</vt:lpstr>
      <vt:lpstr>Resource Profile Missing Data</vt:lpstr>
      <vt:lpstr>Historical Snapshot of Resource Data</vt:lpstr>
      <vt:lpstr>Project Schedule and Resource Conformance Index</vt:lpstr>
      <vt:lpstr>Project Schedule Conformance Index (PSCI)</vt:lpstr>
      <vt:lpstr>Designing a PSCI</vt:lpstr>
      <vt:lpstr>Sample Metrics for PSCI</vt:lpstr>
      <vt:lpstr>Project Schedule Conformance Index</vt:lpstr>
      <vt:lpstr>Resource Conformance Index</vt:lpstr>
      <vt:lpstr>Resource Conformance Index</vt:lpstr>
      <vt:lpstr>Resource Conformance Index</vt:lpstr>
      <vt:lpstr>Putting it All Together</vt:lpstr>
      <vt:lpstr>Putting it All Together</vt:lpstr>
      <vt:lpstr>When to Start PMO Monitoring?</vt:lpstr>
      <vt:lpstr>Questions and Comments</vt:lpstr>
      <vt:lpstr>For More Information on PMO Monitoring </vt:lpstr>
      <vt:lpstr>Thank You! </vt:lpstr>
      <vt:lpstr>PowerPoint Presentation</vt:lpstr>
      <vt:lpstr>PowerPoint Presentation</vt:lpstr>
      <vt:lpstr>PMO Project Monitoring</vt:lpstr>
      <vt:lpstr>Backend  Monitoring</vt:lpstr>
    </vt:vector>
  </TitlesOfParts>
  <Manager>&lt;Comms manager/speech writer&gt;</Manager>
  <Company>MS Events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Monitoring and Automation of PMO Governance</dc:title>
  <dc:subject>Project Conference 2014</dc:subject>
  <dc:creator>Administrator</dc:creator>
  <cp:keywords>Project Conference 2014</cp:keywords>
  <dc:description>Template by: Mitchell Derrey, Silver Fox Productions
Formatting by: 
Event Dates: February 2-5, 2014
Event Location: Anaheim, CA
Audience Type: Internal/External</dc:description>
  <cp:lastModifiedBy>Lynette Spears (Silver Fox)</cp:lastModifiedBy>
  <cp:revision>3</cp:revision>
  <dcterms:created xsi:type="dcterms:W3CDTF">2014-02-02T23:39:49Z</dcterms:created>
  <dcterms:modified xsi:type="dcterms:W3CDTF">2014-02-04T20:32:01Z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0x010100CBE8A0D253ED1A4AAAE93FF9B973EB7E0027C1F5D9CEFE6046B3BCA4D310D11AA7</vt:lpwstr>
  </property>
  <property fmtid="{D5CDD505-2E9C-101B-9397-08002B2CF9AE}" pid="3" name="Product">
    <vt:lpwstr/>
  </property>
  <property fmtid="{D5CDD505-2E9C-101B-9397-08002B2CF9AE}" pid="4" name="Event1">
    <vt:lpwstr>741;#Project Conference|e78f6a1e-94a7-4673-9466-01c6e41b390d</vt:lpwstr>
  </property>
  <property fmtid="{D5CDD505-2E9C-101B-9397-08002B2CF9AE}" pid="5" name="Audience">
    <vt:lpwstr/>
  </property>
  <property fmtid="{D5CDD505-2E9C-101B-9397-08002B2CF9AE}" pid="6" name="Campaign">
    <vt:lpwstr/>
  </property>
  <property fmtid="{D5CDD505-2E9C-101B-9397-08002B2CF9AE}" pid="7" name="Event Venue">
    <vt:lpwstr>20;#Anaheim Convention Center|c525dbc1-fb46-4f9d-a196-ce33b4962b5a</vt:lpwstr>
  </property>
  <property fmtid="{D5CDD505-2E9C-101B-9397-08002B2CF9AE}" pid="8" name="Track">
    <vt:lpwstr/>
  </property>
  <property fmtid="{D5CDD505-2E9C-101B-9397-08002B2CF9AE}" pid="10" name="Event_x0020_Location">
    <vt:lpwstr>19;#Anaheim|67ffa72a-1f39-45c3-9bb1-f96b5f9c92e3</vt:lpwstr>
  </property>
  <property fmtid="{D5CDD505-2E9C-101B-9397-08002B2CF9AE}" pid="11" name="Audience1">
    <vt:lpwstr>21;#IT professionals|f9d20670-fa9a-45b8-a017-ba71db81a534</vt:lpwstr>
  </property>
  <property fmtid="{D5CDD505-2E9C-101B-9397-08002B2CF9AE}" pid="13" name="Event_x0020_Name">
    <vt:lpwstr>23;#Project Conference|8541e3ab-89f7-4683-9d1d-08e608a88885</vt:lpwstr>
  </property>
  <property fmtid="{D5CDD505-2E9C-101B-9397-08002B2CF9AE}" pid="15" name="Event Location">
    <vt:lpwstr>19</vt:lpwstr>
  </property>
  <property fmtid="{D5CDD505-2E9C-101B-9397-08002B2CF9AE}" pid="16" name="Event Name">
    <vt:lpwstr>23</vt:lpwstr>
  </property>
</Properties>
</file>