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52"/>
  </p:notesMasterIdLst>
  <p:handoutMasterIdLst>
    <p:handoutMasterId r:id="rId53"/>
  </p:handoutMasterIdLst>
  <p:sldIdLst>
    <p:sldId id="257" r:id="rId6"/>
    <p:sldId id="356" r:id="rId7"/>
    <p:sldId id="322" r:id="rId8"/>
    <p:sldId id="358" r:id="rId9"/>
    <p:sldId id="359" r:id="rId10"/>
    <p:sldId id="360"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1" r:id="rId27"/>
    <p:sldId id="340" r:id="rId28"/>
    <p:sldId id="342" r:id="rId29"/>
    <p:sldId id="343" r:id="rId30"/>
    <p:sldId id="345" r:id="rId31"/>
    <p:sldId id="346" r:id="rId32"/>
    <p:sldId id="347" r:id="rId33"/>
    <p:sldId id="355" r:id="rId34"/>
    <p:sldId id="354" r:id="rId35"/>
    <p:sldId id="348" r:id="rId36"/>
    <p:sldId id="349" r:id="rId37"/>
    <p:sldId id="350" r:id="rId38"/>
    <p:sldId id="351" r:id="rId39"/>
    <p:sldId id="352" r:id="rId40"/>
    <p:sldId id="361" r:id="rId41"/>
    <p:sldId id="362" r:id="rId42"/>
    <p:sldId id="363" r:id="rId43"/>
    <p:sldId id="364" r:id="rId44"/>
    <p:sldId id="353" r:id="rId45"/>
    <p:sldId id="311" r:id="rId46"/>
    <p:sldId id="313" r:id="rId47"/>
    <p:sldId id="314" r:id="rId48"/>
    <p:sldId id="315" r:id="rId49"/>
    <p:sldId id="271" r:id="rId50"/>
    <p:sldId id="256" r:id="rId5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94633" autoAdjust="0"/>
  </p:normalViewPr>
  <p:slideViewPr>
    <p:cSldViewPr>
      <p:cViewPr varScale="1">
        <p:scale>
          <a:sx n="108" d="100"/>
          <a:sy n="108" d="100"/>
        </p:scale>
        <p:origin x="-786" y="-90"/>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075343-7CF8-4205-94F2-C717F01F2B4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033E59-4C71-4C95-8729-3B4B26DF517E}">
      <dgm:prSet/>
      <dgm:spPr/>
      <dgm:t>
        <a:bodyPr/>
        <a:lstStyle/>
        <a:p>
          <a:pPr rtl="0"/>
          <a:r>
            <a:rPr lang="en-US" dirty="0" smtClean="0"/>
            <a:t>Anatomy</a:t>
          </a:r>
          <a:endParaRPr lang="en-US" dirty="0"/>
        </a:p>
      </dgm:t>
    </dgm:pt>
    <dgm:pt modelId="{400A4B23-8DDB-4245-8AAC-B5C04F71E1F1}" type="parTrans" cxnId="{2F97F66B-DF2B-498E-95A4-3571813B6571}">
      <dgm:prSet/>
      <dgm:spPr/>
      <dgm:t>
        <a:bodyPr/>
        <a:lstStyle/>
        <a:p>
          <a:endParaRPr lang="en-US"/>
        </a:p>
      </dgm:t>
    </dgm:pt>
    <dgm:pt modelId="{A474365F-193A-47EA-91D2-2ACD46C634AB}" type="sibTrans" cxnId="{2F97F66B-DF2B-498E-95A4-3571813B6571}">
      <dgm:prSet/>
      <dgm:spPr/>
      <dgm:t>
        <a:bodyPr/>
        <a:lstStyle/>
        <a:p>
          <a:endParaRPr lang="en-US"/>
        </a:p>
      </dgm:t>
    </dgm:pt>
    <dgm:pt modelId="{5F8B8708-54B1-4398-8E73-4386E116A432}">
      <dgm:prSet/>
      <dgm:spPr/>
      <dgm:t>
        <a:bodyPr/>
        <a:lstStyle/>
        <a:p>
          <a:pPr rtl="0"/>
          <a:r>
            <a:rPr lang="en-US" smtClean="0"/>
            <a:t>Physiology</a:t>
          </a:r>
          <a:endParaRPr lang="en-US"/>
        </a:p>
      </dgm:t>
    </dgm:pt>
    <dgm:pt modelId="{D098BCEE-3FBC-41A0-88A9-016BDB73151F}" type="parTrans" cxnId="{D322E473-EEFA-4A20-B2D2-59194FCD9904}">
      <dgm:prSet/>
      <dgm:spPr/>
      <dgm:t>
        <a:bodyPr/>
        <a:lstStyle/>
        <a:p>
          <a:endParaRPr lang="en-US"/>
        </a:p>
      </dgm:t>
    </dgm:pt>
    <dgm:pt modelId="{06C63266-5317-4CA7-A33B-F895C06F5B93}" type="sibTrans" cxnId="{D322E473-EEFA-4A20-B2D2-59194FCD9904}">
      <dgm:prSet/>
      <dgm:spPr/>
      <dgm:t>
        <a:bodyPr/>
        <a:lstStyle/>
        <a:p>
          <a:endParaRPr lang="en-US"/>
        </a:p>
      </dgm:t>
    </dgm:pt>
    <dgm:pt modelId="{A543D4C0-C31B-4C6F-B2B8-7F91DCA732AC}">
      <dgm:prSet/>
      <dgm:spPr/>
      <dgm:t>
        <a:bodyPr/>
        <a:lstStyle/>
        <a:p>
          <a:pPr rtl="0"/>
          <a:r>
            <a:rPr lang="en-US" smtClean="0"/>
            <a:t>Pharmacology</a:t>
          </a:r>
          <a:endParaRPr lang="en-US"/>
        </a:p>
      </dgm:t>
    </dgm:pt>
    <dgm:pt modelId="{ED6EF97A-2E46-442C-99E2-FD46ABC59276}" type="parTrans" cxnId="{264E882D-F4A7-4C49-8544-EC5C16CB8BF4}">
      <dgm:prSet/>
      <dgm:spPr/>
      <dgm:t>
        <a:bodyPr/>
        <a:lstStyle/>
        <a:p>
          <a:endParaRPr lang="en-US"/>
        </a:p>
      </dgm:t>
    </dgm:pt>
    <dgm:pt modelId="{A65C7688-499F-4C44-80B6-7DE595610BEB}" type="sibTrans" cxnId="{264E882D-F4A7-4C49-8544-EC5C16CB8BF4}">
      <dgm:prSet/>
      <dgm:spPr/>
      <dgm:t>
        <a:bodyPr/>
        <a:lstStyle/>
        <a:p>
          <a:endParaRPr lang="en-US"/>
        </a:p>
      </dgm:t>
    </dgm:pt>
    <dgm:pt modelId="{6A96334A-23F3-41DD-8BBB-96E92090B42B}">
      <dgm:prSet/>
      <dgm:spPr/>
      <dgm:t>
        <a:bodyPr/>
        <a:lstStyle/>
        <a:p>
          <a:pPr rtl="0"/>
          <a:r>
            <a:rPr lang="en-US" smtClean="0"/>
            <a:t>Biochemistry</a:t>
          </a:r>
          <a:endParaRPr lang="en-US"/>
        </a:p>
      </dgm:t>
    </dgm:pt>
    <dgm:pt modelId="{D5EFC728-C110-4E1A-88F8-12540628A155}" type="parTrans" cxnId="{68F949B0-201A-4E09-B19B-E27FC13BBE08}">
      <dgm:prSet/>
      <dgm:spPr/>
      <dgm:t>
        <a:bodyPr/>
        <a:lstStyle/>
        <a:p>
          <a:endParaRPr lang="en-US"/>
        </a:p>
      </dgm:t>
    </dgm:pt>
    <dgm:pt modelId="{523DA4F3-BD8A-48DE-A74D-2C8ED5E4AB62}" type="sibTrans" cxnId="{68F949B0-201A-4E09-B19B-E27FC13BBE08}">
      <dgm:prSet/>
      <dgm:spPr/>
      <dgm:t>
        <a:bodyPr/>
        <a:lstStyle/>
        <a:p>
          <a:endParaRPr lang="en-US"/>
        </a:p>
      </dgm:t>
    </dgm:pt>
    <dgm:pt modelId="{1283A415-971D-4F66-BE1F-2381E2FA677D}">
      <dgm:prSet/>
      <dgm:spPr/>
      <dgm:t>
        <a:bodyPr/>
        <a:lstStyle/>
        <a:p>
          <a:pPr rtl="0"/>
          <a:r>
            <a:rPr lang="en-US" smtClean="0"/>
            <a:t>Neuroscience</a:t>
          </a:r>
          <a:endParaRPr lang="en-US"/>
        </a:p>
      </dgm:t>
    </dgm:pt>
    <dgm:pt modelId="{223686FF-0578-4EB4-91EE-5ADA66CA376F}" type="parTrans" cxnId="{533F2124-BCCB-4B0E-B2DD-19D9D57B073B}">
      <dgm:prSet/>
      <dgm:spPr/>
      <dgm:t>
        <a:bodyPr/>
        <a:lstStyle/>
        <a:p>
          <a:endParaRPr lang="en-US"/>
        </a:p>
      </dgm:t>
    </dgm:pt>
    <dgm:pt modelId="{2E7C890F-76D7-4063-AD62-CF28DA338070}" type="sibTrans" cxnId="{533F2124-BCCB-4B0E-B2DD-19D9D57B073B}">
      <dgm:prSet/>
      <dgm:spPr/>
      <dgm:t>
        <a:bodyPr/>
        <a:lstStyle/>
        <a:p>
          <a:endParaRPr lang="en-US"/>
        </a:p>
      </dgm:t>
    </dgm:pt>
    <dgm:pt modelId="{4DBD7C7B-94F9-4E0A-9774-D742C4D74778}">
      <dgm:prSet/>
      <dgm:spPr/>
      <dgm:t>
        <a:bodyPr/>
        <a:lstStyle/>
        <a:p>
          <a:pPr rtl="0"/>
          <a:r>
            <a:rPr lang="en-US" smtClean="0"/>
            <a:t>Pathology</a:t>
          </a:r>
          <a:endParaRPr lang="en-US"/>
        </a:p>
      </dgm:t>
    </dgm:pt>
    <dgm:pt modelId="{52C77353-3414-4CC3-87B9-D0E12849FE50}" type="parTrans" cxnId="{F07110F7-C804-48A5-B5C0-B47426C1DCC2}">
      <dgm:prSet/>
      <dgm:spPr/>
      <dgm:t>
        <a:bodyPr/>
        <a:lstStyle/>
        <a:p>
          <a:endParaRPr lang="en-US"/>
        </a:p>
      </dgm:t>
    </dgm:pt>
    <dgm:pt modelId="{870EB051-30B6-438F-AB83-4B845487161D}" type="sibTrans" cxnId="{F07110F7-C804-48A5-B5C0-B47426C1DCC2}">
      <dgm:prSet/>
      <dgm:spPr/>
      <dgm:t>
        <a:bodyPr/>
        <a:lstStyle/>
        <a:p>
          <a:endParaRPr lang="en-US"/>
        </a:p>
      </dgm:t>
    </dgm:pt>
    <dgm:pt modelId="{4B94427F-D161-4A93-8C71-C0FCB773C9A6}">
      <dgm:prSet/>
      <dgm:spPr/>
      <dgm:t>
        <a:bodyPr/>
        <a:lstStyle/>
        <a:p>
          <a:pPr rtl="0"/>
          <a:r>
            <a:rPr lang="en-US" dirty="0" smtClean="0"/>
            <a:t>Microbiology</a:t>
          </a:r>
          <a:endParaRPr lang="en-US" dirty="0"/>
        </a:p>
      </dgm:t>
    </dgm:pt>
    <dgm:pt modelId="{E1C14BE0-6234-4C3E-B473-C946540C5432}" type="parTrans" cxnId="{529773A7-036A-455B-AB2F-79F1DE07098C}">
      <dgm:prSet/>
      <dgm:spPr/>
      <dgm:t>
        <a:bodyPr/>
        <a:lstStyle/>
        <a:p>
          <a:endParaRPr lang="en-US"/>
        </a:p>
      </dgm:t>
    </dgm:pt>
    <dgm:pt modelId="{654F6F20-E632-4A60-8A49-A5A263142C3F}" type="sibTrans" cxnId="{529773A7-036A-455B-AB2F-79F1DE07098C}">
      <dgm:prSet/>
      <dgm:spPr/>
      <dgm:t>
        <a:bodyPr/>
        <a:lstStyle/>
        <a:p>
          <a:endParaRPr lang="en-US"/>
        </a:p>
      </dgm:t>
    </dgm:pt>
    <dgm:pt modelId="{076B0A21-A1BD-4B88-B537-C4123BAED0C9}" type="pres">
      <dgm:prSet presAssocID="{95075343-7CF8-4205-94F2-C717F01F2B4C}" presName="vert0" presStyleCnt="0">
        <dgm:presLayoutVars>
          <dgm:dir/>
          <dgm:animOne val="branch"/>
          <dgm:animLvl val="lvl"/>
        </dgm:presLayoutVars>
      </dgm:prSet>
      <dgm:spPr/>
      <dgm:t>
        <a:bodyPr/>
        <a:lstStyle/>
        <a:p>
          <a:endParaRPr lang="en-US"/>
        </a:p>
      </dgm:t>
    </dgm:pt>
    <dgm:pt modelId="{D8C971B7-07B0-44A4-925A-F8D6DF1057B6}" type="pres">
      <dgm:prSet presAssocID="{F0033E59-4C71-4C95-8729-3B4B26DF517E}" presName="thickLine" presStyleLbl="alignNode1" presStyleIdx="0" presStyleCnt="7"/>
      <dgm:spPr/>
    </dgm:pt>
    <dgm:pt modelId="{102CBDE4-A93F-49C9-8399-7AB62263C81E}" type="pres">
      <dgm:prSet presAssocID="{F0033E59-4C71-4C95-8729-3B4B26DF517E}" presName="horz1" presStyleCnt="0"/>
      <dgm:spPr/>
    </dgm:pt>
    <dgm:pt modelId="{CA745559-24A7-427D-9FF0-210641AD7412}" type="pres">
      <dgm:prSet presAssocID="{F0033E59-4C71-4C95-8729-3B4B26DF517E}" presName="tx1" presStyleLbl="revTx" presStyleIdx="0" presStyleCnt="7"/>
      <dgm:spPr/>
      <dgm:t>
        <a:bodyPr/>
        <a:lstStyle/>
        <a:p>
          <a:endParaRPr lang="en-US"/>
        </a:p>
      </dgm:t>
    </dgm:pt>
    <dgm:pt modelId="{A07A225C-B81F-463A-B0C3-3635CB67FFFA}" type="pres">
      <dgm:prSet presAssocID="{F0033E59-4C71-4C95-8729-3B4B26DF517E}" presName="vert1" presStyleCnt="0"/>
      <dgm:spPr/>
    </dgm:pt>
    <dgm:pt modelId="{12001028-E3AE-40BB-A5E1-9CD2D9B541C9}" type="pres">
      <dgm:prSet presAssocID="{5F8B8708-54B1-4398-8E73-4386E116A432}" presName="thickLine" presStyleLbl="alignNode1" presStyleIdx="1" presStyleCnt="7"/>
      <dgm:spPr/>
    </dgm:pt>
    <dgm:pt modelId="{71C7AA1E-640E-43BA-B403-9DE7DBCD16A0}" type="pres">
      <dgm:prSet presAssocID="{5F8B8708-54B1-4398-8E73-4386E116A432}" presName="horz1" presStyleCnt="0"/>
      <dgm:spPr/>
    </dgm:pt>
    <dgm:pt modelId="{8FADC379-A962-4936-9F14-BEDD9BDD75FF}" type="pres">
      <dgm:prSet presAssocID="{5F8B8708-54B1-4398-8E73-4386E116A432}" presName="tx1" presStyleLbl="revTx" presStyleIdx="1" presStyleCnt="7"/>
      <dgm:spPr/>
      <dgm:t>
        <a:bodyPr/>
        <a:lstStyle/>
        <a:p>
          <a:endParaRPr lang="en-US"/>
        </a:p>
      </dgm:t>
    </dgm:pt>
    <dgm:pt modelId="{12BC2B7C-4A61-4FAF-8B91-1726402F66DF}" type="pres">
      <dgm:prSet presAssocID="{5F8B8708-54B1-4398-8E73-4386E116A432}" presName="vert1" presStyleCnt="0"/>
      <dgm:spPr/>
    </dgm:pt>
    <dgm:pt modelId="{63A585A9-017A-48DE-8770-6F03602DAEF0}" type="pres">
      <dgm:prSet presAssocID="{A543D4C0-C31B-4C6F-B2B8-7F91DCA732AC}" presName="thickLine" presStyleLbl="alignNode1" presStyleIdx="2" presStyleCnt="7"/>
      <dgm:spPr/>
    </dgm:pt>
    <dgm:pt modelId="{A231F21C-7CB2-47AA-AA8E-04629C7C106C}" type="pres">
      <dgm:prSet presAssocID="{A543D4C0-C31B-4C6F-B2B8-7F91DCA732AC}" presName="horz1" presStyleCnt="0"/>
      <dgm:spPr/>
    </dgm:pt>
    <dgm:pt modelId="{14C8D35E-12BE-488D-825B-5FDFD746290C}" type="pres">
      <dgm:prSet presAssocID="{A543D4C0-C31B-4C6F-B2B8-7F91DCA732AC}" presName="tx1" presStyleLbl="revTx" presStyleIdx="2" presStyleCnt="7"/>
      <dgm:spPr/>
      <dgm:t>
        <a:bodyPr/>
        <a:lstStyle/>
        <a:p>
          <a:endParaRPr lang="en-US"/>
        </a:p>
      </dgm:t>
    </dgm:pt>
    <dgm:pt modelId="{6A565573-7606-41F4-A727-BA447130260F}" type="pres">
      <dgm:prSet presAssocID="{A543D4C0-C31B-4C6F-B2B8-7F91DCA732AC}" presName="vert1" presStyleCnt="0"/>
      <dgm:spPr/>
    </dgm:pt>
    <dgm:pt modelId="{3504CECB-3C4A-4ABA-A64C-E5DC1F8D9812}" type="pres">
      <dgm:prSet presAssocID="{6A96334A-23F3-41DD-8BBB-96E92090B42B}" presName="thickLine" presStyleLbl="alignNode1" presStyleIdx="3" presStyleCnt="7"/>
      <dgm:spPr/>
    </dgm:pt>
    <dgm:pt modelId="{DE06BE45-F1E9-4E85-A9E6-04925C8F6FB7}" type="pres">
      <dgm:prSet presAssocID="{6A96334A-23F3-41DD-8BBB-96E92090B42B}" presName="horz1" presStyleCnt="0"/>
      <dgm:spPr/>
    </dgm:pt>
    <dgm:pt modelId="{877B7C9A-CD9B-49D7-A3DB-5C5906E87DE8}" type="pres">
      <dgm:prSet presAssocID="{6A96334A-23F3-41DD-8BBB-96E92090B42B}" presName="tx1" presStyleLbl="revTx" presStyleIdx="3" presStyleCnt="7"/>
      <dgm:spPr/>
      <dgm:t>
        <a:bodyPr/>
        <a:lstStyle/>
        <a:p>
          <a:endParaRPr lang="en-US"/>
        </a:p>
      </dgm:t>
    </dgm:pt>
    <dgm:pt modelId="{4EE6F665-D73B-4EA1-84AE-D8EBEC06E66E}" type="pres">
      <dgm:prSet presAssocID="{6A96334A-23F3-41DD-8BBB-96E92090B42B}" presName="vert1" presStyleCnt="0"/>
      <dgm:spPr/>
    </dgm:pt>
    <dgm:pt modelId="{42A193D7-3827-4652-B010-F4929C664FC0}" type="pres">
      <dgm:prSet presAssocID="{1283A415-971D-4F66-BE1F-2381E2FA677D}" presName="thickLine" presStyleLbl="alignNode1" presStyleIdx="4" presStyleCnt="7"/>
      <dgm:spPr/>
    </dgm:pt>
    <dgm:pt modelId="{6B2540B6-91AF-4762-B3BF-6FE5E704CEA2}" type="pres">
      <dgm:prSet presAssocID="{1283A415-971D-4F66-BE1F-2381E2FA677D}" presName="horz1" presStyleCnt="0"/>
      <dgm:spPr/>
    </dgm:pt>
    <dgm:pt modelId="{F2244427-384B-46A5-87C2-67657A92EB39}" type="pres">
      <dgm:prSet presAssocID="{1283A415-971D-4F66-BE1F-2381E2FA677D}" presName="tx1" presStyleLbl="revTx" presStyleIdx="4" presStyleCnt="7"/>
      <dgm:spPr/>
      <dgm:t>
        <a:bodyPr/>
        <a:lstStyle/>
        <a:p>
          <a:endParaRPr lang="en-US"/>
        </a:p>
      </dgm:t>
    </dgm:pt>
    <dgm:pt modelId="{9C5DE933-425C-473F-9FBC-6368550D16D8}" type="pres">
      <dgm:prSet presAssocID="{1283A415-971D-4F66-BE1F-2381E2FA677D}" presName="vert1" presStyleCnt="0"/>
      <dgm:spPr/>
    </dgm:pt>
    <dgm:pt modelId="{B7751C61-4835-4FA4-9382-286646484BF7}" type="pres">
      <dgm:prSet presAssocID="{4DBD7C7B-94F9-4E0A-9774-D742C4D74778}" presName="thickLine" presStyleLbl="alignNode1" presStyleIdx="5" presStyleCnt="7"/>
      <dgm:spPr/>
    </dgm:pt>
    <dgm:pt modelId="{2874035B-F9F6-4900-BEFB-720148A1E4AF}" type="pres">
      <dgm:prSet presAssocID="{4DBD7C7B-94F9-4E0A-9774-D742C4D74778}" presName="horz1" presStyleCnt="0"/>
      <dgm:spPr/>
    </dgm:pt>
    <dgm:pt modelId="{DC578CC3-CF20-43AD-915F-1792D9DF8977}" type="pres">
      <dgm:prSet presAssocID="{4DBD7C7B-94F9-4E0A-9774-D742C4D74778}" presName="tx1" presStyleLbl="revTx" presStyleIdx="5" presStyleCnt="7"/>
      <dgm:spPr/>
      <dgm:t>
        <a:bodyPr/>
        <a:lstStyle/>
        <a:p>
          <a:endParaRPr lang="en-US"/>
        </a:p>
      </dgm:t>
    </dgm:pt>
    <dgm:pt modelId="{C6F32EC9-99FE-4289-94D2-C2CCF4673E59}" type="pres">
      <dgm:prSet presAssocID="{4DBD7C7B-94F9-4E0A-9774-D742C4D74778}" presName="vert1" presStyleCnt="0"/>
      <dgm:spPr/>
    </dgm:pt>
    <dgm:pt modelId="{E7ED60A9-C2C8-4C1A-AB81-F9ABCBE05BC4}" type="pres">
      <dgm:prSet presAssocID="{4B94427F-D161-4A93-8C71-C0FCB773C9A6}" presName="thickLine" presStyleLbl="alignNode1" presStyleIdx="6" presStyleCnt="7"/>
      <dgm:spPr/>
    </dgm:pt>
    <dgm:pt modelId="{D4882530-FC03-4AC9-9587-78001768D201}" type="pres">
      <dgm:prSet presAssocID="{4B94427F-D161-4A93-8C71-C0FCB773C9A6}" presName="horz1" presStyleCnt="0"/>
      <dgm:spPr/>
    </dgm:pt>
    <dgm:pt modelId="{DDE2861F-90AA-4FD3-8734-B5F5671CAB66}" type="pres">
      <dgm:prSet presAssocID="{4B94427F-D161-4A93-8C71-C0FCB773C9A6}" presName="tx1" presStyleLbl="revTx" presStyleIdx="6" presStyleCnt="7"/>
      <dgm:spPr/>
      <dgm:t>
        <a:bodyPr/>
        <a:lstStyle/>
        <a:p>
          <a:endParaRPr lang="en-US"/>
        </a:p>
      </dgm:t>
    </dgm:pt>
    <dgm:pt modelId="{0E7A274B-1130-44D8-A933-9F8E7CE16067}" type="pres">
      <dgm:prSet presAssocID="{4B94427F-D161-4A93-8C71-C0FCB773C9A6}" presName="vert1" presStyleCnt="0"/>
      <dgm:spPr/>
    </dgm:pt>
  </dgm:ptLst>
  <dgm:cxnLst>
    <dgm:cxn modelId="{9D677D42-4192-4AE8-868B-7EC0F9D78905}" type="presOf" srcId="{95075343-7CF8-4205-94F2-C717F01F2B4C}" destId="{076B0A21-A1BD-4B88-B537-C4123BAED0C9}" srcOrd="0" destOrd="0" presId="urn:microsoft.com/office/officeart/2008/layout/LinedList"/>
    <dgm:cxn modelId="{84236AC2-DE36-4135-9CF2-B7C877689201}" type="presOf" srcId="{5F8B8708-54B1-4398-8E73-4386E116A432}" destId="{8FADC379-A962-4936-9F14-BEDD9BDD75FF}" srcOrd="0" destOrd="0" presId="urn:microsoft.com/office/officeart/2008/layout/LinedList"/>
    <dgm:cxn modelId="{529773A7-036A-455B-AB2F-79F1DE07098C}" srcId="{95075343-7CF8-4205-94F2-C717F01F2B4C}" destId="{4B94427F-D161-4A93-8C71-C0FCB773C9A6}" srcOrd="6" destOrd="0" parTransId="{E1C14BE0-6234-4C3E-B473-C946540C5432}" sibTransId="{654F6F20-E632-4A60-8A49-A5A263142C3F}"/>
    <dgm:cxn modelId="{2F97F66B-DF2B-498E-95A4-3571813B6571}" srcId="{95075343-7CF8-4205-94F2-C717F01F2B4C}" destId="{F0033E59-4C71-4C95-8729-3B4B26DF517E}" srcOrd="0" destOrd="0" parTransId="{400A4B23-8DDB-4245-8AAC-B5C04F71E1F1}" sibTransId="{A474365F-193A-47EA-91D2-2ACD46C634AB}"/>
    <dgm:cxn modelId="{1A8064AE-959B-47E4-BA89-2D23C0B6074E}" type="presOf" srcId="{6A96334A-23F3-41DD-8BBB-96E92090B42B}" destId="{877B7C9A-CD9B-49D7-A3DB-5C5906E87DE8}" srcOrd="0" destOrd="0" presId="urn:microsoft.com/office/officeart/2008/layout/LinedList"/>
    <dgm:cxn modelId="{A23FC906-226B-4A4C-81DB-5A5895CD696C}" type="presOf" srcId="{F0033E59-4C71-4C95-8729-3B4B26DF517E}" destId="{CA745559-24A7-427D-9FF0-210641AD7412}" srcOrd="0" destOrd="0" presId="urn:microsoft.com/office/officeart/2008/layout/LinedList"/>
    <dgm:cxn modelId="{68F949B0-201A-4E09-B19B-E27FC13BBE08}" srcId="{95075343-7CF8-4205-94F2-C717F01F2B4C}" destId="{6A96334A-23F3-41DD-8BBB-96E92090B42B}" srcOrd="3" destOrd="0" parTransId="{D5EFC728-C110-4E1A-88F8-12540628A155}" sibTransId="{523DA4F3-BD8A-48DE-A74D-2C8ED5E4AB62}"/>
    <dgm:cxn modelId="{ECEEA122-BF92-434C-9FFF-336AC00AE767}" type="presOf" srcId="{A543D4C0-C31B-4C6F-B2B8-7F91DCA732AC}" destId="{14C8D35E-12BE-488D-825B-5FDFD746290C}" srcOrd="0" destOrd="0" presId="urn:microsoft.com/office/officeart/2008/layout/LinedList"/>
    <dgm:cxn modelId="{2094564B-9709-4DC5-8CF1-587744CB747B}" type="presOf" srcId="{4B94427F-D161-4A93-8C71-C0FCB773C9A6}" destId="{DDE2861F-90AA-4FD3-8734-B5F5671CAB66}" srcOrd="0" destOrd="0" presId="urn:microsoft.com/office/officeart/2008/layout/LinedList"/>
    <dgm:cxn modelId="{74478850-0179-4F8C-A90B-2AA0ED5CBDF6}" type="presOf" srcId="{1283A415-971D-4F66-BE1F-2381E2FA677D}" destId="{F2244427-384B-46A5-87C2-67657A92EB39}" srcOrd="0" destOrd="0" presId="urn:microsoft.com/office/officeart/2008/layout/LinedList"/>
    <dgm:cxn modelId="{533F2124-BCCB-4B0E-B2DD-19D9D57B073B}" srcId="{95075343-7CF8-4205-94F2-C717F01F2B4C}" destId="{1283A415-971D-4F66-BE1F-2381E2FA677D}" srcOrd="4" destOrd="0" parTransId="{223686FF-0578-4EB4-91EE-5ADA66CA376F}" sibTransId="{2E7C890F-76D7-4063-AD62-CF28DA338070}"/>
    <dgm:cxn modelId="{F07110F7-C804-48A5-B5C0-B47426C1DCC2}" srcId="{95075343-7CF8-4205-94F2-C717F01F2B4C}" destId="{4DBD7C7B-94F9-4E0A-9774-D742C4D74778}" srcOrd="5" destOrd="0" parTransId="{52C77353-3414-4CC3-87B9-D0E12849FE50}" sibTransId="{870EB051-30B6-438F-AB83-4B845487161D}"/>
    <dgm:cxn modelId="{264E882D-F4A7-4C49-8544-EC5C16CB8BF4}" srcId="{95075343-7CF8-4205-94F2-C717F01F2B4C}" destId="{A543D4C0-C31B-4C6F-B2B8-7F91DCA732AC}" srcOrd="2" destOrd="0" parTransId="{ED6EF97A-2E46-442C-99E2-FD46ABC59276}" sibTransId="{A65C7688-499F-4C44-80B6-7DE595610BEB}"/>
    <dgm:cxn modelId="{91BD89F6-3B1F-4DC8-9F73-3E1D0F6D7CF3}" type="presOf" srcId="{4DBD7C7B-94F9-4E0A-9774-D742C4D74778}" destId="{DC578CC3-CF20-43AD-915F-1792D9DF8977}" srcOrd="0" destOrd="0" presId="urn:microsoft.com/office/officeart/2008/layout/LinedList"/>
    <dgm:cxn modelId="{D322E473-EEFA-4A20-B2D2-59194FCD9904}" srcId="{95075343-7CF8-4205-94F2-C717F01F2B4C}" destId="{5F8B8708-54B1-4398-8E73-4386E116A432}" srcOrd="1" destOrd="0" parTransId="{D098BCEE-3FBC-41A0-88A9-016BDB73151F}" sibTransId="{06C63266-5317-4CA7-A33B-F895C06F5B93}"/>
    <dgm:cxn modelId="{2C51A597-1844-4984-BCC3-DB2F93896799}" type="presParOf" srcId="{076B0A21-A1BD-4B88-B537-C4123BAED0C9}" destId="{D8C971B7-07B0-44A4-925A-F8D6DF1057B6}" srcOrd="0" destOrd="0" presId="urn:microsoft.com/office/officeart/2008/layout/LinedList"/>
    <dgm:cxn modelId="{2ACCD543-6526-4E5B-AFFA-A3E6DCADA050}" type="presParOf" srcId="{076B0A21-A1BD-4B88-B537-C4123BAED0C9}" destId="{102CBDE4-A93F-49C9-8399-7AB62263C81E}" srcOrd="1" destOrd="0" presId="urn:microsoft.com/office/officeart/2008/layout/LinedList"/>
    <dgm:cxn modelId="{EA39E3ED-FFC3-4CA2-BA08-9549D4C0D7E9}" type="presParOf" srcId="{102CBDE4-A93F-49C9-8399-7AB62263C81E}" destId="{CA745559-24A7-427D-9FF0-210641AD7412}" srcOrd="0" destOrd="0" presId="urn:microsoft.com/office/officeart/2008/layout/LinedList"/>
    <dgm:cxn modelId="{804E4079-65DA-40A9-B035-961F51B85098}" type="presParOf" srcId="{102CBDE4-A93F-49C9-8399-7AB62263C81E}" destId="{A07A225C-B81F-463A-B0C3-3635CB67FFFA}" srcOrd="1" destOrd="0" presId="urn:microsoft.com/office/officeart/2008/layout/LinedList"/>
    <dgm:cxn modelId="{AB332D55-5952-4C48-92F1-10349A1C053C}" type="presParOf" srcId="{076B0A21-A1BD-4B88-B537-C4123BAED0C9}" destId="{12001028-E3AE-40BB-A5E1-9CD2D9B541C9}" srcOrd="2" destOrd="0" presId="urn:microsoft.com/office/officeart/2008/layout/LinedList"/>
    <dgm:cxn modelId="{FE492084-559D-4DAB-9C18-D184C561591C}" type="presParOf" srcId="{076B0A21-A1BD-4B88-B537-C4123BAED0C9}" destId="{71C7AA1E-640E-43BA-B403-9DE7DBCD16A0}" srcOrd="3" destOrd="0" presId="urn:microsoft.com/office/officeart/2008/layout/LinedList"/>
    <dgm:cxn modelId="{98735BB8-9C20-4C11-BAEF-9D9071F89898}" type="presParOf" srcId="{71C7AA1E-640E-43BA-B403-9DE7DBCD16A0}" destId="{8FADC379-A962-4936-9F14-BEDD9BDD75FF}" srcOrd="0" destOrd="0" presId="urn:microsoft.com/office/officeart/2008/layout/LinedList"/>
    <dgm:cxn modelId="{9FAAA1FE-7892-4675-85A4-D3D15ABF2CD9}" type="presParOf" srcId="{71C7AA1E-640E-43BA-B403-9DE7DBCD16A0}" destId="{12BC2B7C-4A61-4FAF-8B91-1726402F66DF}" srcOrd="1" destOrd="0" presId="urn:microsoft.com/office/officeart/2008/layout/LinedList"/>
    <dgm:cxn modelId="{72000BE6-80C7-44C2-825C-8D4E6C829B04}" type="presParOf" srcId="{076B0A21-A1BD-4B88-B537-C4123BAED0C9}" destId="{63A585A9-017A-48DE-8770-6F03602DAEF0}" srcOrd="4" destOrd="0" presId="urn:microsoft.com/office/officeart/2008/layout/LinedList"/>
    <dgm:cxn modelId="{B8458B1E-4408-41C5-8327-F49A7A253662}" type="presParOf" srcId="{076B0A21-A1BD-4B88-B537-C4123BAED0C9}" destId="{A231F21C-7CB2-47AA-AA8E-04629C7C106C}" srcOrd="5" destOrd="0" presId="urn:microsoft.com/office/officeart/2008/layout/LinedList"/>
    <dgm:cxn modelId="{D707FE2D-F131-49C0-BFB7-BF6265DEB665}" type="presParOf" srcId="{A231F21C-7CB2-47AA-AA8E-04629C7C106C}" destId="{14C8D35E-12BE-488D-825B-5FDFD746290C}" srcOrd="0" destOrd="0" presId="urn:microsoft.com/office/officeart/2008/layout/LinedList"/>
    <dgm:cxn modelId="{EF40A4D0-5217-4D4A-913C-CB3E248E5153}" type="presParOf" srcId="{A231F21C-7CB2-47AA-AA8E-04629C7C106C}" destId="{6A565573-7606-41F4-A727-BA447130260F}" srcOrd="1" destOrd="0" presId="urn:microsoft.com/office/officeart/2008/layout/LinedList"/>
    <dgm:cxn modelId="{09909DE6-3C49-424E-B71F-7578933FE9AA}" type="presParOf" srcId="{076B0A21-A1BD-4B88-B537-C4123BAED0C9}" destId="{3504CECB-3C4A-4ABA-A64C-E5DC1F8D9812}" srcOrd="6" destOrd="0" presId="urn:microsoft.com/office/officeart/2008/layout/LinedList"/>
    <dgm:cxn modelId="{45221BD2-0A4C-4A93-A115-045330572DDD}" type="presParOf" srcId="{076B0A21-A1BD-4B88-B537-C4123BAED0C9}" destId="{DE06BE45-F1E9-4E85-A9E6-04925C8F6FB7}" srcOrd="7" destOrd="0" presId="urn:microsoft.com/office/officeart/2008/layout/LinedList"/>
    <dgm:cxn modelId="{3E621917-772E-4A92-88A4-2A563FBC6125}" type="presParOf" srcId="{DE06BE45-F1E9-4E85-A9E6-04925C8F6FB7}" destId="{877B7C9A-CD9B-49D7-A3DB-5C5906E87DE8}" srcOrd="0" destOrd="0" presId="urn:microsoft.com/office/officeart/2008/layout/LinedList"/>
    <dgm:cxn modelId="{80AB56DD-6FC0-4CF6-B46B-EC2EFCC5EEB3}" type="presParOf" srcId="{DE06BE45-F1E9-4E85-A9E6-04925C8F6FB7}" destId="{4EE6F665-D73B-4EA1-84AE-D8EBEC06E66E}" srcOrd="1" destOrd="0" presId="urn:microsoft.com/office/officeart/2008/layout/LinedList"/>
    <dgm:cxn modelId="{3B2A1271-FB79-4F9E-AF82-816E7CFD5C6A}" type="presParOf" srcId="{076B0A21-A1BD-4B88-B537-C4123BAED0C9}" destId="{42A193D7-3827-4652-B010-F4929C664FC0}" srcOrd="8" destOrd="0" presId="urn:microsoft.com/office/officeart/2008/layout/LinedList"/>
    <dgm:cxn modelId="{EF6FC896-3C20-4E21-966C-1901FB2D19C2}" type="presParOf" srcId="{076B0A21-A1BD-4B88-B537-C4123BAED0C9}" destId="{6B2540B6-91AF-4762-B3BF-6FE5E704CEA2}" srcOrd="9" destOrd="0" presId="urn:microsoft.com/office/officeart/2008/layout/LinedList"/>
    <dgm:cxn modelId="{8FF1E3E3-E439-4D7F-91D5-B6561095FE2D}" type="presParOf" srcId="{6B2540B6-91AF-4762-B3BF-6FE5E704CEA2}" destId="{F2244427-384B-46A5-87C2-67657A92EB39}" srcOrd="0" destOrd="0" presId="urn:microsoft.com/office/officeart/2008/layout/LinedList"/>
    <dgm:cxn modelId="{32E44F69-290E-4B02-AB53-B09D60907AB1}" type="presParOf" srcId="{6B2540B6-91AF-4762-B3BF-6FE5E704CEA2}" destId="{9C5DE933-425C-473F-9FBC-6368550D16D8}" srcOrd="1" destOrd="0" presId="urn:microsoft.com/office/officeart/2008/layout/LinedList"/>
    <dgm:cxn modelId="{93DEAFD9-315B-47F9-9F23-CD251E96C450}" type="presParOf" srcId="{076B0A21-A1BD-4B88-B537-C4123BAED0C9}" destId="{B7751C61-4835-4FA4-9382-286646484BF7}" srcOrd="10" destOrd="0" presId="urn:microsoft.com/office/officeart/2008/layout/LinedList"/>
    <dgm:cxn modelId="{A7EC2AE2-6CEC-4D78-BDDF-861CE07EE4ED}" type="presParOf" srcId="{076B0A21-A1BD-4B88-B537-C4123BAED0C9}" destId="{2874035B-F9F6-4900-BEFB-720148A1E4AF}" srcOrd="11" destOrd="0" presId="urn:microsoft.com/office/officeart/2008/layout/LinedList"/>
    <dgm:cxn modelId="{965D248B-8B07-4773-BACC-1C6A7E458ADE}" type="presParOf" srcId="{2874035B-F9F6-4900-BEFB-720148A1E4AF}" destId="{DC578CC3-CF20-43AD-915F-1792D9DF8977}" srcOrd="0" destOrd="0" presId="urn:microsoft.com/office/officeart/2008/layout/LinedList"/>
    <dgm:cxn modelId="{50CD3D6B-42D6-4B89-9860-5FCD2AF36F4D}" type="presParOf" srcId="{2874035B-F9F6-4900-BEFB-720148A1E4AF}" destId="{C6F32EC9-99FE-4289-94D2-C2CCF4673E59}" srcOrd="1" destOrd="0" presId="urn:microsoft.com/office/officeart/2008/layout/LinedList"/>
    <dgm:cxn modelId="{C99369A6-91B5-4460-9738-B841DC998DB2}" type="presParOf" srcId="{076B0A21-A1BD-4B88-B537-C4123BAED0C9}" destId="{E7ED60A9-C2C8-4C1A-AB81-F9ABCBE05BC4}" srcOrd="12" destOrd="0" presId="urn:microsoft.com/office/officeart/2008/layout/LinedList"/>
    <dgm:cxn modelId="{7474D714-636F-4646-A9ED-5FAE7FCE956D}" type="presParOf" srcId="{076B0A21-A1BD-4B88-B537-C4123BAED0C9}" destId="{D4882530-FC03-4AC9-9587-78001768D201}" srcOrd="13" destOrd="0" presId="urn:microsoft.com/office/officeart/2008/layout/LinedList"/>
    <dgm:cxn modelId="{D6D4AD3D-A2F6-430F-835F-E47D9721A8C2}" type="presParOf" srcId="{D4882530-FC03-4AC9-9587-78001768D201}" destId="{DDE2861F-90AA-4FD3-8734-B5F5671CAB66}" srcOrd="0" destOrd="0" presId="urn:microsoft.com/office/officeart/2008/layout/LinedList"/>
    <dgm:cxn modelId="{F43B88B1-D81B-4EF9-BDAC-B4E3A81D0061}" type="presParOf" srcId="{D4882530-FC03-4AC9-9587-78001768D201}" destId="{0E7A274B-1130-44D8-A933-9F8E7CE1606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EF1FCA-1E47-4410-9319-745091E3DB7B}" type="doc">
      <dgm:prSet loTypeId="urn:microsoft.com/office/officeart/2005/8/layout/default#8" loCatId="list" qsTypeId="urn:microsoft.com/office/officeart/2005/8/quickstyle/simple1" qsCatId="simple" csTypeId="urn:microsoft.com/office/officeart/2005/8/colors/accent1_2" csCatId="accent1" phldr="1"/>
      <dgm:spPr/>
      <dgm:t>
        <a:bodyPr/>
        <a:lstStyle/>
        <a:p>
          <a:endParaRPr lang="en-US"/>
        </a:p>
      </dgm:t>
    </dgm:pt>
    <dgm:pt modelId="{2F58AED0-E6A5-40F3-9A32-1E39FC7F6BAA}">
      <dgm:prSet/>
      <dgm:spPr/>
      <dgm:t>
        <a:bodyPr/>
        <a:lstStyle/>
        <a:p>
          <a:pPr rtl="0"/>
          <a:r>
            <a:rPr lang="en-US" i="1" dirty="0" smtClean="0"/>
            <a:t>As an architect of a private cloud solution, I want to be sure that an appropriate level of security applies regardless of client location and regardless of form factor. This requirement applies to both cloud management and application security.</a:t>
          </a:r>
          <a:endParaRPr lang="en-US" dirty="0"/>
        </a:p>
      </dgm:t>
    </dgm:pt>
    <dgm:pt modelId="{AF608743-704B-4C42-918D-2FAD8679A28D}" type="parTrans" cxnId="{9DF728B2-A0AE-4080-9B79-6C085157BC2A}">
      <dgm:prSet/>
      <dgm:spPr/>
      <dgm:t>
        <a:bodyPr/>
        <a:lstStyle/>
        <a:p>
          <a:endParaRPr lang="en-US"/>
        </a:p>
      </dgm:t>
    </dgm:pt>
    <dgm:pt modelId="{62A58EFD-5ECF-4EE1-AE00-79F942565256}" type="sibTrans" cxnId="{9DF728B2-A0AE-4080-9B79-6C085157BC2A}">
      <dgm:prSet/>
      <dgm:spPr/>
      <dgm:t>
        <a:bodyPr/>
        <a:lstStyle/>
        <a:p>
          <a:endParaRPr lang="en-US"/>
        </a:p>
      </dgm:t>
    </dgm:pt>
    <dgm:pt modelId="{718872F8-5392-4FF7-B79F-19C6F3D961F9}" type="pres">
      <dgm:prSet presAssocID="{ABEF1FCA-1E47-4410-9319-745091E3DB7B}" presName="diagram" presStyleCnt="0">
        <dgm:presLayoutVars>
          <dgm:dir/>
          <dgm:resizeHandles val="exact"/>
        </dgm:presLayoutVars>
      </dgm:prSet>
      <dgm:spPr/>
      <dgm:t>
        <a:bodyPr/>
        <a:lstStyle/>
        <a:p>
          <a:endParaRPr lang="en-US"/>
        </a:p>
      </dgm:t>
    </dgm:pt>
    <dgm:pt modelId="{2D9C2CD5-3E5C-4ED3-B730-76D9E20B3233}" type="pres">
      <dgm:prSet presAssocID="{2F58AED0-E6A5-40F3-9A32-1E39FC7F6BAA}" presName="node" presStyleLbl="node1" presStyleIdx="0" presStyleCnt="1">
        <dgm:presLayoutVars>
          <dgm:bulletEnabled val="1"/>
        </dgm:presLayoutVars>
      </dgm:prSet>
      <dgm:spPr/>
      <dgm:t>
        <a:bodyPr/>
        <a:lstStyle/>
        <a:p>
          <a:endParaRPr lang="en-US"/>
        </a:p>
      </dgm:t>
    </dgm:pt>
  </dgm:ptLst>
  <dgm:cxnLst>
    <dgm:cxn modelId="{9DF728B2-A0AE-4080-9B79-6C085157BC2A}" srcId="{ABEF1FCA-1E47-4410-9319-745091E3DB7B}" destId="{2F58AED0-E6A5-40F3-9A32-1E39FC7F6BAA}" srcOrd="0" destOrd="0" parTransId="{AF608743-704B-4C42-918D-2FAD8679A28D}" sibTransId="{62A58EFD-5ECF-4EE1-AE00-79F942565256}"/>
    <dgm:cxn modelId="{7550D86E-DCB8-470E-A295-03A537283306}" type="presOf" srcId="{ABEF1FCA-1E47-4410-9319-745091E3DB7B}" destId="{718872F8-5392-4FF7-B79F-19C6F3D961F9}" srcOrd="0" destOrd="0" presId="urn:microsoft.com/office/officeart/2005/8/layout/default#8"/>
    <dgm:cxn modelId="{0866F0C0-5A9B-4247-9E03-84A25B1CB250}" type="presOf" srcId="{2F58AED0-E6A5-40F3-9A32-1E39FC7F6BAA}" destId="{2D9C2CD5-3E5C-4ED3-B730-76D9E20B3233}" srcOrd="0" destOrd="0" presId="urn:microsoft.com/office/officeart/2005/8/layout/default#8"/>
    <dgm:cxn modelId="{AA88827D-96E9-4882-ABDD-95732351ECBE}" type="presParOf" srcId="{718872F8-5392-4FF7-B79F-19C6F3D961F9}" destId="{2D9C2CD5-3E5C-4ED3-B730-76D9E20B3233}" srcOrd="0" destOrd="0" presId="urn:microsoft.com/office/officeart/2005/8/layout/default#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FAC5D3-E7FD-457D-A244-D0525792389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891671B8-11B1-4912-8072-5D9303C2231A}">
      <dgm:prSet/>
      <dgm:spPr/>
      <dgm:t>
        <a:bodyPr/>
        <a:lstStyle/>
        <a:p>
          <a:pPr rtl="0"/>
          <a:r>
            <a:rPr lang="en-US" dirty="0" smtClean="0"/>
            <a:t>Bring Your Own Device</a:t>
          </a:r>
          <a:endParaRPr lang="en-US" dirty="0"/>
        </a:p>
      </dgm:t>
    </dgm:pt>
    <dgm:pt modelId="{596458A8-C493-4B43-82EA-47DE0713DD3D}" type="parTrans" cxnId="{955D6A08-68A4-4309-A494-C586CCBA2B3E}">
      <dgm:prSet/>
      <dgm:spPr/>
      <dgm:t>
        <a:bodyPr/>
        <a:lstStyle/>
        <a:p>
          <a:endParaRPr lang="en-US"/>
        </a:p>
      </dgm:t>
    </dgm:pt>
    <dgm:pt modelId="{FA22A6EE-852B-40B3-B5F5-BADFF2822A66}" type="sibTrans" cxnId="{955D6A08-68A4-4309-A494-C586CCBA2B3E}">
      <dgm:prSet/>
      <dgm:spPr/>
      <dgm:t>
        <a:bodyPr/>
        <a:lstStyle/>
        <a:p>
          <a:endParaRPr lang="en-US"/>
        </a:p>
      </dgm:t>
    </dgm:pt>
    <dgm:pt modelId="{ED963A0C-2F78-4321-8F88-D666763A77AF}">
      <dgm:prSet/>
      <dgm:spPr/>
      <dgm:t>
        <a:bodyPr/>
        <a:lstStyle/>
        <a:p>
          <a:pPr rtl="0"/>
          <a:r>
            <a:rPr lang="en-US" dirty="0" smtClean="0"/>
            <a:t>Assess device state</a:t>
          </a:r>
          <a:endParaRPr lang="en-US" dirty="0"/>
        </a:p>
      </dgm:t>
    </dgm:pt>
    <dgm:pt modelId="{AFA01003-0DEE-4802-9FB8-BA7A1B533C7E}" type="parTrans" cxnId="{EEA999F6-ADC6-4334-BCD8-237202B4E4EB}">
      <dgm:prSet/>
      <dgm:spPr/>
      <dgm:t>
        <a:bodyPr/>
        <a:lstStyle/>
        <a:p>
          <a:endParaRPr lang="en-US"/>
        </a:p>
      </dgm:t>
    </dgm:pt>
    <dgm:pt modelId="{CA466048-DB50-400F-A416-E7FBC3FD3C33}" type="sibTrans" cxnId="{EEA999F6-ADC6-4334-BCD8-237202B4E4EB}">
      <dgm:prSet/>
      <dgm:spPr/>
      <dgm:t>
        <a:bodyPr/>
        <a:lstStyle/>
        <a:p>
          <a:endParaRPr lang="en-US"/>
        </a:p>
      </dgm:t>
    </dgm:pt>
    <dgm:pt modelId="{C999539B-D506-4815-ADA4-3DB6171958F8}">
      <dgm:prSet/>
      <dgm:spPr/>
      <dgm:t>
        <a:bodyPr/>
        <a:lstStyle/>
        <a:p>
          <a:pPr rtl="0"/>
          <a:r>
            <a:rPr lang="en-US" dirty="0" smtClean="0"/>
            <a:t>Application access control</a:t>
          </a:r>
          <a:endParaRPr lang="en-US" dirty="0"/>
        </a:p>
      </dgm:t>
    </dgm:pt>
    <dgm:pt modelId="{13304CDA-418B-4B42-8584-D756E4CC97CA}" type="parTrans" cxnId="{0E1C1BBA-867C-4BF7-B3EB-9974A063A059}">
      <dgm:prSet/>
      <dgm:spPr/>
      <dgm:t>
        <a:bodyPr/>
        <a:lstStyle/>
        <a:p>
          <a:endParaRPr lang="en-US"/>
        </a:p>
      </dgm:t>
    </dgm:pt>
    <dgm:pt modelId="{2407B531-9BD3-4ED6-97CB-BDF860686CAA}" type="sibTrans" cxnId="{0E1C1BBA-867C-4BF7-B3EB-9974A063A059}">
      <dgm:prSet/>
      <dgm:spPr/>
      <dgm:t>
        <a:bodyPr/>
        <a:lstStyle/>
        <a:p>
          <a:endParaRPr lang="en-US"/>
        </a:p>
      </dgm:t>
    </dgm:pt>
    <dgm:pt modelId="{E3CB2092-51DC-4E36-85BD-BCC5A6348227}">
      <dgm:prSet/>
      <dgm:spPr/>
      <dgm:t>
        <a:bodyPr/>
        <a:lstStyle/>
        <a:p>
          <a:pPr rtl="0"/>
          <a:r>
            <a:rPr lang="en-US" dirty="0" smtClean="0"/>
            <a:t>Data on device</a:t>
          </a:r>
          <a:endParaRPr lang="en-US" dirty="0"/>
        </a:p>
      </dgm:t>
    </dgm:pt>
    <dgm:pt modelId="{4E307A34-BB7F-4008-B358-D490B7329841}" type="parTrans" cxnId="{DA80527D-09D6-4ADC-A845-9ACD43F11627}">
      <dgm:prSet/>
      <dgm:spPr/>
      <dgm:t>
        <a:bodyPr/>
        <a:lstStyle/>
        <a:p>
          <a:endParaRPr lang="en-US"/>
        </a:p>
      </dgm:t>
    </dgm:pt>
    <dgm:pt modelId="{CB297226-38C6-40F3-BF73-11510CF7B99F}" type="sibTrans" cxnId="{DA80527D-09D6-4ADC-A845-9ACD43F11627}">
      <dgm:prSet/>
      <dgm:spPr/>
      <dgm:t>
        <a:bodyPr/>
        <a:lstStyle/>
        <a:p>
          <a:endParaRPr lang="en-US"/>
        </a:p>
      </dgm:t>
    </dgm:pt>
    <dgm:pt modelId="{9A9D586E-1D07-47E6-BAEC-3FD24CDC9A82}" type="pres">
      <dgm:prSet presAssocID="{3BFAC5D3-E7FD-457D-A244-D05257923899}" presName="diagram" presStyleCnt="0">
        <dgm:presLayoutVars>
          <dgm:chPref val="1"/>
          <dgm:dir/>
          <dgm:animOne val="branch"/>
          <dgm:animLvl val="lvl"/>
          <dgm:resizeHandles/>
        </dgm:presLayoutVars>
      </dgm:prSet>
      <dgm:spPr/>
      <dgm:t>
        <a:bodyPr/>
        <a:lstStyle/>
        <a:p>
          <a:endParaRPr lang="en-US"/>
        </a:p>
      </dgm:t>
    </dgm:pt>
    <dgm:pt modelId="{0CDCA4AE-4D1D-4353-9398-4744E55587FC}" type="pres">
      <dgm:prSet presAssocID="{891671B8-11B1-4912-8072-5D9303C2231A}" presName="root" presStyleCnt="0"/>
      <dgm:spPr/>
    </dgm:pt>
    <dgm:pt modelId="{255113DE-FFCB-49E0-88C1-8A2C93E59761}" type="pres">
      <dgm:prSet presAssocID="{891671B8-11B1-4912-8072-5D9303C2231A}" presName="rootComposite" presStyleCnt="0"/>
      <dgm:spPr/>
    </dgm:pt>
    <dgm:pt modelId="{E8C58F61-C468-4275-878E-86F30B7DFC53}" type="pres">
      <dgm:prSet presAssocID="{891671B8-11B1-4912-8072-5D9303C2231A}" presName="rootText" presStyleLbl="node1" presStyleIdx="0" presStyleCnt="1" custScaleX="279677"/>
      <dgm:spPr/>
      <dgm:t>
        <a:bodyPr/>
        <a:lstStyle/>
        <a:p>
          <a:endParaRPr lang="en-US"/>
        </a:p>
      </dgm:t>
    </dgm:pt>
    <dgm:pt modelId="{F29321CF-AAAB-4B39-9C1C-493313B56F0F}" type="pres">
      <dgm:prSet presAssocID="{891671B8-11B1-4912-8072-5D9303C2231A}" presName="rootConnector" presStyleLbl="node1" presStyleIdx="0" presStyleCnt="1"/>
      <dgm:spPr/>
      <dgm:t>
        <a:bodyPr/>
        <a:lstStyle/>
        <a:p>
          <a:endParaRPr lang="en-US"/>
        </a:p>
      </dgm:t>
    </dgm:pt>
    <dgm:pt modelId="{0C0A5051-459D-41B6-BDB4-86198780AF8E}" type="pres">
      <dgm:prSet presAssocID="{891671B8-11B1-4912-8072-5D9303C2231A}" presName="childShape" presStyleCnt="0"/>
      <dgm:spPr/>
    </dgm:pt>
    <dgm:pt modelId="{4EBC86C4-0E7E-46C8-BCA1-C000493745F3}" type="pres">
      <dgm:prSet presAssocID="{AFA01003-0DEE-4802-9FB8-BA7A1B533C7E}" presName="Name13" presStyleLbl="parChTrans1D2" presStyleIdx="0" presStyleCnt="3"/>
      <dgm:spPr/>
      <dgm:t>
        <a:bodyPr/>
        <a:lstStyle/>
        <a:p>
          <a:endParaRPr lang="en-US"/>
        </a:p>
      </dgm:t>
    </dgm:pt>
    <dgm:pt modelId="{A7DEFC17-D9A5-41BB-A072-E352968400E7}" type="pres">
      <dgm:prSet presAssocID="{ED963A0C-2F78-4321-8F88-D666763A77AF}" presName="childText" presStyleLbl="bgAcc1" presStyleIdx="0" presStyleCnt="3" custScaleX="279677">
        <dgm:presLayoutVars>
          <dgm:bulletEnabled val="1"/>
        </dgm:presLayoutVars>
      </dgm:prSet>
      <dgm:spPr/>
      <dgm:t>
        <a:bodyPr/>
        <a:lstStyle/>
        <a:p>
          <a:endParaRPr lang="en-US"/>
        </a:p>
      </dgm:t>
    </dgm:pt>
    <dgm:pt modelId="{17F8C67E-2FA0-4AF4-A77E-F1B8A120EFFE}" type="pres">
      <dgm:prSet presAssocID="{13304CDA-418B-4B42-8584-D756E4CC97CA}" presName="Name13" presStyleLbl="parChTrans1D2" presStyleIdx="1" presStyleCnt="3"/>
      <dgm:spPr/>
      <dgm:t>
        <a:bodyPr/>
        <a:lstStyle/>
        <a:p>
          <a:endParaRPr lang="en-US"/>
        </a:p>
      </dgm:t>
    </dgm:pt>
    <dgm:pt modelId="{0A9B7843-C5EB-43D4-B48A-33DB550D3582}" type="pres">
      <dgm:prSet presAssocID="{C999539B-D506-4815-ADA4-3DB6171958F8}" presName="childText" presStyleLbl="bgAcc1" presStyleIdx="1" presStyleCnt="3" custScaleX="279677">
        <dgm:presLayoutVars>
          <dgm:bulletEnabled val="1"/>
        </dgm:presLayoutVars>
      </dgm:prSet>
      <dgm:spPr/>
      <dgm:t>
        <a:bodyPr/>
        <a:lstStyle/>
        <a:p>
          <a:endParaRPr lang="en-US"/>
        </a:p>
      </dgm:t>
    </dgm:pt>
    <dgm:pt modelId="{FDAC34A6-D9E9-4E49-B8D4-2181FE573D46}" type="pres">
      <dgm:prSet presAssocID="{4E307A34-BB7F-4008-B358-D490B7329841}" presName="Name13" presStyleLbl="parChTrans1D2" presStyleIdx="2" presStyleCnt="3"/>
      <dgm:spPr/>
      <dgm:t>
        <a:bodyPr/>
        <a:lstStyle/>
        <a:p>
          <a:endParaRPr lang="en-US"/>
        </a:p>
      </dgm:t>
    </dgm:pt>
    <dgm:pt modelId="{1313DC4A-4B36-45FD-B391-C596353E578A}" type="pres">
      <dgm:prSet presAssocID="{E3CB2092-51DC-4E36-85BD-BCC5A6348227}" presName="childText" presStyleLbl="bgAcc1" presStyleIdx="2" presStyleCnt="3" custScaleX="279677">
        <dgm:presLayoutVars>
          <dgm:bulletEnabled val="1"/>
        </dgm:presLayoutVars>
      </dgm:prSet>
      <dgm:spPr/>
      <dgm:t>
        <a:bodyPr/>
        <a:lstStyle/>
        <a:p>
          <a:endParaRPr lang="en-US"/>
        </a:p>
      </dgm:t>
    </dgm:pt>
  </dgm:ptLst>
  <dgm:cxnLst>
    <dgm:cxn modelId="{80757BFB-1995-42BB-90A0-6A64B9269F38}" type="presOf" srcId="{891671B8-11B1-4912-8072-5D9303C2231A}" destId="{F29321CF-AAAB-4B39-9C1C-493313B56F0F}" srcOrd="1" destOrd="0" presId="urn:microsoft.com/office/officeart/2005/8/layout/hierarchy3"/>
    <dgm:cxn modelId="{321EFC5F-B893-4F0F-9F7D-F18FD75644B9}" type="presOf" srcId="{C999539B-D506-4815-ADA4-3DB6171958F8}" destId="{0A9B7843-C5EB-43D4-B48A-33DB550D3582}" srcOrd="0" destOrd="0" presId="urn:microsoft.com/office/officeart/2005/8/layout/hierarchy3"/>
    <dgm:cxn modelId="{653AE30E-C1C1-433B-A1C3-FE9FB6F92D9E}" type="presOf" srcId="{3BFAC5D3-E7FD-457D-A244-D05257923899}" destId="{9A9D586E-1D07-47E6-BAEC-3FD24CDC9A82}" srcOrd="0" destOrd="0" presId="urn:microsoft.com/office/officeart/2005/8/layout/hierarchy3"/>
    <dgm:cxn modelId="{0E1C1BBA-867C-4BF7-B3EB-9974A063A059}" srcId="{891671B8-11B1-4912-8072-5D9303C2231A}" destId="{C999539B-D506-4815-ADA4-3DB6171958F8}" srcOrd="1" destOrd="0" parTransId="{13304CDA-418B-4B42-8584-D756E4CC97CA}" sibTransId="{2407B531-9BD3-4ED6-97CB-BDF860686CAA}"/>
    <dgm:cxn modelId="{47EF9636-0BBA-451F-847E-7856AF878076}" type="presOf" srcId="{891671B8-11B1-4912-8072-5D9303C2231A}" destId="{E8C58F61-C468-4275-878E-86F30B7DFC53}" srcOrd="0" destOrd="0" presId="urn:microsoft.com/office/officeart/2005/8/layout/hierarchy3"/>
    <dgm:cxn modelId="{74D51DDE-04AD-48C5-9039-ADF0A80FDACE}" type="presOf" srcId="{AFA01003-0DEE-4802-9FB8-BA7A1B533C7E}" destId="{4EBC86C4-0E7E-46C8-BCA1-C000493745F3}" srcOrd="0" destOrd="0" presId="urn:microsoft.com/office/officeart/2005/8/layout/hierarchy3"/>
    <dgm:cxn modelId="{EEA999F6-ADC6-4334-BCD8-237202B4E4EB}" srcId="{891671B8-11B1-4912-8072-5D9303C2231A}" destId="{ED963A0C-2F78-4321-8F88-D666763A77AF}" srcOrd="0" destOrd="0" parTransId="{AFA01003-0DEE-4802-9FB8-BA7A1B533C7E}" sibTransId="{CA466048-DB50-400F-A416-E7FBC3FD3C33}"/>
    <dgm:cxn modelId="{0405221C-62D4-448A-8C3A-F2F47AA8A39E}" type="presOf" srcId="{E3CB2092-51DC-4E36-85BD-BCC5A6348227}" destId="{1313DC4A-4B36-45FD-B391-C596353E578A}" srcOrd="0" destOrd="0" presId="urn:microsoft.com/office/officeart/2005/8/layout/hierarchy3"/>
    <dgm:cxn modelId="{DA80527D-09D6-4ADC-A845-9ACD43F11627}" srcId="{891671B8-11B1-4912-8072-5D9303C2231A}" destId="{E3CB2092-51DC-4E36-85BD-BCC5A6348227}" srcOrd="2" destOrd="0" parTransId="{4E307A34-BB7F-4008-B358-D490B7329841}" sibTransId="{CB297226-38C6-40F3-BF73-11510CF7B99F}"/>
    <dgm:cxn modelId="{7B4808C5-E2BF-4818-86D8-6626A3DE4819}" type="presOf" srcId="{ED963A0C-2F78-4321-8F88-D666763A77AF}" destId="{A7DEFC17-D9A5-41BB-A072-E352968400E7}" srcOrd="0" destOrd="0" presId="urn:microsoft.com/office/officeart/2005/8/layout/hierarchy3"/>
    <dgm:cxn modelId="{921696F7-6E16-43E9-A8E0-4AD3A8C00BB3}" type="presOf" srcId="{4E307A34-BB7F-4008-B358-D490B7329841}" destId="{FDAC34A6-D9E9-4E49-B8D4-2181FE573D46}" srcOrd="0" destOrd="0" presId="urn:microsoft.com/office/officeart/2005/8/layout/hierarchy3"/>
    <dgm:cxn modelId="{955D6A08-68A4-4309-A494-C586CCBA2B3E}" srcId="{3BFAC5D3-E7FD-457D-A244-D05257923899}" destId="{891671B8-11B1-4912-8072-5D9303C2231A}" srcOrd="0" destOrd="0" parTransId="{596458A8-C493-4B43-82EA-47DE0713DD3D}" sibTransId="{FA22A6EE-852B-40B3-B5F5-BADFF2822A66}"/>
    <dgm:cxn modelId="{14A73667-1AC3-4115-8DD5-325116F98D02}" type="presOf" srcId="{13304CDA-418B-4B42-8584-D756E4CC97CA}" destId="{17F8C67E-2FA0-4AF4-A77E-F1B8A120EFFE}" srcOrd="0" destOrd="0" presId="urn:microsoft.com/office/officeart/2005/8/layout/hierarchy3"/>
    <dgm:cxn modelId="{3158BA91-2416-47F4-9C00-53BD1F047047}" type="presParOf" srcId="{9A9D586E-1D07-47E6-BAEC-3FD24CDC9A82}" destId="{0CDCA4AE-4D1D-4353-9398-4744E55587FC}" srcOrd="0" destOrd="0" presId="urn:microsoft.com/office/officeart/2005/8/layout/hierarchy3"/>
    <dgm:cxn modelId="{5F4667A7-23B1-4127-BC6A-DB0A13A898A1}" type="presParOf" srcId="{0CDCA4AE-4D1D-4353-9398-4744E55587FC}" destId="{255113DE-FFCB-49E0-88C1-8A2C93E59761}" srcOrd="0" destOrd="0" presId="urn:microsoft.com/office/officeart/2005/8/layout/hierarchy3"/>
    <dgm:cxn modelId="{7F56E081-A636-47F4-9BC4-384EBE3DDAE7}" type="presParOf" srcId="{255113DE-FFCB-49E0-88C1-8A2C93E59761}" destId="{E8C58F61-C468-4275-878E-86F30B7DFC53}" srcOrd="0" destOrd="0" presId="urn:microsoft.com/office/officeart/2005/8/layout/hierarchy3"/>
    <dgm:cxn modelId="{879375F2-6A8E-4EF5-9760-9CF03CC2EF69}" type="presParOf" srcId="{255113DE-FFCB-49E0-88C1-8A2C93E59761}" destId="{F29321CF-AAAB-4B39-9C1C-493313B56F0F}" srcOrd="1" destOrd="0" presId="urn:microsoft.com/office/officeart/2005/8/layout/hierarchy3"/>
    <dgm:cxn modelId="{7868F340-855F-466B-88D2-ACCF2DA1E651}" type="presParOf" srcId="{0CDCA4AE-4D1D-4353-9398-4744E55587FC}" destId="{0C0A5051-459D-41B6-BDB4-86198780AF8E}" srcOrd="1" destOrd="0" presId="urn:microsoft.com/office/officeart/2005/8/layout/hierarchy3"/>
    <dgm:cxn modelId="{69919D40-D8FD-4079-8ACB-7849BC2246A6}" type="presParOf" srcId="{0C0A5051-459D-41B6-BDB4-86198780AF8E}" destId="{4EBC86C4-0E7E-46C8-BCA1-C000493745F3}" srcOrd="0" destOrd="0" presId="urn:microsoft.com/office/officeart/2005/8/layout/hierarchy3"/>
    <dgm:cxn modelId="{65A8FE34-8234-4E78-B04D-547671ECD626}" type="presParOf" srcId="{0C0A5051-459D-41B6-BDB4-86198780AF8E}" destId="{A7DEFC17-D9A5-41BB-A072-E352968400E7}" srcOrd="1" destOrd="0" presId="urn:microsoft.com/office/officeart/2005/8/layout/hierarchy3"/>
    <dgm:cxn modelId="{4A1F129B-D050-4DAB-B8DC-DAE6F93786F6}" type="presParOf" srcId="{0C0A5051-459D-41B6-BDB4-86198780AF8E}" destId="{17F8C67E-2FA0-4AF4-A77E-F1B8A120EFFE}" srcOrd="2" destOrd="0" presId="urn:microsoft.com/office/officeart/2005/8/layout/hierarchy3"/>
    <dgm:cxn modelId="{A44D0F4F-8829-4463-B329-E8134309F053}" type="presParOf" srcId="{0C0A5051-459D-41B6-BDB4-86198780AF8E}" destId="{0A9B7843-C5EB-43D4-B48A-33DB550D3582}" srcOrd="3" destOrd="0" presId="urn:microsoft.com/office/officeart/2005/8/layout/hierarchy3"/>
    <dgm:cxn modelId="{70D606E6-35F1-43AA-A36C-722035023E2E}" type="presParOf" srcId="{0C0A5051-459D-41B6-BDB4-86198780AF8E}" destId="{FDAC34A6-D9E9-4E49-B8D4-2181FE573D46}" srcOrd="4" destOrd="0" presId="urn:microsoft.com/office/officeart/2005/8/layout/hierarchy3"/>
    <dgm:cxn modelId="{CC6A6484-0AE9-45AE-A0E7-9ACD6213E9F0}" type="presParOf" srcId="{0C0A5051-459D-41B6-BDB4-86198780AF8E}" destId="{1313DC4A-4B36-45FD-B391-C596353E578A}"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6FECCF-527E-442B-A78C-E1BD09C88CED}"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141FD917-C209-4ACC-A38B-3D37293D4D6A}">
      <dgm:prSet custT="1"/>
      <dgm:spPr/>
      <dgm:t>
        <a:bodyPr/>
        <a:lstStyle/>
        <a:p>
          <a:pPr rtl="0"/>
          <a:r>
            <a:rPr lang="en-US" sz="1400" b="1" dirty="0" smtClean="0"/>
            <a:t>Driven By:</a:t>
          </a:r>
          <a:endParaRPr lang="en-US" sz="1400" b="1" dirty="0"/>
        </a:p>
      </dgm:t>
    </dgm:pt>
    <dgm:pt modelId="{1951613C-9E2D-4F45-953E-6DE3CAA3EF11}" type="parTrans" cxnId="{B0F88D37-B0D9-4945-B426-0B185D601332}">
      <dgm:prSet/>
      <dgm:spPr/>
      <dgm:t>
        <a:bodyPr/>
        <a:lstStyle/>
        <a:p>
          <a:endParaRPr lang="en-US"/>
        </a:p>
      </dgm:t>
    </dgm:pt>
    <dgm:pt modelId="{B30C371A-61C6-4B2F-AAC4-06C7F58B9901}" type="sibTrans" cxnId="{B0F88D37-B0D9-4945-B426-0B185D601332}">
      <dgm:prSet/>
      <dgm:spPr/>
      <dgm:t>
        <a:bodyPr/>
        <a:lstStyle/>
        <a:p>
          <a:endParaRPr lang="en-US"/>
        </a:p>
      </dgm:t>
    </dgm:pt>
    <dgm:pt modelId="{454AA127-9D6B-4F58-948B-9AE7FB67837E}">
      <dgm:prSet custT="1"/>
      <dgm:spPr/>
      <dgm:t>
        <a:bodyPr/>
        <a:lstStyle/>
        <a:p>
          <a:pPr rtl="0"/>
          <a:r>
            <a:rPr lang="en-US" sz="2000" dirty="0" smtClean="0"/>
            <a:t>IPv6</a:t>
          </a:r>
          <a:endParaRPr lang="en-US" sz="2000" dirty="0"/>
        </a:p>
      </dgm:t>
    </dgm:pt>
    <dgm:pt modelId="{FAEC5A7A-3939-4DF2-A274-59421417A5AE}" type="parTrans" cxnId="{6FECC828-1E0C-4A44-BD7C-838E528DC8E0}">
      <dgm:prSet/>
      <dgm:spPr/>
      <dgm:t>
        <a:bodyPr/>
        <a:lstStyle/>
        <a:p>
          <a:endParaRPr lang="en-US"/>
        </a:p>
      </dgm:t>
    </dgm:pt>
    <dgm:pt modelId="{82599322-CAAC-4BD7-891F-F016D1232743}" type="sibTrans" cxnId="{6FECC828-1E0C-4A44-BD7C-838E528DC8E0}">
      <dgm:prSet/>
      <dgm:spPr/>
      <dgm:t>
        <a:bodyPr/>
        <a:lstStyle/>
        <a:p>
          <a:endParaRPr lang="en-US"/>
        </a:p>
      </dgm:t>
    </dgm:pt>
    <dgm:pt modelId="{96FF68FE-6C8D-4E06-BD84-9D7BE98D5348}">
      <dgm:prSet custT="1"/>
      <dgm:spPr/>
      <dgm:t>
        <a:bodyPr/>
        <a:lstStyle/>
        <a:p>
          <a:pPr rtl="0"/>
          <a:r>
            <a:rPr lang="en-US" sz="2000" dirty="0" smtClean="0"/>
            <a:t>Porous borders</a:t>
          </a:r>
          <a:endParaRPr lang="en-US" sz="2000" dirty="0"/>
        </a:p>
      </dgm:t>
    </dgm:pt>
    <dgm:pt modelId="{0D9BCBA0-4CE9-40F1-A40A-3FD8DC09386D}" type="parTrans" cxnId="{AA4B92E8-66C7-46BE-81CB-7EE63A5EA24A}">
      <dgm:prSet/>
      <dgm:spPr/>
      <dgm:t>
        <a:bodyPr/>
        <a:lstStyle/>
        <a:p>
          <a:endParaRPr lang="en-US"/>
        </a:p>
      </dgm:t>
    </dgm:pt>
    <dgm:pt modelId="{E2AF6AA9-945E-4CDC-837A-677D782DF3F8}" type="sibTrans" cxnId="{AA4B92E8-66C7-46BE-81CB-7EE63A5EA24A}">
      <dgm:prSet/>
      <dgm:spPr/>
      <dgm:t>
        <a:bodyPr/>
        <a:lstStyle/>
        <a:p>
          <a:endParaRPr lang="en-US"/>
        </a:p>
      </dgm:t>
    </dgm:pt>
    <dgm:pt modelId="{F52378A1-36E7-47A4-AB6C-83E01124DA0B}">
      <dgm:prSet custT="1"/>
      <dgm:spPr/>
      <dgm:t>
        <a:bodyPr/>
        <a:lstStyle/>
        <a:p>
          <a:pPr rtl="0"/>
          <a:r>
            <a:rPr lang="en-US" sz="2000" dirty="0" smtClean="0"/>
            <a:t>“Tail Chasing”</a:t>
          </a:r>
          <a:endParaRPr lang="en-US" sz="2000" dirty="0"/>
        </a:p>
      </dgm:t>
    </dgm:pt>
    <dgm:pt modelId="{21238E86-9EE3-4F40-94F5-75716D3CD56E}" type="parTrans" cxnId="{36C1D089-902A-47BA-9B10-F45ACD455BBC}">
      <dgm:prSet/>
      <dgm:spPr/>
      <dgm:t>
        <a:bodyPr/>
        <a:lstStyle/>
        <a:p>
          <a:endParaRPr lang="en-US"/>
        </a:p>
      </dgm:t>
    </dgm:pt>
    <dgm:pt modelId="{6BBE360E-F099-443A-A804-BBF5B822F96E}" type="sibTrans" cxnId="{36C1D089-902A-47BA-9B10-F45ACD455BBC}">
      <dgm:prSet/>
      <dgm:spPr/>
      <dgm:t>
        <a:bodyPr/>
        <a:lstStyle/>
        <a:p>
          <a:endParaRPr lang="en-US"/>
        </a:p>
      </dgm:t>
    </dgm:pt>
    <dgm:pt modelId="{128F2528-EEA3-48F3-8EB2-1B629869CCF8}">
      <dgm:prSet custT="1"/>
      <dgm:spPr/>
      <dgm:t>
        <a:bodyPr/>
        <a:lstStyle/>
        <a:p>
          <a:pPr rtl="0"/>
          <a:r>
            <a:rPr lang="en-US" sz="2000" dirty="0" smtClean="0"/>
            <a:t>Cost/benefit</a:t>
          </a:r>
          <a:endParaRPr lang="en-US" sz="2000" dirty="0"/>
        </a:p>
      </dgm:t>
    </dgm:pt>
    <dgm:pt modelId="{4AD28885-DF79-43D4-88AD-0026EBA4233E}" type="parTrans" cxnId="{0D99C21B-C328-4F7A-B88B-E1DD2DBA8FF0}">
      <dgm:prSet/>
      <dgm:spPr/>
      <dgm:t>
        <a:bodyPr/>
        <a:lstStyle/>
        <a:p>
          <a:endParaRPr lang="en-US"/>
        </a:p>
      </dgm:t>
    </dgm:pt>
    <dgm:pt modelId="{31B326BC-6610-4BB3-8C80-762ABD36D323}" type="sibTrans" cxnId="{0D99C21B-C328-4F7A-B88B-E1DD2DBA8FF0}">
      <dgm:prSet/>
      <dgm:spPr/>
      <dgm:t>
        <a:bodyPr/>
        <a:lstStyle/>
        <a:p>
          <a:endParaRPr lang="en-US"/>
        </a:p>
      </dgm:t>
    </dgm:pt>
    <dgm:pt modelId="{C8BF8E29-04AB-4118-BF79-67802450B827}" type="pres">
      <dgm:prSet presAssocID="{856FECCF-527E-442B-A78C-E1BD09C88CED}" presName="Name0" presStyleCnt="0">
        <dgm:presLayoutVars>
          <dgm:dir/>
          <dgm:animLvl val="lvl"/>
          <dgm:resizeHandles val="exact"/>
        </dgm:presLayoutVars>
      </dgm:prSet>
      <dgm:spPr/>
      <dgm:t>
        <a:bodyPr/>
        <a:lstStyle/>
        <a:p>
          <a:endParaRPr lang="en-US"/>
        </a:p>
      </dgm:t>
    </dgm:pt>
    <dgm:pt modelId="{8EB46803-47AF-4E6C-9919-EBF66F80F5C2}" type="pres">
      <dgm:prSet presAssocID="{141FD917-C209-4ACC-A38B-3D37293D4D6A}" presName="linNode" presStyleCnt="0"/>
      <dgm:spPr/>
    </dgm:pt>
    <dgm:pt modelId="{221492AC-7409-4656-B12A-217284E1DD7F}" type="pres">
      <dgm:prSet presAssocID="{141FD917-C209-4ACC-A38B-3D37293D4D6A}" presName="parTx" presStyleLbl="revTx" presStyleIdx="0" presStyleCnt="1" custScaleY="185401">
        <dgm:presLayoutVars>
          <dgm:chMax val="1"/>
          <dgm:bulletEnabled val="1"/>
        </dgm:presLayoutVars>
      </dgm:prSet>
      <dgm:spPr/>
      <dgm:t>
        <a:bodyPr/>
        <a:lstStyle/>
        <a:p>
          <a:endParaRPr lang="en-US"/>
        </a:p>
      </dgm:t>
    </dgm:pt>
    <dgm:pt modelId="{C93809CB-A3AA-45F1-B365-E66EBA0A511D}" type="pres">
      <dgm:prSet presAssocID="{141FD917-C209-4ACC-A38B-3D37293D4D6A}" presName="bracket" presStyleLbl="parChTrans1D1" presStyleIdx="0" presStyleCnt="1" custScaleX="128892" custScaleY="122073"/>
      <dgm:spPr/>
    </dgm:pt>
    <dgm:pt modelId="{B8F06D3B-4C35-49C0-8703-B90E7E546D3D}" type="pres">
      <dgm:prSet presAssocID="{141FD917-C209-4ACC-A38B-3D37293D4D6A}" presName="spH" presStyleCnt="0"/>
      <dgm:spPr/>
    </dgm:pt>
    <dgm:pt modelId="{A1AC50BA-2D2C-4FAB-90F8-DA4157326752}" type="pres">
      <dgm:prSet presAssocID="{141FD917-C209-4ACC-A38B-3D37293D4D6A}" presName="desTx" presStyleLbl="node1" presStyleIdx="0" presStyleCnt="1" custScaleY="126247">
        <dgm:presLayoutVars>
          <dgm:bulletEnabled val="1"/>
        </dgm:presLayoutVars>
      </dgm:prSet>
      <dgm:spPr/>
      <dgm:t>
        <a:bodyPr/>
        <a:lstStyle/>
        <a:p>
          <a:endParaRPr lang="en-US"/>
        </a:p>
      </dgm:t>
    </dgm:pt>
  </dgm:ptLst>
  <dgm:cxnLst>
    <dgm:cxn modelId="{3BF11F39-52E4-4645-A138-CD113B49182C}" type="presOf" srcId="{96FF68FE-6C8D-4E06-BD84-9D7BE98D5348}" destId="{A1AC50BA-2D2C-4FAB-90F8-DA4157326752}" srcOrd="0" destOrd="1" presId="urn:diagrams.loki3.com/BracketList+Icon"/>
    <dgm:cxn modelId="{4222C6A3-E475-416D-9F30-89696FE50A5A}" type="presOf" srcId="{856FECCF-527E-442B-A78C-E1BD09C88CED}" destId="{C8BF8E29-04AB-4118-BF79-67802450B827}" srcOrd="0" destOrd="0" presId="urn:diagrams.loki3.com/BracketList+Icon"/>
    <dgm:cxn modelId="{557F0869-BE1C-409C-803F-218DAAE14A36}" type="presOf" srcId="{F52378A1-36E7-47A4-AB6C-83E01124DA0B}" destId="{A1AC50BA-2D2C-4FAB-90F8-DA4157326752}" srcOrd="0" destOrd="2" presId="urn:diagrams.loki3.com/BracketList+Icon"/>
    <dgm:cxn modelId="{0D99C21B-C328-4F7A-B88B-E1DD2DBA8FF0}" srcId="{141FD917-C209-4ACC-A38B-3D37293D4D6A}" destId="{128F2528-EEA3-48F3-8EB2-1B629869CCF8}" srcOrd="3" destOrd="0" parTransId="{4AD28885-DF79-43D4-88AD-0026EBA4233E}" sibTransId="{31B326BC-6610-4BB3-8C80-762ABD36D323}"/>
    <dgm:cxn modelId="{36C1D089-902A-47BA-9B10-F45ACD455BBC}" srcId="{141FD917-C209-4ACC-A38B-3D37293D4D6A}" destId="{F52378A1-36E7-47A4-AB6C-83E01124DA0B}" srcOrd="2" destOrd="0" parTransId="{21238E86-9EE3-4F40-94F5-75716D3CD56E}" sibTransId="{6BBE360E-F099-443A-A804-BBF5B822F96E}"/>
    <dgm:cxn modelId="{B7684633-24DD-4DCF-86E1-70CFE22F30B0}" type="presOf" srcId="{128F2528-EEA3-48F3-8EB2-1B629869CCF8}" destId="{A1AC50BA-2D2C-4FAB-90F8-DA4157326752}" srcOrd="0" destOrd="3" presId="urn:diagrams.loki3.com/BracketList+Icon"/>
    <dgm:cxn modelId="{AA4B92E8-66C7-46BE-81CB-7EE63A5EA24A}" srcId="{141FD917-C209-4ACC-A38B-3D37293D4D6A}" destId="{96FF68FE-6C8D-4E06-BD84-9D7BE98D5348}" srcOrd="1" destOrd="0" parTransId="{0D9BCBA0-4CE9-40F1-A40A-3FD8DC09386D}" sibTransId="{E2AF6AA9-945E-4CDC-837A-677D782DF3F8}"/>
    <dgm:cxn modelId="{B0F88D37-B0D9-4945-B426-0B185D601332}" srcId="{856FECCF-527E-442B-A78C-E1BD09C88CED}" destId="{141FD917-C209-4ACC-A38B-3D37293D4D6A}" srcOrd="0" destOrd="0" parTransId="{1951613C-9E2D-4F45-953E-6DE3CAA3EF11}" sibTransId="{B30C371A-61C6-4B2F-AAC4-06C7F58B9901}"/>
    <dgm:cxn modelId="{FACD1CA1-46E3-419A-9118-B51FE84D6BC4}" type="presOf" srcId="{454AA127-9D6B-4F58-948B-9AE7FB67837E}" destId="{A1AC50BA-2D2C-4FAB-90F8-DA4157326752}" srcOrd="0" destOrd="0" presId="urn:diagrams.loki3.com/BracketList+Icon"/>
    <dgm:cxn modelId="{6FECC828-1E0C-4A44-BD7C-838E528DC8E0}" srcId="{141FD917-C209-4ACC-A38B-3D37293D4D6A}" destId="{454AA127-9D6B-4F58-948B-9AE7FB67837E}" srcOrd="0" destOrd="0" parTransId="{FAEC5A7A-3939-4DF2-A274-59421417A5AE}" sibTransId="{82599322-CAAC-4BD7-891F-F016D1232743}"/>
    <dgm:cxn modelId="{D3A8D91E-5AD5-4288-9C4A-74BBDEF1C083}" type="presOf" srcId="{141FD917-C209-4ACC-A38B-3D37293D4D6A}" destId="{221492AC-7409-4656-B12A-217284E1DD7F}" srcOrd="0" destOrd="0" presId="urn:diagrams.loki3.com/BracketList+Icon"/>
    <dgm:cxn modelId="{473DC33A-5F5D-4CFB-AC70-BB43FB662F1A}" type="presParOf" srcId="{C8BF8E29-04AB-4118-BF79-67802450B827}" destId="{8EB46803-47AF-4E6C-9919-EBF66F80F5C2}" srcOrd="0" destOrd="0" presId="urn:diagrams.loki3.com/BracketList+Icon"/>
    <dgm:cxn modelId="{A49ECD41-033C-43D9-B55F-1B1C727E38A6}" type="presParOf" srcId="{8EB46803-47AF-4E6C-9919-EBF66F80F5C2}" destId="{221492AC-7409-4656-B12A-217284E1DD7F}" srcOrd="0" destOrd="0" presId="urn:diagrams.loki3.com/BracketList+Icon"/>
    <dgm:cxn modelId="{A31AE77E-87E7-402E-BAD6-1488CFEE1703}" type="presParOf" srcId="{8EB46803-47AF-4E6C-9919-EBF66F80F5C2}" destId="{C93809CB-A3AA-45F1-B365-E66EBA0A511D}" srcOrd="1" destOrd="0" presId="urn:diagrams.loki3.com/BracketList+Icon"/>
    <dgm:cxn modelId="{C01D1D6E-11AF-48FD-A6DE-7BB84ED2EDC8}" type="presParOf" srcId="{8EB46803-47AF-4E6C-9919-EBF66F80F5C2}" destId="{B8F06D3B-4C35-49C0-8703-B90E7E546D3D}" srcOrd="2" destOrd="0" presId="urn:diagrams.loki3.com/BracketList+Icon"/>
    <dgm:cxn modelId="{8FE750B4-9EA3-425F-942F-ECDD3D2EC722}" type="presParOf" srcId="{8EB46803-47AF-4E6C-9919-EBF66F80F5C2}" destId="{A1AC50BA-2D2C-4FAB-90F8-DA4157326752}"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74EFF9-97AC-4020-AA3D-A8060DC71E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CDAB4B-0311-4301-B43C-22BDD97AF95B}">
      <dgm:prSet/>
      <dgm:spPr/>
      <dgm:t>
        <a:bodyPr/>
        <a:lstStyle/>
        <a:p>
          <a:pPr rtl="0"/>
          <a:r>
            <a:rPr lang="en-US" dirty="0" smtClean="0"/>
            <a:t>A Reference Model is:</a:t>
          </a:r>
          <a:endParaRPr lang="en-US" dirty="0"/>
        </a:p>
      </dgm:t>
    </dgm:pt>
    <dgm:pt modelId="{575E935F-0947-4A48-992F-7FE92C1DF5CA}" type="parTrans" cxnId="{A38915DE-09F7-45AF-84C4-960CDD922F0B}">
      <dgm:prSet/>
      <dgm:spPr/>
      <dgm:t>
        <a:bodyPr/>
        <a:lstStyle/>
        <a:p>
          <a:endParaRPr lang="en-US"/>
        </a:p>
      </dgm:t>
    </dgm:pt>
    <dgm:pt modelId="{929DC0A7-B94E-4FAB-9F9E-82B04BF2BA95}" type="sibTrans" cxnId="{A38915DE-09F7-45AF-84C4-960CDD922F0B}">
      <dgm:prSet/>
      <dgm:spPr/>
      <dgm:t>
        <a:bodyPr/>
        <a:lstStyle/>
        <a:p>
          <a:endParaRPr lang="en-US"/>
        </a:p>
      </dgm:t>
    </dgm:pt>
    <dgm:pt modelId="{133E2C0F-B2A1-42C6-A9A3-707DEAE8229F}">
      <dgm:prSet/>
      <dgm:spPr/>
      <dgm:t>
        <a:bodyPr/>
        <a:lstStyle/>
        <a:p>
          <a:pPr rtl="0"/>
          <a:r>
            <a:rPr lang="en-US" dirty="0" smtClean="0"/>
            <a:t>Abstract</a:t>
          </a:r>
          <a:endParaRPr lang="en-US" dirty="0"/>
        </a:p>
      </dgm:t>
    </dgm:pt>
    <dgm:pt modelId="{2A3B6A55-A6DB-4CC6-A2E5-0A4A25541403}" type="parTrans" cxnId="{3223118A-6DB5-416D-97FB-D71145173E77}">
      <dgm:prSet/>
      <dgm:spPr/>
      <dgm:t>
        <a:bodyPr/>
        <a:lstStyle/>
        <a:p>
          <a:endParaRPr lang="en-US"/>
        </a:p>
      </dgm:t>
    </dgm:pt>
    <dgm:pt modelId="{C9FA2A84-1059-4FC2-B4FA-07AC45DF5224}" type="sibTrans" cxnId="{3223118A-6DB5-416D-97FB-D71145173E77}">
      <dgm:prSet/>
      <dgm:spPr/>
      <dgm:t>
        <a:bodyPr/>
        <a:lstStyle/>
        <a:p>
          <a:endParaRPr lang="en-US"/>
        </a:p>
      </dgm:t>
    </dgm:pt>
    <dgm:pt modelId="{34F5B5D7-208B-4F90-8626-41C3D6C39925}">
      <dgm:prSet/>
      <dgm:spPr/>
      <dgm:t>
        <a:bodyPr/>
        <a:lstStyle/>
        <a:p>
          <a:pPr rtl="0"/>
          <a:r>
            <a:rPr lang="en-US" dirty="0" smtClean="0"/>
            <a:t>Describes entities and there relationships</a:t>
          </a:r>
          <a:endParaRPr lang="en-US" dirty="0"/>
        </a:p>
      </dgm:t>
    </dgm:pt>
    <dgm:pt modelId="{866C4D45-D93A-4C96-BDE9-A0FEF721DC31}" type="parTrans" cxnId="{EE81A0EC-1FC4-4853-A2BC-E12059492DF4}">
      <dgm:prSet/>
      <dgm:spPr/>
      <dgm:t>
        <a:bodyPr/>
        <a:lstStyle/>
        <a:p>
          <a:endParaRPr lang="en-US"/>
        </a:p>
      </dgm:t>
    </dgm:pt>
    <dgm:pt modelId="{D0592D95-84C8-44D4-B54B-C10DF2FDB947}" type="sibTrans" cxnId="{EE81A0EC-1FC4-4853-A2BC-E12059492DF4}">
      <dgm:prSet/>
      <dgm:spPr/>
      <dgm:t>
        <a:bodyPr/>
        <a:lstStyle/>
        <a:p>
          <a:endParaRPr lang="en-US"/>
        </a:p>
      </dgm:t>
    </dgm:pt>
    <dgm:pt modelId="{F23B456E-5C9F-45CE-B79A-68B8FF01568F}">
      <dgm:prSet/>
      <dgm:spPr/>
      <dgm:t>
        <a:bodyPr/>
        <a:lstStyle/>
        <a:p>
          <a:pPr rtl="0"/>
          <a:r>
            <a:rPr lang="en-US" dirty="0" smtClean="0"/>
            <a:t>Defines and clarifies a problem space</a:t>
          </a:r>
          <a:endParaRPr lang="en-US" dirty="0"/>
        </a:p>
      </dgm:t>
    </dgm:pt>
    <dgm:pt modelId="{EDCFE067-F5F8-4C5D-8C64-4CE6CE0DCD4B}" type="parTrans" cxnId="{0E803620-0803-4A28-9739-84045A0FCAE8}">
      <dgm:prSet/>
      <dgm:spPr/>
      <dgm:t>
        <a:bodyPr/>
        <a:lstStyle/>
        <a:p>
          <a:endParaRPr lang="en-US"/>
        </a:p>
      </dgm:t>
    </dgm:pt>
    <dgm:pt modelId="{F8BD009F-782C-4DA9-810C-BCB4C11C4E46}" type="sibTrans" cxnId="{0E803620-0803-4A28-9739-84045A0FCAE8}">
      <dgm:prSet/>
      <dgm:spPr/>
      <dgm:t>
        <a:bodyPr/>
        <a:lstStyle/>
        <a:p>
          <a:endParaRPr lang="en-US"/>
        </a:p>
      </dgm:t>
    </dgm:pt>
    <dgm:pt modelId="{4CB35D6E-865D-4A9D-B786-1703AC89A6E7}">
      <dgm:prSet/>
      <dgm:spPr/>
      <dgm:t>
        <a:bodyPr/>
        <a:lstStyle/>
        <a:p>
          <a:pPr rtl="0"/>
          <a:r>
            <a:rPr lang="en-US" dirty="0" smtClean="0"/>
            <a:t>Technology agnostic</a:t>
          </a:r>
          <a:endParaRPr lang="en-US" dirty="0"/>
        </a:p>
      </dgm:t>
    </dgm:pt>
    <dgm:pt modelId="{E5725875-6847-4A82-AF6F-1EAF0B3A4BA1}" type="parTrans" cxnId="{38CBA949-F93D-49EC-8244-05AB7D6F7283}">
      <dgm:prSet/>
      <dgm:spPr/>
      <dgm:t>
        <a:bodyPr/>
        <a:lstStyle/>
        <a:p>
          <a:endParaRPr lang="en-US"/>
        </a:p>
      </dgm:t>
    </dgm:pt>
    <dgm:pt modelId="{0A45D469-D785-4228-920A-EADE43BEA1FA}" type="sibTrans" cxnId="{38CBA949-F93D-49EC-8244-05AB7D6F7283}">
      <dgm:prSet/>
      <dgm:spPr/>
      <dgm:t>
        <a:bodyPr/>
        <a:lstStyle/>
        <a:p>
          <a:endParaRPr lang="en-US"/>
        </a:p>
      </dgm:t>
    </dgm:pt>
    <dgm:pt modelId="{83757DB3-899D-4C9D-A75F-F6936AC99120}" type="pres">
      <dgm:prSet presAssocID="{A074EFF9-97AC-4020-AA3D-A8060DC71E09}" presName="linear" presStyleCnt="0">
        <dgm:presLayoutVars>
          <dgm:dir/>
          <dgm:animLvl val="lvl"/>
          <dgm:resizeHandles val="exact"/>
        </dgm:presLayoutVars>
      </dgm:prSet>
      <dgm:spPr/>
      <dgm:t>
        <a:bodyPr/>
        <a:lstStyle/>
        <a:p>
          <a:endParaRPr lang="en-US"/>
        </a:p>
      </dgm:t>
    </dgm:pt>
    <dgm:pt modelId="{7FE005FA-B696-46DA-95B7-84727F2360FC}" type="pres">
      <dgm:prSet presAssocID="{EBCDAB4B-0311-4301-B43C-22BDD97AF95B}" presName="parentLin" presStyleCnt="0"/>
      <dgm:spPr/>
    </dgm:pt>
    <dgm:pt modelId="{4BF0FF55-EE10-4290-806F-26F90462EC95}" type="pres">
      <dgm:prSet presAssocID="{EBCDAB4B-0311-4301-B43C-22BDD97AF95B}" presName="parentLeftMargin" presStyleLbl="node1" presStyleIdx="0" presStyleCnt="1"/>
      <dgm:spPr/>
      <dgm:t>
        <a:bodyPr/>
        <a:lstStyle/>
        <a:p>
          <a:endParaRPr lang="en-US"/>
        </a:p>
      </dgm:t>
    </dgm:pt>
    <dgm:pt modelId="{D8BEC27B-0BE2-4634-8D97-B5789528A204}" type="pres">
      <dgm:prSet presAssocID="{EBCDAB4B-0311-4301-B43C-22BDD97AF95B}" presName="parentText" presStyleLbl="node1" presStyleIdx="0" presStyleCnt="1">
        <dgm:presLayoutVars>
          <dgm:chMax val="0"/>
          <dgm:bulletEnabled val="1"/>
        </dgm:presLayoutVars>
      </dgm:prSet>
      <dgm:spPr/>
      <dgm:t>
        <a:bodyPr/>
        <a:lstStyle/>
        <a:p>
          <a:endParaRPr lang="en-US"/>
        </a:p>
      </dgm:t>
    </dgm:pt>
    <dgm:pt modelId="{15716E64-A6C6-4566-A650-ABCF82CD1B8C}" type="pres">
      <dgm:prSet presAssocID="{EBCDAB4B-0311-4301-B43C-22BDD97AF95B}" presName="negativeSpace" presStyleCnt="0"/>
      <dgm:spPr/>
    </dgm:pt>
    <dgm:pt modelId="{DF1BB5D7-273F-4EA2-B2E5-C51A300DDB73}" type="pres">
      <dgm:prSet presAssocID="{EBCDAB4B-0311-4301-B43C-22BDD97AF95B}" presName="childText" presStyleLbl="conFgAcc1" presStyleIdx="0" presStyleCnt="1">
        <dgm:presLayoutVars>
          <dgm:bulletEnabled val="1"/>
        </dgm:presLayoutVars>
      </dgm:prSet>
      <dgm:spPr/>
      <dgm:t>
        <a:bodyPr/>
        <a:lstStyle/>
        <a:p>
          <a:endParaRPr lang="en-US"/>
        </a:p>
      </dgm:t>
    </dgm:pt>
  </dgm:ptLst>
  <dgm:cxnLst>
    <dgm:cxn modelId="{38CBA949-F93D-49EC-8244-05AB7D6F7283}" srcId="{EBCDAB4B-0311-4301-B43C-22BDD97AF95B}" destId="{4CB35D6E-865D-4A9D-B786-1703AC89A6E7}" srcOrd="3" destOrd="0" parTransId="{E5725875-6847-4A82-AF6F-1EAF0B3A4BA1}" sibTransId="{0A45D469-D785-4228-920A-EADE43BEA1FA}"/>
    <dgm:cxn modelId="{9FA5E823-84ED-4591-BB7D-DEA4E0FF8082}" type="presOf" srcId="{4CB35D6E-865D-4A9D-B786-1703AC89A6E7}" destId="{DF1BB5D7-273F-4EA2-B2E5-C51A300DDB73}" srcOrd="0" destOrd="3" presId="urn:microsoft.com/office/officeart/2005/8/layout/list1"/>
    <dgm:cxn modelId="{54477421-C53C-430E-B0D1-323CF386296D}" type="presOf" srcId="{133E2C0F-B2A1-42C6-A9A3-707DEAE8229F}" destId="{DF1BB5D7-273F-4EA2-B2E5-C51A300DDB73}" srcOrd="0" destOrd="0" presId="urn:microsoft.com/office/officeart/2005/8/layout/list1"/>
    <dgm:cxn modelId="{8CF8E442-EA1C-486F-AE20-AADD1C020CCC}" type="presOf" srcId="{EBCDAB4B-0311-4301-B43C-22BDD97AF95B}" destId="{D8BEC27B-0BE2-4634-8D97-B5789528A204}" srcOrd="1" destOrd="0" presId="urn:microsoft.com/office/officeart/2005/8/layout/list1"/>
    <dgm:cxn modelId="{3223118A-6DB5-416D-97FB-D71145173E77}" srcId="{EBCDAB4B-0311-4301-B43C-22BDD97AF95B}" destId="{133E2C0F-B2A1-42C6-A9A3-707DEAE8229F}" srcOrd="0" destOrd="0" parTransId="{2A3B6A55-A6DB-4CC6-A2E5-0A4A25541403}" sibTransId="{C9FA2A84-1059-4FC2-B4FA-07AC45DF5224}"/>
    <dgm:cxn modelId="{A38915DE-09F7-45AF-84C4-960CDD922F0B}" srcId="{A074EFF9-97AC-4020-AA3D-A8060DC71E09}" destId="{EBCDAB4B-0311-4301-B43C-22BDD97AF95B}" srcOrd="0" destOrd="0" parTransId="{575E935F-0947-4A48-992F-7FE92C1DF5CA}" sibTransId="{929DC0A7-B94E-4FAB-9F9E-82B04BF2BA95}"/>
    <dgm:cxn modelId="{AB796CCD-6D31-4A1E-948A-F7BE84EB852B}" type="presOf" srcId="{A074EFF9-97AC-4020-AA3D-A8060DC71E09}" destId="{83757DB3-899D-4C9D-A75F-F6936AC99120}" srcOrd="0" destOrd="0" presId="urn:microsoft.com/office/officeart/2005/8/layout/list1"/>
    <dgm:cxn modelId="{0E803620-0803-4A28-9739-84045A0FCAE8}" srcId="{EBCDAB4B-0311-4301-B43C-22BDD97AF95B}" destId="{F23B456E-5C9F-45CE-B79A-68B8FF01568F}" srcOrd="2" destOrd="0" parTransId="{EDCFE067-F5F8-4C5D-8C64-4CE6CE0DCD4B}" sibTransId="{F8BD009F-782C-4DA9-810C-BCB4C11C4E46}"/>
    <dgm:cxn modelId="{50C4006C-1C4E-437A-A923-6B2F62A48E55}" type="presOf" srcId="{34F5B5D7-208B-4F90-8626-41C3D6C39925}" destId="{DF1BB5D7-273F-4EA2-B2E5-C51A300DDB73}" srcOrd="0" destOrd="1" presId="urn:microsoft.com/office/officeart/2005/8/layout/list1"/>
    <dgm:cxn modelId="{EE81A0EC-1FC4-4853-A2BC-E12059492DF4}" srcId="{EBCDAB4B-0311-4301-B43C-22BDD97AF95B}" destId="{34F5B5D7-208B-4F90-8626-41C3D6C39925}" srcOrd="1" destOrd="0" parTransId="{866C4D45-D93A-4C96-BDE9-A0FEF721DC31}" sibTransId="{D0592D95-84C8-44D4-B54B-C10DF2FDB947}"/>
    <dgm:cxn modelId="{50B00571-C36F-4F8B-BA17-57376A96F8C0}" type="presOf" srcId="{F23B456E-5C9F-45CE-B79A-68B8FF01568F}" destId="{DF1BB5D7-273F-4EA2-B2E5-C51A300DDB73}" srcOrd="0" destOrd="2" presId="urn:microsoft.com/office/officeart/2005/8/layout/list1"/>
    <dgm:cxn modelId="{26F84D07-B397-4F97-BD29-BD3030763BA0}" type="presOf" srcId="{EBCDAB4B-0311-4301-B43C-22BDD97AF95B}" destId="{4BF0FF55-EE10-4290-806F-26F90462EC95}" srcOrd="0" destOrd="0" presId="urn:microsoft.com/office/officeart/2005/8/layout/list1"/>
    <dgm:cxn modelId="{B3446A91-1B99-4CA1-A053-FE41C7E17804}" type="presParOf" srcId="{83757DB3-899D-4C9D-A75F-F6936AC99120}" destId="{7FE005FA-B696-46DA-95B7-84727F2360FC}" srcOrd="0" destOrd="0" presId="urn:microsoft.com/office/officeart/2005/8/layout/list1"/>
    <dgm:cxn modelId="{7030C90C-8832-41FE-8BEF-B8F4FDF99CAD}" type="presParOf" srcId="{7FE005FA-B696-46DA-95B7-84727F2360FC}" destId="{4BF0FF55-EE10-4290-806F-26F90462EC95}" srcOrd="0" destOrd="0" presId="urn:microsoft.com/office/officeart/2005/8/layout/list1"/>
    <dgm:cxn modelId="{D4274310-B46A-45CE-A1BD-0D9E45E8371F}" type="presParOf" srcId="{7FE005FA-B696-46DA-95B7-84727F2360FC}" destId="{D8BEC27B-0BE2-4634-8D97-B5789528A204}" srcOrd="1" destOrd="0" presId="urn:microsoft.com/office/officeart/2005/8/layout/list1"/>
    <dgm:cxn modelId="{A69B146E-C4F9-4872-BDC0-DEC1EC423293}" type="presParOf" srcId="{83757DB3-899D-4C9D-A75F-F6936AC99120}" destId="{15716E64-A6C6-4566-A650-ABCF82CD1B8C}" srcOrd="1" destOrd="0" presId="urn:microsoft.com/office/officeart/2005/8/layout/list1"/>
    <dgm:cxn modelId="{1C98097F-7E0C-4C8E-B72E-232485E43475}" type="presParOf" srcId="{83757DB3-899D-4C9D-A75F-F6936AC99120}" destId="{DF1BB5D7-273F-4EA2-B2E5-C51A300DDB7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74EFF9-97AC-4020-AA3D-A8060DC71E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CDAB4B-0311-4301-B43C-22BDD97AF95B}">
      <dgm:prSet/>
      <dgm:spPr/>
      <dgm:t>
        <a:bodyPr/>
        <a:lstStyle/>
        <a:p>
          <a:pPr rtl="0"/>
          <a:r>
            <a:rPr lang="en-US" dirty="0" smtClean="0"/>
            <a:t>A Reference Model can be used to:</a:t>
          </a:r>
          <a:endParaRPr lang="en-US" dirty="0"/>
        </a:p>
      </dgm:t>
    </dgm:pt>
    <dgm:pt modelId="{575E935F-0947-4A48-992F-7FE92C1DF5CA}" type="parTrans" cxnId="{A38915DE-09F7-45AF-84C4-960CDD922F0B}">
      <dgm:prSet/>
      <dgm:spPr/>
      <dgm:t>
        <a:bodyPr/>
        <a:lstStyle/>
        <a:p>
          <a:endParaRPr lang="en-US"/>
        </a:p>
      </dgm:t>
    </dgm:pt>
    <dgm:pt modelId="{929DC0A7-B94E-4FAB-9F9E-82B04BF2BA95}" type="sibTrans" cxnId="{A38915DE-09F7-45AF-84C4-960CDD922F0B}">
      <dgm:prSet/>
      <dgm:spPr/>
      <dgm:t>
        <a:bodyPr/>
        <a:lstStyle/>
        <a:p>
          <a:endParaRPr lang="en-US"/>
        </a:p>
      </dgm:t>
    </dgm:pt>
    <dgm:pt modelId="{133E2C0F-B2A1-42C6-A9A3-707DEAE8229F}">
      <dgm:prSet/>
      <dgm:spPr/>
      <dgm:t>
        <a:bodyPr/>
        <a:lstStyle/>
        <a:p>
          <a:pPr rtl="0"/>
          <a:r>
            <a:rPr lang="en-US" dirty="0" smtClean="0"/>
            <a:t>Create standards for objects in the model</a:t>
          </a:r>
          <a:endParaRPr lang="en-US" dirty="0"/>
        </a:p>
      </dgm:t>
    </dgm:pt>
    <dgm:pt modelId="{2A3B6A55-A6DB-4CC6-A2E5-0A4A25541403}" type="parTrans" cxnId="{3223118A-6DB5-416D-97FB-D71145173E77}">
      <dgm:prSet/>
      <dgm:spPr/>
      <dgm:t>
        <a:bodyPr/>
        <a:lstStyle/>
        <a:p>
          <a:endParaRPr lang="en-US"/>
        </a:p>
      </dgm:t>
    </dgm:pt>
    <dgm:pt modelId="{C9FA2A84-1059-4FC2-B4FA-07AC45DF5224}" type="sibTrans" cxnId="{3223118A-6DB5-416D-97FB-D71145173E77}">
      <dgm:prSet/>
      <dgm:spPr/>
      <dgm:t>
        <a:bodyPr/>
        <a:lstStyle/>
        <a:p>
          <a:endParaRPr lang="en-US"/>
        </a:p>
      </dgm:t>
    </dgm:pt>
    <dgm:pt modelId="{34F5B5D7-208B-4F90-8626-41C3D6C39925}">
      <dgm:prSet/>
      <dgm:spPr/>
      <dgm:t>
        <a:bodyPr/>
        <a:lstStyle/>
        <a:p>
          <a:pPr rtl="0"/>
          <a:r>
            <a:rPr lang="en-US" dirty="0" smtClean="0"/>
            <a:t>Break down a large problem space</a:t>
          </a:r>
          <a:endParaRPr lang="en-US" dirty="0"/>
        </a:p>
      </dgm:t>
    </dgm:pt>
    <dgm:pt modelId="{866C4D45-D93A-4C96-BDE9-A0FEF721DC31}" type="parTrans" cxnId="{EE81A0EC-1FC4-4853-A2BC-E12059492DF4}">
      <dgm:prSet/>
      <dgm:spPr/>
      <dgm:t>
        <a:bodyPr/>
        <a:lstStyle/>
        <a:p>
          <a:endParaRPr lang="en-US"/>
        </a:p>
      </dgm:t>
    </dgm:pt>
    <dgm:pt modelId="{D0592D95-84C8-44D4-B54B-C10DF2FDB947}" type="sibTrans" cxnId="{EE81A0EC-1FC4-4853-A2BC-E12059492DF4}">
      <dgm:prSet/>
      <dgm:spPr/>
      <dgm:t>
        <a:bodyPr/>
        <a:lstStyle/>
        <a:p>
          <a:endParaRPr lang="en-US"/>
        </a:p>
      </dgm:t>
    </dgm:pt>
    <dgm:pt modelId="{F23B456E-5C9F-45CE-B79A-68B8FF01568F}">
      <dgm:prSet/>
      <dgm:spPr/>
      <dgm:t>
        <a:bodyPr/>
        <a:lstStyle/>
        <a:p>
          <a:pPr rtl="0"/>
          <a:r>
            <a:rPr lang="en-US" dirty="0" smtClean="0"/>
            <a:t>Define concepts and relationships</a:t>
          </a:r>
          <a:endParaRPr lang="en-US" dirty="0"/>
        </a:p>
      </dgm:t>
    </dgm:pt>
    <dgm:pt modelId="{EDCFE067-F5F8-4C5D-8C64-4CE6CE0DCD4B}" type="parTrans" cxnId="{0E803620-0803-4A28-9739-84045A0FCAE8}">
      <dgm:prSet/>
      <dgm:spPr/>
      <dgm:t>
        <a:bodyPr/>
        <a:lstStyle/>
        <a:p>
          <a:endParaRPr lang="en-US"/>
        </a:p>
      </dgm:t>
    </dgm:pt>
    <dgm:pt modelId="{F8BD009F-782C-4DA9-810C-BCB4C11C4E46}" type="sibTrans" cxnId="{0E803620-0803-4A28-9739-84045A0FCAE8}">
      <dgm:prSet/>
      <dgm:spPr/>
      <dgm:t>
        <a:bodyPr/>
        <a:lstStyle/>
        <a:p>
          <a:endParaRPr lang="en-US"/>
        </a:p>
      </dgm:t>
    </dgm:pt>
    <dgm:pt modelId="{4CB35D6E-865D-4A9D-B786-1703AC89A6E7}">
      <dgm:prSet/>
      <dgm:spPr/>
      <dgm:t>
        <a:bodyPr/>
        <a:lstStyle/>
        <a:p>
          <a:pPr rtl="0"/>
          <a:r>
            <a:rPr lang="en-US" dirty="0" smtClean="0"/>
            <a:t>Define and create roles and responsibilities</a:t>
          </a:r>
          <a:endParaRPr lang="en-US" dirty="0"/>
        </a:p>
      </dgm:t>
    </dgm:pt>
    <dgm:pt modelId="{E5725875-6847-4A82-AF6F-1EAF0B3A4BA1}" type="parTrans" cxnId="{38CBA949-F93D-49EC-8244-05AB7D6F7283}">
      <dgm:prSet/>
      <dgm:spPr/>
      <dgm:t>
        <a:bodyPr/>
        <a:lstStyle/>
        <a:p>
          <a:endParaRPr lang="en-US"/>
        </a:p>
      </dgm:t>
    </dgm:pt>
    <dgm:pt modelId="{0A45D469-D785-4228-920A-EADE43BEA1FA}" type="sibTrans" cxnId="{38CBA949-F93D-49EC-8244-05AB7D6F7283}">
      <dgm:prSet/>
      <dgm:spPr/>
      <dgm:t>
        <a:bodyPr/>
        <a:lstStyle/>
        <a:p>
          <a:endParaRPr lang="en-US"/>
        </a:p>
      </dgm:t>
    </dgm:pt>
    <dgm:pt modelId="{87E50394-7CF8-41BF-956B-677C2839F141}">
      <dgm:prSet/>
      <dgm:spPr/>
      <dgm:t>
        <a:bodyPr/>
        <a:lstStyle/>
        <a:p>
          <a:pPr rtl="0"/>
          <a:r>
            <a:rPr lang="en-US" dirty="0" smtClean="0"/>
            <a:t>Compare different things (software solutions)</a:t>
          </a:r>
          <a:endParaRPr lang="en-US" dirty="0"/>
        </a:p>
      </dgm:t>
    </dgm:pt>
    <dgm:pt modelId="{A649DBC0-39A9-499B-8F88-A268A92D24E5}" type="parTrans" cxnId="{5CBAD87D-721B-4428-BC04-1641D3687C0B}">
      <dgm:prSet/>
      <dgm:spPr/>
      <dgm:t>
        <a:bodyPr/>
        <a:lstStyle/>
        <a:p>
          <a:endParaRPr lang="en-US"/>
        </a:p>
      </dgm:t>
    </dgm:pt>
    <dgm:pt modelId="{DF9A4128-80ED-4ABA-A7B1-1609C98A5B4E}" type="sibTrans" cxnId="{5CBAD87D-721B-4428-BC04-1641D3687C0B}">
      <dgm:prSet/>
      <dgm:spPr/>
      <dgm:t>
        <a:bodyPr/>
        <a:lstStyle/>
        <a:p>
          <a:endParaRPr lang="en-US"/>
        </a:p>
      </dgm:t>
    </dgm:pt>
    <dgm:pt modelId="{83757DB3-899D-4C9D-A75F-F6936AC99120}" type="pres">
      <dgm:prSet presAssocID="{A074EFF9-97AC-4020-AA3D-A8060DC71E09}" presName="linear" presStyleCnt="0">
        <dgm:presLayoutVars>
          <dgm:dir/>
          <dgm:animLvl val="lvl"/>
          <dgm:resizeHandles val="exact"/>
        </dgm:presLayoutVars>
      </dgm:prSet>
      <dgm:spPr/>
      <dgm:t>
        <a:bodyPr/>
        <a:lstStyle/>
        <a:p>
          <a:endParaRPr lang="en-US"/>
        </a:p>
      </dgm:t>
    </dgm:pt>
    <dgm:pt modelId="{7FE005FA-B696-46DA-95B7-84727F2360FC}" type="pres">
      <dgm:prSet presAssocID="{EBCDAB4B-0311-4301-B43C-22BDD97AF95B}" presName="parentLin" presStyleCnt="0"/>
      <dgm:spPr/>
    </dgm:pt>
    <dgm:pt modelId="{4BF0FF55-EE10-4290-806F-26F90462EC95}" type="pres">
      <dgm:prSet presAssocID="{EBCDAB4B-0311-4301-B43C-22BDD97AF95B}" presName="parentLeftMargin" presStyleLbl="node1" presStyleIdx="0" presStyleCnt="1"/>
      <dgm:spPr/>
      <dgm:t>
        <a:bodyPr/>
        <a:lstStyle/>
        <a:p>
          <a:endParaRPr lang="en-US"/>
        </a:p>
      </dgm:t>
    </dgm:pt>
    <dgm:pt modelId="{D8BEC27B-0BE2-4634-8D97-B5789528A204}" type="pres">
      <dgm:prSet presAssocID="{EBCDAB4B-0311-4301-B43C-22BDD97AF95B}" presName="parentText" presStyleLbl="node1" presStyleIdx="0" presStyleCnt="1">
        <dgm:presLayoutVars>
          <dgm:chMax val="0"/>
          <dgm:bulletEnabled val="1"/>
        </dgm:presLayoutVars>
      </dgm:prSet>
      <dgm:spPr/>
      <dgm:t>
        <a:bodyPr/>
        <a:lstStyle/>
        <a:p>
          <a:endParaRPr lang="en-US"/>
        </a:p>
      </dgm:t>
    </dgm:pt>
    <dgm:pt modelId="{15716E64-A6C6-4566-A650-ABCF82CD1B8C}" type="pres">
      <dgm:prSet presAssocID="{EBCDAB4B-0311-4301-B43C-22BDD97AF95B}" presName="negativeSpace" presStyleCnt="0"/>
      <dgm:spPr/>
    </dgm:pt>
    <dgm:pt modelId="{DF1BB5D7-273F-4EA2-B2E5-C51A300DDB73}" type="pres">
      <dgm:prSet presAssocID="{EBCDAB4B-0311-4301-B43C-22BDD97AF95B}" presName="childText" presStyleLbl="conFgAcc1" presStyleIdx="0" presStyleCnt="1">
        <dgm:presLayoutVars>
          <dgm:bulletEnabled val="1"/>
        </dgm:presLayoutVars>
      </dgm:prSet>
      <dgm:spPr/>
      <dgm:t>
        <a:bodyPr/>
        <a:lstStyle/>
        <a:p>
          <a:endParaRPr lang="en-US"/>
        </a:p>
      </dgm:t>
    </dgm:pt>
  </dgm:ptLst>
  <dgm:cxnLst>
    <dgm:cxn modelId="{43E0A792-3989-4FE6-AB37-8839E350B020}" type="presOf" srcId="{F23B456E-5C9F-45CE-B79A-68B8FF01568F}" destId="{DF1BB5D7-273F-4EA2-B2E5-C51A300DDB73}" srcOrd="0" destOrd="2" presId="urn:microsoft.com/office/officeart/2005/8/layout/list1"/>
    <dgm:cxn modelId="{C141AACE-703C-4C01-B018-18E33FA8FFC2}" type="presOf" srcId="{EBCDAB4B-0311-4301-B43C-22BDD97AF95B}" destId="{D8BEC27B-0BE2-4634-8D97-B5789528A204}" srcOrd="1" destOrd="0" presId="urn:microsoft.com/office/officeart/2005/8/layout/list1"/>
    <dgm:cxn modelId="{5CBAD87D-721B-4428-BC04-1641D3687C0B}" srcId="{EBCDAB4B-0311-4301-B43C-22BDD97AF95B}" destId="{87E50394-7CF8-41BF-956B-677C2839F141}" srcOrd="4" destOrd="0" parTransId="{A649DBC0-39A9-499B-8F88-A268A92D24E5}" sibTransId="{DF9A4128-80ED-4ABA-A7B1-1609C98A5B4E}"/>
    <dgm:cxn modelId="{272CE3A4-8DFA-4B96-9ED3-FA89598271A9}" type="presOf" srcId="{EBCDAB4B-0311-4301-B43C-22BDD97AF95B}" destId="{4BF0FF55-EE10-4290-806F-26F90462EC95}" srcOrd="0" destOrd="0" presId="urn:microsoft.com/office/officeart/2005/8/layout/list1"/>
    <dgm:cxn modelId="{D2E01AC7-A1E1-42DB-B3AC-1C7920B4B82C}" type="presOf" srcId="{4CB35D6E-865D-4A9D-B786-1703AC89A6E7}" destId="{DF1BB5D7-273F-4EA2-B2E5-C51A300DDB73}" srcOrd="0" destOrd="3" presId="urn:microsoft.com/office/officeart/2005/8/layout/list1"/>
    <dgm:cxn modelId="{38CBA949-F93D-49EC-8244-05AB7D6F7283}" srcId="{EBCDAB4B-0311-4301-B43C-22BDD97AF95B}" destId="{4CB35D6E-865D-4A9D-B786-1703AC89A6E7}" srcOrd="3" destOrd="0" parTransId="{E5725875-6847-4A82-AF6F-1EAF0B3A4BA1}" sibTransId="{0A45D469-D785-4228-920A-EADE43BEA1FA}"/>
    <dgm:cxn modelId="{3223118A-6DB5-416D-97FB-D71145173E77}" srcId="{EBCDAB4B-0311-4301-B43C-22BDD97AF95B}" destId="{133E2C0F-B2A1-42C6-A9A3-707DEAE8229F}" srcOrd="0" destOrd="0" parTransId="{2A3B6A55-A6DB-4CC6-A2E5-0A4A25541403}" sibTransId="{C9FA2A84-1059-4FC2-B4FA-07AC45DF5224}"/>
    <dgm:cxn modelId="{0E803620-0803-4A28-9739-84045A0FCAE8}" srcId="{EBCDAB4B-0311-4301-B43C-22BDD97AF95B}" destId="{F23B456E-5C9F-45CE-B79A-68B8FF01568F}" srcOrd="2" destOrd="0" parTransId="{EDCFE067-F5F8-4C5D-8C64-4CE6CE0DCD4B}" sibTransId="{F8BD009F-782C-4DA9-810C-BCB4C11C4E46}"/>
    <dgm:cxn modelId="{8C97D947-5FA4-4EF6-97E0-09DDB02BD703}" type="presOf" srcId="{133E2C0F-B2A1-42C6-A9A3-707DEAE8229F}" destId="{DF1BB5D7-273F-4EA2-B2E5-C51A300DDB73}" srcOrd="0" destOrd="0" presId="urn:microsoft.com/office/officeart/2005/8/layout/list1"/>
    <dgm:cxn modelId="{A38915DE-09F7-45AF-84C4-960CDD922F0B}" srcId="{A074EFF9-97AC-4020-AA3D-A8060DC71E09}" destId="{EBCDAB4B-0311-4301-B43C-22BDD97AF95B}" srcOrd="0" destOrd="0" parTransId="{575E935F-0947-4A48-992F-7FE92C1DF5CA}" sibTransId="{929DC0A7-B94E-4FAB-9F9E-82B04BF2BA95}"/>
    <dgm:cxn modelId="{7563C3E4-DC8A-4C55-80E4-A4879AFCD802}" type="presOf" srcId="{34F5B5D7-208B-4F90-8626-41C3D6C39925}" destId="{DF1BB5D7-273F-4EA2-B2E5-C51A300DDB73}" srcOrd="0" destOrd="1" presId="urn:microsoft.com/office/officeart/2005/8/layout/list1"/>
    <dgm:cxn modelId="{27E7B0F6-E0FF-42A7-9761-17B5DD32AEB9}" type="presOf" srcId="{A074EFF9-97AC-4020-AA3D-A8060DC71E09}" destId="{83757DB3-899D-4C9D-A75F-F6936AC99120}" srcOrd="0" destOrd="0" presId="urn:microsoft.com/office/officeart/2005/8/layout/list1"/>
    <dgm:cxn modelId="{F3E7EA10-7D9C-4059-8FC8-D987D7D66618}" type="presOf" srcId="{87E50394-7CF8-41BF-956B-677C2839F141}" destId="{DF1BB5D7-273F-4EA2-B2E5-C51A300DDB73}" srcOrd="0" destOrd="4" presId="urn:microsoft.com/office/officeart/2005/8/layout/list1"/>
    <dgm:cxn modelId="{EE81A0EC-1FC4-4853-A2BC-E12059492DF4}" srcId="{EBCDAB4B-0311-4301-B43C-22BDD97AF95B}" destId="{34F5B5D7-208B-4F90-8626-41C3D6C39925}" srcOrd="1" destOrd="0" parTransId="{866C4D45-D93A-4C96-BDE9-A0FEF721DC31}" sibTransId="{D0592D95-84C8-44D4-B54B-C10DF2FDB947}"/>
    <dgm:cxn modelId="{E23BD614-8F2F-4011-A0A7-7A99E50202E1}" type="presParOf" srcId="{83757DB3-899D-4C9D-A75F-F6936AC99120}" destId="{7FE005FA-B696-46DA-95B7-84727F2360FC}" srcOrd="0" destOrd="0" presId="urn:microsoft.com/office/officeart/2005/8/layout/list1"/>
    <dgm:cxn modelId="{404CC12D-1B71-4C76-85DF-6DB260FE9EFE}" type="presParOf" srcId="{7FE005FA-B696-46DA-95B7-84727F2360FC}" destId="{4BF0FF55-EE10-4290-806F-26F90462EC95}" srcOrd="0" destOrd="0" presId="urn:microsoft.com/office/officeart/2005/8/layout/list1"/>
    <dgm:cxn modelId="{1D6657C4-BE36-4A27-8B06-2C1938615966}" type="presParOf" srcId="{7FE005FA-B696-46DA-95B7-84727F2360FC}" destId="{D8BEC27B-0BE2-4634-8D97-B5789528A204}" srcOrd="1" destOrd="0" presId="urn:microsoft.com/office/officeart/2005/8/layout/list1"/>
    <dgm:cxn modelId="{09C2260F-510F-4E4A-B099-FE9928E1DD61}" type="presParOf" srcId="{83757DB3-899D-4C9D-A75F-F6936AC99120}" destId="{15716E64-A6C6-4566-A650-ABCF82CD1B8C}" srcOrd="1" destOrd="0" presId="urn:microsoft.com/office/officeart/2005/8/layout/list1"/>
    <dgm:cxn modelId="{3BCFD455-190C-4DEE-A257-80425A8C6CC6}" type="presParOf" srcId="{83757DB3-899D-4C9D-A75F-F6936AC99120}" destId="{DF1BB5D7-273F-4EA2-B2E5-C51A300DDB73}"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06B492-3FBC-4A93-AEE2-A1B0DE4164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391686B-EE52-436D-BDD8-3DC28F88A781}">
      <dgm:prSet/>
      <dgm:spPr/>
      <dgm:t>
        <a:bodyPr/>
        <a:lstStyle/>
        <a:p>
          <a:pPr rtl="0"/>
          <a:r>
            <a:rPr lang="en-US" dirty="0" smtClean="0"/>
            <a:t>Security Functionality</a:t>
          </a:r>
          <a:endParaRPr lang="en-US" dirty="0"/>
        </a:p>
      </dgm:t>
    </dgm:pt>
    <dgm:pt modelId="{4962C65A-5F31-4907-9199-0FBD5FD2FE42}" type="parTrans" cxnId="{3ECA724C-F29B-42CD-B4B6-DDB5D3BE3570}">
      <dgm:prSet/>
      <dgm:spPr/>
      <dgm:t>
        <a:bodyPr/>
        <a:lstStyle/>
        <a:p>
          <a:endParaRPr lang="en-US"/>
        </a:p>
      </dgm:t>
    </dgm:pt>
    <dgm:pt modelId="{645DB37B-02B8-47A7-B3AB-1377D349AB46}" type="sibTrans" cxnId="{3ECA724C-F29B-42CD-B4B6-DDB5D3BE3570}">
      <dgm:prSet/>
      <dgm:spPr/>
      <dgm:t>
        <a:bodyPr/>
        <a:lstStyle/>
        <a:p>
          <a:endParaRPr lang="en-US"/>
        </a:p>
      </dgm:t>
    </dgm:pt>
    <dgm:pt modelId="{A2AF9212-AF47-4E10-B5E8-4AF76DA98EF1}">
      <dgm:prSet/>
      <dgm:spPr/>
      <dgm:t>
        <a:bodyPr/>
        <a:lstStyle/>
        <a:p>
          <a:pPr rtl="0"/>
          <a:r>
            <a:rPr lang="en-US" dirty="0" smtClean="0"/>
            <a:t>Infrastructure Security</a:t>
          </a:r>
          <a:endParaRPr lang="en-US" dirty="0"/>
        </a:p>
      </dgm:t>
    </dgm:pt>
    <dgm:pt modelId="{00826AA9-4C6D-40EB-97C3-035187F60AB3}" type="parTrans" cxnId="{A9B68F84-BC01-420E-9ED5-61CF43BBD193}">
      <dgm:prSet/>
      <dgm:spPr/>
      <dgm:t>
        <a:bodyPr/>
        <a:lstStyle/>
        <a:p>
          <a:endParaRPr lang="en-US"/>
        </a:p>
      </dgm:t>
    </dgm:pt>
    <dgm:pt modelId="{B85E00DD-A6F4-4F8D-ADED-CCD957AB0E87}" type="sibTrans" cxnId="{A9B68F84-BC01-420E-9ED5-61CF43BBD193}">
      <dgm:prSet/>
      <dgm:spPr/>
      <dgm:t>
        <a:bodyPr/>
        <a:lstStyle/>
        <a:p>
          <a:endParaRPr lang="en-US"/>
        </a:p>
      </dgm:t>
    </dgm:pt>
    <dgm:pt modelId="{C88A559A-AD74-4BA0-AC1D-55FB65078F10}">
      <dgm:prSet/>
      <dgm:spPr/>
      <dgm:t>
        <a:bodyPr/>
        <a:lstStyle/>
        <a:p>
          <a:pPr rtl="0"/>
          <a:r>
            <a:rPr lang="en-US" dirty="0" smtClean="0"/>
            <a:t>Platform Security</a:t>
          </a:r>
          <a:endParaRPr lang="en-US" dirty="0"/>
        </a:p>
      </dgm:t>
    </dgm:pt>
    <dgm:pt modelId="{93B69040-3509-44BE-A509-EF1E64208F8F}" type="parTrans" cxnId="{DF6B860E-8DCF-4224-9FBB-BF385DBD8B60}">
      <dgm:prSet/>
      <dgm:spPr/>
      <dgm:t>
        <a:bodyPr/>
        <a:lstStyle/>
        <a:p>
          <a:endParaRPr lang="en-US"/>
        </a:p>
      </dgm:t>
    </dgm:pt>
    <dgm:pt modelId="{8860ABA9-3C7E-446B-93AB-63058A0CFD74}" type="sibTrans" cxnId="{DF6B860E-8DCF-4224-9FBB-BF385DBD8B60}">
      <dgm:prSet/>
      <dgm:spPr/>
      <dgm:t>
        <a:bodyPr/>
        <a:lstStyle/>
        <a:p>
          <a:endParaRPr lang="en-US"/>
        </a:p>
      </dgm:t>
    </dgm:pt>
    <dgm:pt modelId="{1B2343E8-EAEC-496C-97F0-E9EDFE6F9227}">
      <dgm:prSet/>
      <dgm:spPr/>
      <dgm:t>
        <a:bodyPr/>
        <a:lstStyle/>
        <a:p>
          <a:pPr rtl="0"/>
          <a:r>
            <a:rPr lang="en-US" dirty="0" smtClean="0"/>
            <a:t>Software Security</a:t>
          </a:r>
          <a:endParaRPr lang="en-US" dirty="0"/>
        </a:p>
      </dgm:t>
    </dgm:pt>
    <dgm:pt modelId="{9A6AAD95-CEE9-487A-9D64-E6B0EEB3820B}" type="parTrans" cxnId="{9C39DD91-F22F-498E-B6F5-94A3F396C327}">
      <dgm:prSet/>
      <dgm:spPr/>
      <dgm:t>
        <a:bodyPr/>
        <a:lstStyle/>
        <a:p>
          <a:endParaRPr lang="en-US"/>
        </a:p>
      </dgm:t>
    </dgm:pt>
    <dgm:pt modelId="{9E24321D-899F-4AF6-A786-F59C51064C72}" type="sibTrans" cxnId="{9C39DD91-F22F-498E-B6F5-94A3F396C327}">
      <dgm:prSet/>
      <dgm:spPr/>
      <dgm:t>
        <a:bodyPr/>
        <a:lstStyle/>
        <a:p>
          <a:endParaRPr lang="en-US"/>
        </a:p>
      </dgm:t>
    </dgm:pt>
    <dgm:pt modelId="{0B4CCD8D-72F6-4E97-9AB1-62BDE2683A88}">
      <dgm:prSet/>
      <dgm:spPr/>
      <dgm:t>
        <a:bodyPr/>
        <a:lstStyle/>
        <a:p>
          <a:pPr rtl="0"/>
          <a:r>
            <a:rPr lang="en-US" dirty="0" smtClean="0"/>
            <a:t>Service Delivery Security</a:t>
          </a:r>
          <a:endParaRPr lang="en-US" dirty="0"/>
        </a:p>
      </dgm:t>
    </dgm:pt>
    <dgm:pt modelId="{201FE7A5-16D4-42D3-A355-5CB5C6741999}" type="parTrans" cxnId="{53E74D83-184E-4243-B7F3-6C91367EA98B}">
      <dgm:prSet/>
      <dgm:spPr/>
      <dgm:t>
        <a:bodyPr/>
        <a:lstStyle/>
        <a:p>
          <a:endParaRPr lang="en-US"/>
        </a:p>
      </dgm:t>
    </dgm:pt>
    <dgm:pt modelId="{6FD53D30-0613-47D9-9E8B-90690B878D73}" type="sibTrans" cxnId="{53E74D83-184E-4243-B7F3-6C91367EA98B}">
      <dgm:prSet/>
      <dgm:spPr/>
      <dgm:t>
        <a:bodyPr/>
        <a:lstStyle/>
        <a:p>
          <a:endParaRPr lang="en-US"/>
        </a:p>
      </dgm:t>
    </dgm:pt>
    <dgm:pt modelId="{7CAC8962-8CE0-4998-957E-7B032259A77D}">
      <dgm:prSet/>
      <dgm:spPr/>
      <dgm:t>
        <a:bodyPr/>
        <a:lstStyle/>
        <a:p>
          <a:pPr rtl="0"/>
          <a:r>
            <a:rPr lang="en-US" dirty="0" smtClean="0"/>
            <a:t>Management Security</a:t>
          </a:r>
          <a:endParaRPr lang="en-US" dirty="0"/>
        </a:p>
      </dgm:t>
    </dgm:pt>
    <dgm:pt modelId="{D35C71A1-1186-462A-AD49-F92E1B71E7BC}" type="parTrans" cxnId="{EFAE5E31-EFA5-4D24-B148-88E4D37AAB2F}">
      <dgm:prSet/>
      <dgm:spPr/>
      <dgm:t>
        <a:bodyPr/>
        <a:lstStyle/>
        <a:p>
          <a:endParaRPr lang="en-US"/>
        </a:p>
      </dgm:t>
    </dgm:pt>
    <dgm:pt modelId="{6F50F509-C7A4-4CE0-92B9-ABE2C82D68CD}" type="sibTrans" cxnId="{EFAE5E31-EFA5-4D24-B148-88E4D37AAB2F}">
      <dgm:prSet/>
      <dgm:spPr/>
      <dgm:t>
        <a:bodyPr/>
        <a:lstStyle/>
        <a:p>
          <a:endParaRPr lang="en-US"/>
        </a:p>
      </dgm:t>
    </dgm:pt>
    <dgm:pt modelId="{2299837E-4FFF-4B5D-88B5-FAC3365254F8}">
      <dgm:prSet/>
      <dgm:spPr/>
      <dgm:t>
        <a:bodyPr/>
        <a:lstStyle/>
        <a:p>
          <a:pPr rtl="0"/>
          <a:r>
            <a:rPr lang="en-US" dirty="0" smtClean="0"/>
            <a:t>Client Security</a:t>
          </a:r>
          <a:endParaRPr lang="en-US" dirty="0"/>
        </a:p>
      </dgm:t>
    </dgm:pt>
    <dgm:pt modelId="{81AC2877-3F3C-4B9F-8219-A54B25BAA7D4}" type="parTrans" cxnId="{55FBB404-5D8B-4D97-AF20-5843BC525589}">
      <dgm:prSet/>
      <dgm:spPr/>
      <dgm:t>
        <a:bodyPr/>
        <a:lstStyle/>
        <a:p>
          <a:endParaRPr lang="en-US"/>
        </a:p>
      </dgm:t>
    </dgm:pt>
    <dgm:pt modelId="{64A64FB8-CEFB-4ED1-89E8-1954CF302197}" type="sibTrans" cxnId="{55FBB404-5D8B-4D97-AF20-5843BC525589}">
      <dgm:prSet/>
      <dgm:spPr/>
      <dgm:t>
        <a:bodyPr/>
        <a:lstStyle/>
        <a:p>
          <a:endParaRPr lang="en-US"/>
        </a:p>
      </dgm:t>
    </dgm:pt>
    <dgm:pt modelId="{88CE7C52-1B67-4AD9-8801-95E8C1A9ACAD}">
      <dgm:prSet/>
      <dgm:spPr/>
      <dgm:t>
        <a:bodyPr/>
        <a:lstStyle/>
        <a:p>
          <a:pPr rtl="0"/>
          <a:r>
            <a:rPr lang="en-US" dirty="0" smtClean="0"/>
            <a:t>Legal/Compliance</a:t>
          </a:r>
          <a:endParaRPr lang="en-US" dirty="0"/>
        </a:p>
      </dgm:t>
    </dgm:pt>
    <dgm:pt modelId="{1F897FEE-911A-4125-9E2F-FB37A04FB5D7}" type="parTrans" cxnId="{88C773A1-EC7C-48E4-B4C4-7367AFA2BE4C}">
      <dgm:prSet/>
      <dgm:spPr/>
      <dgm:t>
        <a:bodyPr/>
        <a:lstStyle/>
        <a:p>
          <a:endParaRPr lang="en-US"/>
        </a:p>
      </dgm:t>
    </dgm:pt>
    <dgm:pt modelId="{0D409CFF-B775-443F-9243-EEE83FD1B192}" type="sibTrans" cxnId="{88C773A1-EC7C-48E4-B4C4-7367AFA2BE4C}">
      <dgm:prSet/>
      <dgm:spPr/>
      <dgm:t>
        <a:bodyPr/>
        <a:lstStyle/>
        <a:p>
          <a:endParaRPr lang="en-US"/>
        </a:p>
      </dgm:t>
    </dgm:pt>
    <dgm:pt modelId="{687D429B-E0FB-46FC-B68B-2C6B69DAE1F6}">
      <dgm:prSet/>
      <dgm:spPr/>
      <dgm:t>
        <a:bodyPr/>
        <a:lstStyle/>
        <a:p>
          <a:pPr rtl="0"/>
          <a:r>
            <a:rPr lang="en-US" dirty="0" smtClean="0"/>
            <a:t>Security Domains</a:t>
          </a:r>
          <a:endParaRPr lang="en-US" dirty="0"/>
        </a:p>
      </dgm:t>
    </dgm:pt>
    <dgm:pt modelId="{3DB07E30-D327-490F-B437-7CE07BE03CBE}" type="parTrans" cxnId="{1E08CF53-5A92-407B-90F7-B8F583FBC3C6}">
      <dgm:prSet/>
      <dgm:spPr/>
      <dgm:t>
        <a:bodyPr/>
        <a:lstStyle/>
        <a:p>
          <a:endParaRPr lang="en-US"/>
        </a:p>
      </dgm:t>
    </dgm:pt>
    <dgm:pt modelId="{C280ED4F-DE27-42D4-9326-53785941FDBF}" type="sibTrans" cxnId="{1E08CF53-5A92-407B-90F7-B8F583FBC3C6}">
      <dgm:prSet/>
      <dgm:spPr/>
      <dgm:t>
        <a:bodyPr/>
        <a:lstStyle/>
        <a:p>
          <a:endParaRPr lang="en-US"/>
        </a:p>
      </dgm:t>
    </dgm:pt>
    <dgm:pt modelId="{3E67596D-38AA-41F8-B6AB-DC8E7FACFF1E}" type="pres">
      <dgm:prSet presAssocID="{2C06B492-3FBC-4A93-AEE2-A1B0DE416401}" presName="vert0" presStyleCnt="0">
        <dgm:presLayoutVars>
          <dgm:dir/>
          <dgm:animOne val="branch"/>
          <dgm:animLvl val="lvl"/>
        </dgm:presLayoutVars>
      </dgm:prSet>
      <dgm:spPr/>
      <dgm:t>
        <a:bodyPr/>
        <a:lstStyle/>
        <a:p>
          <a:endParaRPr lang="en-US"/>
        </a:p>
      </dgm:t>
    </dgm:pt>
    <dgm:pt modelId="{DE8D65CF-4DF6-43C5-ABB9-F9CD28D114A7}" type="pres">
      <dgm:prSet presAssocID="{687D429B-E0FB-46FC-B68B-2C6B69DAE1F6}" presName="thickLine" presStyleLbl="alignNode1" presStyleIdx="0" presStyleCnt="1"/>
      <dgm:spPr/>
    </dgm:pt>
    <dgm:pt modelId="{8EAA4E3C-A6D7-4ACF-B2E3-CDA590EFD289}" type="pres">
      <dgm:prSet presAssocID="{687D429B-E0FB-46FC-B68B-2C6B69DAE1F6}" presName="horz1" presStyleCnt="0"/>
      <dgm:spPr/>
    </dgm:pt>
    <dgm:pt modelId="{6685A157-29A9-4061-B660-42221F3C8C10}" type="pres">
      <dgm:prSet presAssocID="{687D429B-E0FB-46FC-B68B-2C6B69DAE1F6}" presName="tx1" presStyleLbl="revTx" presStyleIdx="0" presStyleCnt="9"/>
      <dgm:spPr/>
      <dgm:t>
        <a:bodyPr/>
        <a:lstStyle/>
        <a:p>
          <a:endParaRPr lang="en-US"/>
        </a:p>
      </dgm:t>
    </dgm:pt>
    <dgm:pt modelId="{A0735E83-7F0E-4E83-9AE4-A5D331A7F227}" type="pres">
      <dgm:prSet presAssocID="{687D429B-E0FB-46FC-B68B-2C6B69DAE1F6}" presName="vert1" presStyleCnt="0"/>
      <dgm:spPr/>
    </dgm:pt>
    <dgm:pt modelId="{0A2F9CF4-4CBC-43C2-9085-AB9B827B5179}" type="pres">
      <dgm:prSet presAssocID="{E391686B-EE52-436D-BDD8-3DC28F88A781}" presName="vertSpace2a" presStyleCnt="0"/>
      <dgm:spPr/>
    </dgm:pt>
    <dgm:pt modelId="{84030C9B-329E-49FE-88C0-79A6B520E636}" type="pres">
      <dgm:prSet presAssocID="{E391686B-EE52-436D-BDD8-3DC28F88A781}" presName="horz2" presStyleCnt="0"/>
      <dgm:spPr/>
    </dgm:pt>
    <dgm:pt modelId="{845142A0-C1B5-48BE-AFC1-A16A5DEB67CE}" type="pres">
      <dgm:prSet presAssocID="{E391686B-EE52-436D-BDD8-3DC28F88A781}" presName="horzSpace2" presStyleCnt="0"/>
      <dgm:spPr/>
    </dgm:pt>
    <dgm:pt modelId="{280109BD-5236-45FF-8BD1-C0A4F51B9C50}" type="pres">
      <dgm:prSet presAssocID="{E391686B-EE52-436D-BDD8-3DC28F88A781}" presName="tx2" presStyleLbl="revTx" presStyleIdx="1" presStyleCnt="9"/>
      <dgm:spPr/>
      <dgm:t>
        <a:bodyPr/>
        <a:lstStyle/>
        <a:p>
          <a:endParaRPr lang="en-US"/>
        </a:p>
      </dgm:t>
    </dgm:pt>
    <dgm:pt modelId="{FAE1703F-8537-4ED9-9EDF-B5B64A35E9EA}" type="pres">
      <dgm:prSet presAssocID="{E391686B-EE52-436D-BDD8-3DC28F88A781}" presName="vert2" presStyleCnt="0"/>
      <dgm:spPr/>
    </dgm:pt>
    <dgm:pt modelId="{E68D2B13-F57B-4EE4-AABC-F54D216FAE53}" type="pres">
      <dgm:prSet presAssocID="{E391686B-EE52-436D-BDD8-3DC28F88A781}" presName="thinLine2b" presStyleLbl="callout" presStyleIdx="0" presStyleCnt="8"/>
      <dgm:spPr/>
    </dgm:pt>
    <dgm:pt modelId="{4E024A06-48DE-4E15-9C37-973A1B182AC3}" type="pres">
      <dgm:prSet presAssocID="{E391686B-EE52-436D-BDD8-3DC28F88A781}" presName="vertSpace2b" presStyleCnt="0"/>
      <dgm:spPr/>
    </dgm:pt>
    <dgm:pt modelId="{8B0D882C-A7FF-4213-B3DC-8563D124E80C}" type="pres">
      <dgm:prSet presAssocID="{A2AF9212-AF47-4E10-B5E8-4AF76DA98EF1}" presName="horz2" presStyleCnt="0"/>
      <dgm:spPr/>
    </dgm:pt>
    <dgm:pt modelId="{233DEE06-A3DF-4463-B619-D3942EA88B9B}" type="pres">
      <dgm:prSet presAssocID="{A2AF9212-AF47-4E10-B5E8-4AF76DA98EF1}" presName="horzSpace2" presStyleCnt="0"/>
      <dgm:spPr/>
    </dgm:pt>
    <dgm:pt modelId="{0F74A85E-9056-494A-AA0C-FC0E256D09C9}" type="pres">
      <dgm:prSet presAssocID="{A2AF9212-AF47-4E10-B5E8-4AF76DA98EF1}" presName="tx2" presStyleLbl="revTx" presStyleIdx="2" presStyleCnt="9"/>
      <dgm:spPr/>
      <dgm:t>
        <a:bodyPr/>
        <a:lstStyle/>
        <a:p>
          <a:endParaRPr lang="en-US"/>
        </a:p>
      </dgm:t>
    </dgm:pt>
    <dgm:pt modelId="{B81A65C8-FB3A-4FC9-AC61-D1CCC02923CD}" type="pres">
      <dgm:prSet presAssocID="{A2AF9212-AF47-4E10-B5E8-4AF76DA98EF1}" presName="vert2" presStyleCnt="0"/>
      <dgm:spPr/>
    </dgm:pt>
    <dgm:pt modelId="{1C78AD1B-DCA0-4A86-8F4D-C7C35B778E2D}" type="pres">
      <dgm:prSet presAssocID="{A2AF9212-AF47-4E10-B5E8-4AF76DA98EF1}" presName="thinLine2b" presStyleLbl="callout" presStyleIdx="1" presStyleCnt="8"/>
      <dgm:spPr/>
    </dgm:pt>
    <dgm:pt modelId="{36AABE92-D802-4FA5-8F4A-D8D475629435}" type="pres">
      <dgm:prSet presAssocID="{A2AF9212-AF47-4E10-B5E8-4AF76DA98EF1}" presName="vertSpace2b" presStyleCnt="0"/>
      <dgm:spPr/>
    </dgm:pt>
    <dgm:pt modelId="{7C094142-C1EA-45E6-8745-75142BFFBFA7}" type="pres">
      <dgm:prSet presAssocID="{C88A559A-AD74-4BA0-AC1D-55FB65078F10}" presName="horz2" presStyleCnt="0"/>
      <dgm:spPr/>
    </dgm:pt>
    <dgm:pt modelId="{9231AA81-4368-4530-9204-562C2DA13D39}" type="pres">
      <dgm:prSet presAssocID="{C88A559A-AD74-4BA0-AC1D-55FB65078F10}" presName="horzSpace2" presStyleCnt="0"/>
      <dgm:spPr/>
    </dgm:pt>
    <dgm:pt modelId="{858DA53E-A23E-47C0-B4EF-D7848B668BAB}" type="pres">
      <dgm:prSet presAssocID="{C88A559A-AD74-4BA0-AC1D-55FB65078F10}" presName="tx2" presStyleLbl="revTx" presStyleIdx="3" presStyleCnt="9"/>
      <dgm:spPr/>
      <dgm:t>
        <a:bodyPr/>
        <a:lstStyle/>
        <a:p>
          <a:endParaRPr lang="en-US"/>
        </a:p>
      </dgm:t>
    </dgm:pt>
    <dgm:pt modelId="{383B77EB-4A20-4192-AFF6-FB00267F2DB6}" type="pres">
      <dgm:prSet presAssocID="{C88A559A-AD74-4BA0-AC1D-55FB65078F10}" presName="vert2" presStyleCnt="0"/>
      <dgm:spPr/>
    </dgm:pt>
    <dgm:pt modelId="{0B72F3BA-0812-41E5-A644-FD9DEE697A03}" type="pres">
      <dgm:prSet presAssocID="{C88A559A-AD74-4BA0-AC1D-55FB65078F10}" presName="thinLine2b" presStyleLbl="callout" presStyleIdx="2" presStyleCnt="8"/>
      <dgm:spPr/>
    </dgm:pt>
    <dgm:pt modelId="{4E7FD15E-6F97-4A11-9894-402B28B091FC}" type="pres">
      <dgm:prSet presAssocID="{C88A559A-AD74-4BA0-AC1D-55FB65078F10}" presName="vertSpace2b" presStyleCnt="0"/>
      <dgm:spPr/>
    </dgm:pt>
    <dgm:pt modelId="{0965FB5C-D5B6-4960-B044-C7F2AC8F9204}" type="pres">
      <dgm:prSet presAssocID="{1B2343E8-EAEC-496C-97F0-E9EDFE6F9227}" presName="horz2" presStyleCnt="0"/>
      <dgm:spPr/>
    </dgm:pt>
    <dgm:pt modelId="{2B1D6AAF-073C-4651-9743-51B5937188B0}" type="pres">
      <dgm:prSet presAssocID="{1B2343E8-EAEC-496C-97F0-E9EDFE6F9227}" presName="horzSpace2" presStyleCnt="0"/>
      <dgm:spPr/>
    </dgm:pt>
    <dgm:pt modelId="{75E3A8C0-B098-4E4F-ACCB-134446EDC882}" type="pres">
      <dgm:prSet presAssocID="{1B2343E8-EAEC-496C-97F0-E9EDFE6F9227}" presName="tx2" presStyleLbl="revTx" presStyleIdx="4" presStyleCnt="9"/>
      <dgm:spPr/>
      <dgm:t>
        <a:bodyPr/>
        <a:lstStyle/>
        <a:p>
          <a:endParaRPr lang="en-US"/>
        </a:p>
      </dgm:t>
    </dgm:pt>
    <dgm:pt modelId="{BE95573C-598C-4855-B253-115D0814F615}" type="pres">
      <dgm:prSet presAssocID="{1B2343E8-EAEC-496C-97F0-E9EDFE6F9227}" presName="vert2" presStyleCnt="0"/>
      <dgm:spPr/>
    </dgm:pt>
    <dgm:pt modelId="{3ED30997-9BAC-4215-AA94-AD0D6626CA81}" type="pres">
      <dgm:prSet presAssocID="{1B2343E8-EAEC-496C-97F0-E9EDFE6F9227}" presName="thinLine2b" presStyleLbl="callout" presStyleIdx="3" presStyleCnt="8"/>
      <dgm:spPr/>
    </dgm:pt>
    <dgm:pt modelId="{079E3114-DAD3-4ED7-AAFF-0988482CBF0D}" type="pres">
      <dgm:prSet presAssocID="{1B2343E8-EAEC-496C-97F0-E9EDFE6F9227}" presName="vertSpace2b" presStyleCnt="0"/>
      <dgm:spPr/>
    </dgm:pt>
    <dgm:pt modelId="{CABDB0D1-CFC5-4C95-AB7C-7CCC6C85164C}" type="pres">
      <dgm:prSet presAssocID="{0B4CCD8D-72F6-4E97-9AB1-62BDE2683A88}" presName="horz2" presStyleCnt="0"/>
      <dgm:spPr/>
    </dgm:pt>
    <dgm:pt modelId="{C6AB8814-9B37-45B9-BF04-0A994A2E2FBC}" type="pres">
      <dgm:prSet presAssocID="{0B4CCD8D-72F6-4E97-9AB1-62BDE2683A88}" presName="horzSpace2" presStyleCnt="0"/>
      <dgm:spPr/>
    </dgm:pt>
    <dgm:pt modelId="{DA938DB1-3A0F-467B-AB09-76552411B864}" type="pres">
      <dgm:prSet presAssocID="{0B4CCD8D-72F6-4E97-9AB1-62BDE2683A88}" presName="tx2" presStyleLbl="revTx" presStyleIdx="5" presStyleCnt="9"/>
      <dgm:spPr/>
      <dgm:t>
        <a:bodyPr/>
        <a:lstStyle/>
        <a:p>
          <a:endParaRPr lang="en-US"/>
        </a:p>
      </dgm:t>
    </dgm:pt>
    <dgm:pt modelId="{771CAB2A-8E21-40C4-9951-76A17C8A4033}" type="pres">
      <dgm:prSet presAssocID="{0B4CCD8D-72F6-4E97-9AB1-62BDE2683A88}" presName="vert2" presStyleCnt="0"/>
      <dgm:spPr/>
    </dgm:pt>
    <dgm:pt modelId="{894F2CF0-C977-4C00-9605-C3EDAFC903C1}" type="pres">
      <dgm:prSet presAssocID="{0B4CCD8D-72F6-4E97-9AB1-62BDE2683A88}" presName="thinLine2b" presStyleLbl="callout" presStyleIdx="4" presStyleCnt="8"/>
      <dgm:spPr/>
    </dgm:pt>
    <dgm:pt modelId="{8BB0964D-89B7-4BAA-9957-34CB4E459255}" type="pres">
      <dgm:prSet presAssocID="{0B4CCD8D-72F6-4E97-9AB1-62BDE2683A88}" presName="vertSpace2b" presStyleCnt="0"/>
      <dgm:spPr/>
    </dgm:pt>
    <dgm:pt modelId="{4022C4D9-448F-444E-8699-EB1B1A1BBF9D}" type="pres">
      <dgm:prSet presAssocID="{7CAC8962-8CE0-4998-957E-7B032259A77D}" presName="horz2" presStyleCnt="0"/>
      <dgm:spPr/>
    </dgm:pt>
    <dgm:pt modelId="{A844C7F5-B2C8-404C-90DE-776B8A41F8EA}" type="pres">
      <dgm:prSet presAssocID="{7CAC8962-8CE0-4998-957E-7B032259A77D}" presName="horzSpace2" presStyleCnt="0"/>
      <dgm:spPr/>
    </dgm:pt>
    <dgm:pt modelId="{FCA740BB-CFFD-4361-81D3-564D3BD15745}" type="pres">
      <dgm:prSet presAssocID="{7CAC8962-8CE0-4998-957E-7B032259A77D}" presName="tx2" presStyleLbl="revTx" presStyleIdx="6" presStyleCnt="9"/>
      <dgm:spPr/>
      <dgm:t>
        <a:bodyPr/>
        <a:lstStyle/>
        <a:p>
          <a:endParaRPr lang="en-US"/>
        </a:p>
      </dgm:t>
    </dgm:pt>
    <dgm:pt modelId="{3977A6FF-9625-4EC3-BD31-46CF54D631F9}" type="pres">
      <dgm:prSet presAssocID="{7CAC8962-8CE0-4998-957E-7B032259A77D}" presName="vert2" presStyleCnt="0"/>
      <dgm:spPr/>
    </dgm:pt>
    <dgm:pt modelId="{CF4071B6-B970-4D63-AF6E-B5AE38C6685A}" type="pres">
      <dgm:prSet presAssocID="{7CAC8962-8CE0-4998-957E-7B032259A77D}" presName="thinLine2b" presStyleLbl="callout" presStyleIdx="5" presStyleCnt="8"/>
      <dgm:spPr/>
    </dgm:pt>
    <dgm:pt modelId="{C77F4053-CD9B-4566-B147-76798E46FF8B}" type="pres">
      <dgm:prSet presAssocID="{7CAC8962-8CE0-4998-957E-7B032259A77D}" presName="vertSpace2b" presStyleCnt="0"/>
      <dgm:spPr/>
    </dgm:pt>
    <dgm:pt modelId="{2E282AB8-3445-40AC-A3F9-A5DEB2FD060D}" type="pres">
      <dgm:prSet presAssocID="{2299837E-4FFF-4B5D-88B5-FAC3365254F8}" presName="horz2" presStyleCnt="0"/>
      <dgm:spPr/>
    </dgm:pt>
    <dgm:pt modelId="{25411DFC-B435-49E3-8802-D4058C0F2885}" type="pres">
      <dgm:prSet presAssocID="{2299837E-4FFF-4B5D-88B5-FAC3365254F8}" presName="horzSpace2" presStyleCnt="0"/>
      <dgm:spPr/>
    </dgm:pt>
    <dgm:pt modelId="{4C04F1F9-3BF8-46CC-B3F7-7580CCFD8F5B}" type="pres">
      <dgm:prSet presAssocID="{2299837E-4FFF-4B5D-88B5-FAC3365254F8}" presName="tx2" presStyleLbl="revTx" presStyleIdx="7" presStyleCnt="9"/>
      <dgm:spPr/>
      <dgm:t>
        <a:bodyPr/>
        <a:lstStyle/>
        <a:p>
          <a:endParaRPr lang="en-US"/>
        </a:p>
      </dgm:t>
    </dgm:pt>
    <dgm:pt modelId="{4B43DE89-FBCF-47AB-804E-F125384CDCB2}" type="pres">
      <dgm:prSet presAssocID="{2299837E-4FFF-4B5D-88B5-FAC3365254F8}" presName="vert2" presStyleCnt="0"/>
      <dgm:spPr/>
    </dgm:pt>
    <dgm:pt modelId="{AFC08773-810B-4BA2-9894-B7E88312D1B6}" type="pres">
      <dgm:prSet presAssocID="{2299837E-4FFF-4B5D-88B5-FAC3365254F8}" presName="thinLine2b" presStyleLbl="callout" presStyleIdx="6" presStyleCnt="8"/>
      <dgm:spPr/>
    </dgm:pt>
    <dgm:pt modelId="{28F9F03D-ED90-4FFB-9342-5F5D20BB283B}" type="pres">
      <dgm:prSet presAssocID="{2299837E-4FFF-4B5D-88B5-FAC3365254F8}" presName="vertSpace2b" presStyleCnt="0"/>
      <dgm:spPr/>
    </dgm:pt>
    <dgm:pt modelId="{442E3D08-46D5-4BE7-9012-AEE1EFEDB1FA}" type="pres">
      <dgm:prSet presAssocID="{88CE7C52-1B67-4AD9-8801-95E8C1A9ACAD}" presName="horz2" presStyleCnt="0"/>
      <dgm:spPr/>
    </dgm:pt>
    <dgm:pt modelId="{1DDC8D93-7B7F-41AF-8C5C-09763367D838}" type="pres">
      <dgm:prSet presAssocID="{88CE7C52-1B67-4AD9-8801-95E8C1A9ACAD}" presName="horzSpace2" presStyleCnt="0"/>
      <dgm:spPr/>
    </dgm:pt>
    <dgm:pt modelId="{4FAD6FC0-32DD-47FE-ADBD-C4D4A35608ED}" type="pres">
      <dgm:prSet presAssocID="{88CE7C52-1B67-4AD9-8801-95E8C1A9ACAD}" presName="tx2" presStyleLbl="revTx" presStyleIdx="8" presStyleCnt="9"/>
      <dgm:spPr/>
      <dgm:t>
        <a:bodyPr/>
        <a:lstStyle/>
        <a:p>
          <a:endParaRPr lang="en-US"/>
        </a:p>
      </dgm:t>
    </dgm:pt>
    <dgm:pt modelId="{0194AB9A-710E-45FB-875B-42DCD1D4FF51}" type="pres">
      <dgm:prSet presAssocID="{88CE7C52-1B67-4AD9-8801-95E8C1A9ACAD}" presName="vert2" presStyleCnt="0"/>
      <dgm:spPr/>
    </dgm:pt>
    <dgm:pt modelId="{9F37DBF5-3B8B-4C9D-AB36-744E1AE01739}" type="pres">
      <dgm:prSet presAssocID="{88CE7C52-1B67-4AD9-8801-95E8C1A9ACAD}" presName="thinLine2b" presStyleLbl="callout" presStyleIdx="7" presStyleCnt="8"/>
      <dgm:spPr/>
    </dgm:pt>
    <dgm:pt modelId="{CAD2291F-FCFA-443C-87C9-45BB6F77C970}" type="pres">
      <dgm:prSet presAssocID="{88CE7C52-1B67-4AD9-8801-95E8C1A9ACAD}" presName="vertSpace2b" presStyleCnt="0"/>
      <dgm:spPr/>
    </dgm:pt>
  </dgm:ptLst>
  <dgm:cxnLst>
    <dgm:cxn modelId="{4856A009-C34E-494A-94E8-AB4592E9A3DD}" type="presOf" srcId="{7CAC8962-8CE0-4998-957E-7B032259A77D}" destId="{FCA740BB-CFFD-4361-81D3-564D3BD15745}" srcOrd="0" destOrd="0" presId="urn:microsoft.com/office/officeart/2008/layout/LinedList"/>
    <dgm:cxn modelId="{AE8F4A8E-D491-49CE-A16E-D341FE0ED14E}" type="presOf" srcId="{687D429B-E0FB-46FC-B68B-2C6B69DAE1F6}" destId="{6685A157-29A9-4061-B660-42221F3C8C10}" srcOrd="0" destOrd="0" presId="urn:microsoft.com/office/officeart/2008/layout/LinedList"/>
    <dgm:cxn modelId="{DF6B860E-8DCF-4224-9FBB-BF385DBD8B60}" srcId="{687D429B-E0FB-46FC-B68B-2C6B69DAE1F6}" destId="{C88A559A-AD74-4BA0-AC1D-55FB65078F10}" srcOrd="2" destOrd="0" parTransId="{93B69040-3509-44BE-A509-EF1E64208F8F}" sibTransId="{8860ABA9-3C7E-446B-93AB-63058A0CFD74}"/>
    <dgm:cxn modelId="{A9B68F84-BC01-420E-9ED5-61CF43BBD193}" srcId="{687D429B-E0FB-46FC-B68B-2C6B69DAE1F6}" destId="{A2AF9212-AF47-4E10-B5E8-4AF76DA98EF1}" srcOrd="1" destOrd="0" parTransId="{00826AA9-4C6D-40EB-97C3-035187F60AB3}" sibTransId="{B85E00DD-A6F4-4F8D-ADED-CCD957AB0E87}"/>
    <dgm:cxn modelId="{9C39DD91-F22F-498E-B6F5-94A3F396C327}" srcId="{687D429B-E0FB-46FC-B68B-2C6B69DAE1F6}" destId="{1B2343E8-EAEC-496C-97F0-E9EDFE6F9227}" srcOrd="3" destOrd="0" parTransId="{9A6AAD95-CEE9-487A-9D64-E6B0EEB3820B}" sibTransId="{9E24321D-899F-4AF6-A786-F59C51064C72}"/>
    <dgm:cxn modelId="{53E74D83-184E-4243-B7F3-6C91367EA98B}" srcId="{687D429B-E0FB-46FC-B68B-2C6B69DAE1F6}" destId="{0B4CCD8D-72F6-4E97-9AB1-62BDE2683A88}" srcOrd="4" destOrd="0" parTransId="{201FE7A5-16D4-42D3-A355-5CB5C6741999}" sibTransId="{6FD53D30-0613-47D9-9E8B-90690B878D73}"/>
    <dgm:cxn modelId="{AE9EED56-58F2-458C-98D1-AC6E59DF1DB6}" type="presOf" srcId="{2C06B492-3FBC-4A93-AEE2-A1B0DE416401}" destId="{3E67596D-38AA-41F8-B6AB-DC8E7FACFF1E}" srcOrd="0" destOrd="0" presId="urn:microsoft.com/office/officeart/2008/layout/LinedList"/>
    <dgm:cxn modelId="{9EA675E2-3131-40D3-A539-B18695CF1A4F}" type="presOf" srcId="{A2AF9212-AF47-4E10-B5E8-4AF76DA98EF1}" destId="{0F74A85E-9056-494A-AA0C-FC0E256D09C9}" srcOrd="0" destOrd="0" presId="urn:microsoft.com/office/officeart/2008/layout/LinedList"/>
    <dgm:cxn modelId="{EFAE5E31-EFA5-4D24-B148-88E4D37AAB2F}" srcId="{687D429B-E0FB-46FC-B68B-2C6B69DAE1F6}" destId="{7CAC8962-8CE0-4998-957E-7B032259A77D}" srcOrd="5" destOrd="0" parTransId="{D35C71A1-1186-462A-AD49-F92E1B71E7BC}" sibTransId="{6F50F509-C7A4-4CE0-92B9-ABE2C82D68CD}"/>
    <dgm:cxn modelId="{64CAD43E-03B7-457F-B5EF-38A316D12ED4}" type="presOf" srcId="{0B4CCD8D-72F6-4E97-9AB1-62BDE2683A88}" destId="{DA938DB1-3A0F-467B-AB09-76552411B864}" srcOrd="0" destOrd="0" presId="urn:microsoft.com/office/officeart/2008/layout/LinedList"/>
    <dgm:cxn modelId="{88C773A1-EC7C-48E4-B4C4-7367AFA2BE4C}" srcId="{687D429B-E0FB-46FC-B68B-2C6B69DAE1F6}" destId="{88CE7C52-1B67-4AD9-8801-95E8C1A9ACAD}" srcOrd="7" destOrd="0" parTransId="{1F897FEE-911A-4125-9E2F-FB37A04FB5D7}" sibTransId="{0D409CFF-B775-443F-9243-EEE83FD1B192}"/>
    <dgm:cxn modelId="{AA59087B-367B-47F4-8861-8EBDCDFF9AEE}" type="presOf" srcId="{2299837E-4FFF-4B5D-88B5-FAC3365254F8}" destId="{4C04F1F9-3BF8-46CC-B3F7-7580CCFD8F5B}" srcOrd="0" destOrd="0" presId="urn:microsoft.com/office/officeart/2008/layout/LinedList"/>
    <dgm:cxn modelId="{1E08CF53-5A92-407B-90F7-B8F583FBC3C6}" srcId="{2C06B492-3FBC-4A93-AEE2-A1B0DE416401}" destId="{687D429B-E0FB-46FC-B68B-2C6B69DAE1F6}" srcOrd="0" destOrd="0" parTransId="{3DB07E30-D327-490F-B437-7CE07BE03CBE}" sibTransId="{C280ED4F-DE27-42D4-9326-53785941FDBF}"/>
    <dgm:cxn modelId="{04DC9D66-F60C-4778-B5AF-88C0380E6BD7}" type="presOf" srcId="{1B2343E8-EAEC-496C-97F0-E9EDFE6F9227}" destId="{75E3A8C0-B098-4E4F-ACCB-134446EDC882}" srcOrd="0" destOrd="0" presId="urn:microsoft.com/office/officeart/2008/layout/LinedList"/>
    <dgm:cxn modelId="{55FBB404-5D8B-4D97-AF20-5843BC525589}" srcId="{687D429B-E0FB-46FC-B68B-2C6B69DAE1F6}" destId="{2299837E-4FFF-4B5D-88B5-FAC3365254F8}" srcOrd="6" destOrd="0" parTransId="{81AC2877-3F3C-4B9F-8219-A54B25BAA7D4}" sibTransId="{64A64FB8-CEFB-4ED1-89E8-1954CF302197}"/>
    <dgm:cxn modelId="{16E42BC0-940C-4971-BF64-27FC7F6F4427}" type="presOf" srcId="{E391686B-EE52-436D-BDD8-3DC28F88A781}" destId="{280109BD-5236-45FF-8BD1-C0A4F51B9C50}" srcOrd="0" destOrd="0" presId="urn:microsoft.com/office/officeart/2008/layout/LinedList"/>
    <dgm:cxn modelId="{DB7B8141-2B30-4321-BF19-B5A4C9548582}" type="presOf" srcId="{C88A559A-AD74-4BA0-AC1D-55FB65078F10}" destId="{858DA53E-A23E-47C0-B4EF-D7848B668BAB}" srcOrd="0" destOrd="0" presId="urn:microsoft.com/office/officeart/2008/layout/LinedList"/>
    <dgm:cxn modelId="{8F6FA799-EC5F-4939-9C33-0253ABA5DB7D}" type="presOf" srcId="{88CE7C52-1B67-4AD9-8801-95E8C1A9ACAD}" destId="{4FAD6FC0-32DD-47FE-ADBD-C4D4A35608ED}" srcOrd="0" destOrd="0" presId="urn:microsoft.com/office/officeart/2008/layout/LinedList"/>
    <dgm:cxn modelId="{3ECA724C-F29B-42CD-B4B6-DDB5D3BE3570}" srcId="{687D429B-E0FB-46FC-B68B-2C6B69DAE1F6}" destId="{E391686B-EE52-436D-BDD8-3DC28F88A781}" srcOrd="0" destOrd="0" parTransId="{4962C65A-5F31-4907-9199-0FBD5FD2FE42}" sibTransId="{645DB37B-02B8-47A7-B3AB-1377D349AB46}"/>
    <dgm:cxn modelId="{5EEA6BA1-904E-4C3D-976F-E5B5480016ED}" type="presParOf" srcId="{3E67596D-38AA-41F8-B6AB-DC8E7FACFF1E}" destId="{DE8D65CF-4DF6-43C5-ABB9-F9CD28D114A7}" srcOrd="0" destOrd="0" presId="urn:microsoft.com/office/officeart/2008/layout/LinedList"/>
    <dgm:cxn modelId="{572D401B-EC12-471F-A987-02BE586343EC}" type="presParOf" srcId="{3E67596D-38AA-41F8-B6AB-DC8E7FACFF1E}" destId="{8EAA4E3C-A6D7-4ACF-B2E3-CDA590EFD289}" srcOrd="1" destOrd="0" presId="urn:microsoft.com/office/officeart/2008/layout/LinedList"/>
    <dgm:cxn modelId="{5A1C61DF-2AAE-4A04-B5A9-365F12A1FAF8}" type="presParOf" srcId="{8EAA4E3C-A6D7-4ACF-B2E3-CDA590EFD289}" destId="{6685A157-29A9-4061-B660-42221F3C8C10}" srcOrd="0" destOrd="0" presId="urn:microsoft.com/office/officeart/2008/layout/LinedList"/>
    <dgm:cxn modelId="{D690A17E-5683-4449-B1FA-D2BD906E1A39}" type="presParOf" srcId="{8EAA4E3C-A6D7-4ACF-B2E3-CDA590EFD289}" destId="{A0735E83-7F0E-4E83-9AE4-A5D331A7F227}" srcOrd="1" destOrd="0" presId="urn:microsoft.com/office/officeart/2008/layout/LinedList"/>
    <dgm:cxn modelId="{2ADACAF3-1A8D-4E6F-B252-67B0021C54B5}" type="presParOf" srcId="{A0735E83-7F0E-4E83-9AE4-A5D331A7F227}" destId="{0A2F9CF4-4CBC-43C2-9085-AB9B827B5179}" srcOrd="0" destOrd="0" presId="urn:microsoft.com/office/officeart/2008/layout/LinedList"/>
    <dgm:cxn modelId="{5E4BB80E-FF5D-4925-812D-08251ECCC64F}" type="presParOf" srcId="{A0735E83-7F0E-4E83-9AE4-A5D331A7F227}" destId="{84030C9B-329E-49FE-88C0-79A6B520E636}" srcOrd="1" destOrd="0" presId="urn:microsoft.com/office/officeart/2008/layout/LinedList"/>
    <dgm:cxn modelId="{2475D33C-DB12-4D00-9BB9-158C486ABE5E}" type="presParOf" srcId="{84030C9B-329E-49FE-88C0-79A6B520E636}" destId="{845142A0-C1B5-48BE-AFC1-A16A5DEB67CE}" srcOrd="0" destOrd="0" presId="urn:microsoft.com/office/officeart/2008/layout/LinedList"/>
    <dgm:cxn modelId="{89A94943-A6FA-448C-B7E9-C159FADB78B9}" type="presParOf" srcId="{84030C9B-329E-49FE-88C0-79A6B520E636}" destId="{280109BD-5236-45FF-8BD1-C0A4F51B9C50}" srcOrd="1" destOrd="0" presId="urn:microsoft.com/office/officeart/2008/layout/LinedList"/>
    <dgm:cxn modelId="{21FD4B74-4702-4F52-B8A2-7BFF7B38AE96}" type="presParOf" srcId="{84030C9B-329E-49FE-88C0-79A6B520E636}" destId="{FAE1703F-8537-4ED9-9EDF-B5B64A35E9EA}" srcOrd="2" destOrd="0" presId="urn:microsoft.com/office/officeart/2008/layout/LinedList"/>
    <dgm:cxn modelId="{66437F1D-9A96-4277-8A66-5998E730E936}" type="presParOf" srcId="{A0735E83-7F0E-4E83-9AE4-A5D331A7F227}" destId="{E68D2B13-F57B-4EE4-AABC-F54D216FAE53}" srcOrd="2" destOrd="0" presId="urn:microsoft.com/office/officeart/2008/layout/LinedList"/>
    <dgm:cxn modelId="{81EC1800-8C1F-4ABD-9DE9-7D22BA4AF932}" type="presParOf" srcId="{A0735E83-7F0E-4E83-9AE4-A5D331A7F227}" destId="{4E024A06-48DE-4E15-9C37-973A1B182AC3}" srcOrd="3" destOrd="0" presId="urn:microsoft.com/office/officeart/2008/layout/LinedList"/>
    <dgm:cxn modelId="{1EDFEA53-78FB-4A6E-87C2-0EEB5FD312DB}" type="presParOf" srcId="{A0735E83-7F0E-4E83-9AE4-A5D331A7F227}" destId="{8B0D882C-A7FF-4213-B3DC-8563D124E80C}" srcOrd="4" destOrd="0" presId="urn:microsoft.com/office/officeart/2008/layout/LinedList"/>
    <dgm:cxn modelId="{00101965-6417-4D9C-AC7E-E49269594DE5}" type="presParOf" srcId="{8B0D882C-A7FF-4213-B3DC-8563D124E80C}" destId="{233DEE06-A3DF-4463-B619-D3942EA88B9B}" srcOrd="0" destOrd="0" presId="urn:microsoft.com/office/officeart/2008/layout/LinedList"/>
    <dgm:cxn modelId="{546F9063-8A3C-4782-81D7-A7886939A69E}" type="presParOf" srcId="{8B0D882C-A7FF-4213-B3DC-8563D124E80C}" destId="{0F74A85E-9056-494A-AA0C-FC0E256D09C9}" srcOrd="1" destOrd="0" presId="urn:microsoft.com/office/officeart/2008/layout/LinedList"/>
    <dgm:cxn modelId="{9129036E-612A-4497-91AB-C97E3546A9B8}" type="presParOf" srcId="{8B0D882C-A7FF-4213-B3DC-8563D124E80C}" destId="{B81A65C8-FB3A-4FC9-AC61-D1CCC02923CD}" srcOrd="2" destOrd="0" presId="urn:microsoft.com/office/officeart/2008/layout/LinedList"/>
    <dgm:cxn modelId="{8FCB1F89-1E57-4A6C-8CB1-17FB93F9D156}" type="presParOf" srcId="{A0735E83-7F0E-4E83-9AE4-A5D331A7F227}" destId="{1C78AD1B-DCA0-4A86-8F4D-C7C35B778E2D}" srcOrd="5" destOrd="0" presId="urn:microsoft.com/office/officeart/2008/layout/LinedList"/>
    <dgm:cxn modelId="{763DDCE9-D3C2-4BD8-8A66-5FED660D890D}" type="presParOf" srcId="{A0735E83-7F0E-4E83-9AE4-A5D331A7F227}" destId="{36AABE92-D802-4FA5-8F4A-D8D475629435}" srcOrd="6" destOrd="0" presId="urn:microsoft.com/office/officeart/2008/layout/LinedList"/>
    <dgm:cxn modelId="{AD56D037-A207-4BB5-B0FE-EE30CE79725F}" type="presParOf" srcId="{A0735E83-7F0E-4E83-9AE4-A5D331A7F227}" destId="{7C094142-C1EA-45E6-8745-75142BFFBFA7}" srcOrd="7" destOrd="0" presId="urn:microsoft.com/office/officeart/2008/layout/LinedList"/>
    <dgm:cxn modelId="{33BECD8F-C17E-48C3-B670-346D35EDB3DB}" type="presParOf" srcId="{7C094142-C1EA-45E6-8745-75142BFFBFA7}" destId="{9231AA81-4368-4530-9204-562C2DA13D39}" srcOrd="0" destOrd="0" presId="urn:microsoft.com/office/officeart/2008/layout/LinedList"/>
    <dgm:cxn modelId="{FF531BBD-30FD-4158-88E6-DB9F0EC4CEB8}" type="presParOf" srcId="{7C094142-C1EA-45E6-8745-75142BFFBFA7}" destId="{858DA53E-A23E-47C0-B4EF-D7848B668BAB}" srcOrd="1" destOrd="0" presId="urn:microsoft.com/office/officeart/2008/layout/LinedList"/>
    <dgm:cxn modelId="{B500A202-05E9-4529-A846-EBA8F0D59547}" type="presParOf" srcId="{7C094142-C1EA-45E6-8745-75142BFFBFA7}" destId="{383B77EB-4A20-4192-AFF6-FB00267F2DB6}" srcOrd="2" destOrd="0" presId="urn:microsoft.com/office/officeart/2008/layout/LinedList"/>
    <dgm:cxn modelId="{D062AE73-4828-464C-8174-C32B774DB469}" type="presParOf" srcId="{A0735E83-7F0E-4E83-9AE4-A5D331A7F227}" destId="{0B72F3BA-0812-41E5-A644-FD9DEE697A03}" srcOrd="8" destOrd="0" presId="urn:microsoft.com/office/officeart/2008/layout/LinedList"/>
    <dgm:cxn modelId="{873FB085-9E72-4069-8DB5-2047088C3522}" type="presParOf" srcId="{A0735E83-7F0E-4E83-9AE4-A5D331A7F227}" destId="{4E7FD15E-6F97-4A11-9894-402B28B091FC}" srcOrd="9" destOrd="0" presId="urn:microsoft.com/office/officeart/2008/layout/LinedList"/>
    <dgm:cxn modelId="{5AE679F8-26E9-419A-BEF2-DB33F2D11948}" type="presParOf" srcId="{A0735E83-7F0E-4E83-9AE4-A5D331A7F227}" destId="{0965FB5C-D5B6-4960-B044-C7F2AC8F9204}" srcOrd="10" destOrd="0" presId="urn:microsoft.com/office/officeart/2008/layout/LinedList"/>
    <dgm:cxn modelId="{86B51CEE-73D2-414F-B865-77D5E66916C6}" type="presParOf" srcId="{0965FB5C-D5B6-4960-B044-C7F2AC8F9204}" destId="{2B1D6AAF-073C-4651-9743-51B5937188B0}" srcOrd="0" destOrd="0" presId="urn:microsoft.com/office/officeart/2008/layout/LinedList"/>
    <dgm:cxn modelId="{BF8C7DFF-BBA0-46BF-BACC-F5CB8C301884}" type="presParOf" srcId="{0965FB5C-D5B6-4960-B044-C7F2AC8F9204}" destId="{75E3A8C0-B098-4E4F-ACCB-134446EDC882}" srcOrd="1" destOrd="0" presId="urn:microsoft.com/office/officeart/2008/layout/LinedList"/>
    <dgm:cxn modelId="{FB9F12CC-2238-4AF3-8334-834835C1EFA1}" type="presParOf" srcId="{0965FB5C-D5B6-4960-B044-C7F2AC8F9204}" destId="{BE95573C-598C-4855-B253-115D0814F615}" srcOrd="2" destOrd="0" presId="urn:microsoft.com/office/officeart/2008/layout/LinedList"/>
    <dgm:cxn modelId="{A45DCC2F-F822-4E56-AB3D-4D3FD6E7D8BE}" type="presParOf" srcId="{A0735E83-7F0E-4E83-9AE4-A5D331A7F227}" destId="{3ED30997-9BAC-4215-AA94-AD0D6626CA81}" srcOrd="11" destOrd="0" presId="urn:microsoft.com/office/officeart/2008/layout/LinedList"/>
    <dgm:cxn modelId="{A9DDB93D-1B38-4383-B12F-3381A96FDCF2}" type="presParOf" srcId="{A0735E83-7F0E-4E83-9AE4-A5D331A7F227}" destId="{079E3114-DAD3-4ED7-AAFF-0988482CBF0D}" srcOrd="12" destOrd="0" presId="urn:microsoft.com/office/officeart/2008/layout/LinedList"/>
    <dgm:cxn modelId="{C4FF10A9-FA69-4B15-A6CA-18962E052DBA}" type="presParOf" srcId="{A0735E83-7F0E-4E83-9AE4-A5D331A7F227}" destId="{CABDB0D1-CFC5-4C95-AB7C-7CCC6C85164C}" srcOrd="13" destOrd="0" presId="urn:microsoft.com/office/officeart/2008/layout/LinedList"/>
    <dgm:cxn modelId="{4CED202C-8D84-4C90-A745-ED97AEC79443}" type="presParOf" srcId="{CABDB0D1-CFC5-4C95-AB7C-7CCC6C85164C}" destId="{C6AB8814-9B37-45B9-BF04-0A994A2E2FBC}" srcOrd="0" destOrd="0" presId="urn:microsoft.com/office/officeart/2008/layout/LinedList"/>
    <dgm:cxn modelId="{9A8016C2-E89E-47B2-95B0-112DEDEA86F9}" type="presParOf" srcId="{CABDB0D1-CFC5-4C95-AB7C-7CCC6C85164C}" destId="{DA938DB1-3A0F-467B-AB09-76552411B864}" srcOrd="1" destOrd="0" presId="urn:microsoft.com/office/officeart/2008/layout/LinedList"/>
    <dgm:cxn modelId="{A8212F92-4470-4DC0-BED1-F420E11AB1A3}" type="presParOf" srcId="{CABDB0D1-CFC5-4C95-AB7C-7CCC6C85164C}" destId="{771CAB2A-8E21-40C4-9951-76A17C8A4033}" srcOrd="2" destOrd="0" presId="urn:microsoft.com/office/officeart/2008/layout/LinedList"/>
    <dgm:cxn modelId="{9931DBBF-6CA6-4BA9-AAA4-44C124D41B37}" type="presParOf" srcId="{A0735E83-7F0E-4E83-9AE4-A5D331A7F227}" destId="{894F2CF0-C977-4C00-9605-C3EDAFC903C1}" srcOrd="14" destOrd="0" presId="urn:microsoft.com/office/officeart/2008/layout/LinedList"/>
    <dgm:cxn modelId="{DEE616B0-5497-4C74-A7A9-9CEFEBEC051A}" type="presParOf" srcId="{A0735E83-7F0E-4E83-9AE4-A5D331A7F227}" destId="{8BB0964D-89B7-4BAA-9957-34CB4E459255}" srcOrd="15" destOrd="0" presId="urn:microsoft.com/office/officeart/2008/layout/LinedList"/>
    <dgm:cxn modelId="{37B0E8DD-AFF2-45D4-BC5A-C67C4314FA5F}" type="presParOf" srcId="{A0735E83-7F0E-4E83-9AE4-A5D331A7F227}" destId="{4022C4D9-448F-444E-8699-EB1B1A1BBF9D}" srcOrd="16" destOrd="0" presId="urn:microsoft.com/office/officeart/2008/layout/LinedList"/>
    <dgm:cxn modelId="{DB760A00-77B3-45D0-BD15-94D18EFEE217}" type="presParOf" srcId="{4022C4D9-448F-444E-8699-EB1B1A1BBF9D}" destId="{A844C7F5-B2C8-404C-90DE-776B8A41F8EA}" srcOrd="0" destOrd="0" presId="urn:microsoft.com/office/officeart/2008/layout/LinedList"/>
    <dgm:cxn modelId="{3EAB8774-969F-4B5E-AD83-82E6A9828DB2}" type="presParOf" srcId="{4022C4D9-448F-444E-8699-EB1B1A1BBF9D}" destId="{FCA740BB-CFFD-4361-81D3-564D3BD15745}" srcOrd="1" destOrd="0" presId="urn:microsoft.com/office/officeart/2008/layout/LinedList"/>
    <dgm:cxn modelId="{1AB4D9E1-99D6-4353-B6F6-FC8B62537EAA}" type="presParOf" srcId="{4022C4D9-448F-444E-8699-EB1B1A1BBF9D}" destId="{3977A6FF-9625-4EC3-BD31-46CF54D631F9}" srcOrd="2" destOrd="0" presId="urn:microsoft.com/office/officeart/2008/layout/LinedList"/>
    <dgm:cxn modelId="{09C8C89D-1C45-46D1-9BF7-1DC2CDE5A213}" type="presParOf" srcId="{A0735E83-7F0E-4E83-9AE4-A5D331A7F227}" destId="{CF4071B6-B970-4D63-AF6E-B5AE38C6685A}" srcOrd="17" destOrd="0" presId="urn:microsoft.com/office/officeart/2008/layout/LinedList"/>
    <dgm:cxn modelId="{D6DEB201-B03D-4368-9278-FC194ACDA268}" type="presParOf" srcId="{A0735E83-7F0E-4E83-9AE4-A5D331A7F227}" destId="{C77F4053-CD9B-4566-B147-76798E46FF8B}" srcOrd="18" destOrd="0" presId="urn:microsoft.com/office/officeart/2008/layout/LinedList"/>
    <dgm:cxn modelId="{D9B120BF-1324-437A-9DA5-9E96E66CDA23}" type="presParOf" srcId="{A0735E83-7F0E-4E83-9AE4-A5D331A7F227}" destId="{2E282AB8-3445-40AC-A3F9-A5DEB2FD060D}" srcOrd="19" destOrd="0" presId="urn:microsoft.com/office/officeart/2008/layout/LinedList"/>
    <dgm:cxn modelId="{1C4B6275-D506-4AD8-868E-70EAFB12F498}" type="presParOf" srcId="{2E282AB8-3445-40AC-A3F9-A5DEB2FD060D}" destId="{25411DFC-B435-49E3-8802-D4058C0F2885}" srcOrd="0" destOrd="0" presId="urn:microsoft.com/office/officeart/2008/layout/LinedList"/>
    <dgm:cxn modelId="{8481FA2A-F99F-4365-9D6B-F6ABF687C7B3}" type="presParOf" srcId="{2E282AB8-3445-40AC-A3F9-A5DEB2FD060D}" destId="{4C04F1F9-3BF8-46CC-B3F7-7580CCFD8F5B}" srcOrd="1" destOrd="0" presId="urn:microsoft.com/office/officeart/2008/layout/LinedList"/>
    <dgm:cxn modelId="{BAA75C49-BBDE-46ED-8E63-D2C238CC38F1}" type="presParOf" srcId="{2E282AB8-3445-40AC-A3F9-A5DEB2FD060D}" destId="{4B43DE89-FBCF-47AB-804E-F125384CDCB2}" srcOrd="2" destOrd="0" presId="urn:microsoft.com/office/officeart/2008/layout/LinedList"/>
    <dgm:cxn modelId="{9E3DE212-D066-46CF-A3A7-B51BBA40DDCC}" type="presParOf" srcId="{A0735E83-7F0E-4E83-9AE4-A5D331A7F227}" destId="{AFC08773-810B-4BA2-9894-B7E88312D1B6}" srcOrd="20" destOrd="0" presId="urn:microsoft.com/office/officeart/2008/layout/LinedList"/>
    <dgm:cxn modelId="{08BD098E-C498-4C1E-9456-6AB1C3C12119}" type="presParOf" srcId="{A0735E83-7F0E-4E83-9AE4-A5D331A7F227}" destId="{28F9F03D-ED90-4FFB-9342-5F5D20BB283B}" srcOrd="21" destOrd="0" presId="urn:microsoft.com/office/officeart/2008/layout/LinedList"/>
    <dgm:cxn modelId="{4F318D65-BF02-4F10-8DDF-981D7CFCE954}" type="presParOf" srcId="{A0735E83-7F0E-4E83-9AE4-A5D331A7F227}" destId="{442E3D08-46D5-4BE7-9012-AEE1EFEDB1FA}" srcOrd="22" destOrd="0" presId="urn:microsoft.com/office/officeart/2008/layout/LinedList"/>
    <dgm:cxn modelId="{7EDE0ABE-7792-478F-98BB-9D5E22D0FE55}" type="presParOf" srcId="{442E3D08-46D5-4BE7-9012-AEE1EFEDB1FA}" destId="{1DDC8D93-7B7F-41AF-8C5C-09763367D838}" srcOrd="0" destOrd="0" presId="urn:microsoft.com/office/officeart/2008/layout/LinedList"/>
    <dgm:cxn modelId="{D52D2E21-C680-4B7A-B84A-F6DC6CB9DDBD}" type="presParOf" srcId="{442E3D08-46D5-4BE7-9012-AEE1EFEDB1FA}" destId="{4FAD6FC0-32DD-47FE-ADBD-C4D4A35608ED}" srcOrd="1" destOrd="0" presId="urn:microsoft.com/office/officeart/2008/layout/LinedList"/>
    <dgm:cxn modelId="{3F219A6A-C87B-4532-A131-38311FA3CDC7}" type="presParOf" srcId="{442E3D08-46D5-4BE7-9012-AEE1EFEDB1FA}" destId="{0194AB9A-710E-45FB-875B-42DCD1D4FF51}" srcOrd="2" destOrd="0" presId="urn:microsoft.com/office/officeart/2008/layout/LinedList"/>
    <dgm:cxn modelId="{B84F64F7-C977-42BF-A638-2E2C885831C4}" type="presParOf" srcId="{A0735E83-7F0E-4E83-9AE4-A5D331A7F227}" destId="{9F37DBF5-3B8B-4C9D-AB36-744E1AE01739}" srcOrd="23" destOrd="0" presId="urn:microsoft.com/office/officeart/2008/layout/LinedList"/>
    <dgm:cxn modelId="{1738D070-435C-435C-89EF-CE1C3E4EEA1F}" type="presParOf" srcId="{A0735E83-7F0E-4E83-9AE4-A5D331A7F227}" destId="{CAD2291F-FCFA-443C-87C9-45BB6F77C970}"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089F1B-AA8F-45F6-BF04-5EBD0C6C8D4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7F48EE76-2605-4480-B4D1-414EBF2F30E5}">
      <dgm:prSet/>
      <dgm:spPr/>
      <dgm:t>
        <a:bodyPr/>
        <a:lstStyle/>
        <a:p>
          <a:pPr rtl="0"/>
          <a:r>
            <a:rPr lang="en-US" dirty="0" err="1" smtClean="0"/>
            <a:t>Multitenancy</a:t>
          </a:r>
          <a:r>
            <a:rPr lang="en-US" dirty="0" smtClean="0"/>
            <a:t> in private cloud</a:t>
          </a:r>
          <a:endParaRPr lang="en-US" dirty="0"/>
        </a:p>
      </dgm:t>
    </dgm:pt>
    <dgm:pt modelId="{82C8CFBB-2268-4755-81F7-7F1BE017DCF6}" type="parTrans" cxnId="{1EB7404D-F261-47CB-B490-359F5F8B8FBB}">
      <dgm:prSet/>
      <dgm:spPr/>
      <dgm:t>
        <a:bodyPr/>
        <a:lstStyle/>
        <a:p>
          <a:endParaRPr lang="en-US"/>
        </a:p>
      </dgm:t>
    </dgm:pt>
    <dgm:pt modelId="{A02B7160-5C69-4B06-8D2C-01D860AC1D86}" type="sibTrans" cxnId="{1EB7404D-F261-47CB-B490-359F5F8B8FBB}">
      <dgm:prSet/>
      <dgm:spPr/>
      <dgm:t>
        <a:bodyPr/>
        <a:lstStyle/>
        <a:p>
          <a:endParaRPr lang="en-US"/>
        </a:p>
      </dgm:t>
    </dgm:pt>
    <dgm:pt modelId="{3E3B191D-F60C-4CCB-9AAB-65D2072513F9}">
      <dgm:prSet/>
      <dgm:spPr/>
      <dgm:t>
        <a:bodyPr/>
        <a:lstStyle/>
        <a:p>
          <a:pPr rtl="0"/>
          <a:r>
            <a:rPr lang="en-US" dirty="0" smtClean="0"/>
            <a:t>Multiple orgs and divisions</a:t>
          </a:r>
          <a:endParaRPr lang="en-US" dirty="0"/>
        </a:p>
      </dgm:t>
    </dgm:pt>
    <dgm:pt modelId="{FA92E481-B1E0-4C5B-82A5-6CBE8C788125}" type="parTrans" cxnId="{EC15307B-CF1A-494C-86F3-3A29E545FDEF}">
      <dgm:prSet/>
      <dgm:spPr/>
      <dgm:t>
        <a:bodyPr/>
        <a:lstStyle/>
        <a:p>
          <a:endParaRPr lang="en-US"/>
        </a:p>
      </dgm:t>
    </dgm:pt>
    <dgm:pt modelId="{C5E083A2-40D3-4C57-B727-B6BF5B318DE5}" type="sibTrans" cxnId="{EC15307B-CF1A-494C-86F3-3A29E545FDEF}">
      <dgm:prSet/>
      <dgm:spPr/>
      <dgm:t>
        <a:bodyPr/>
        <a:lstStyle/>
        <a:p>
          <a:endParaRPr lang="en-US"/>
        </a:p>
      </dgm:t>
    </dgm:pt>
    <dgm:pt modelId="{A88AE96E-2918-4107-A39E-3FD7D46DC794}">
      <dgm:prSet/>
      <dgm:spPr/>
      <dgm:t>
        <a:bodyPr/>
        <a:lstStyle/>
        <a:p>
          <a:pPr rtl="0"/>
          <a:r>
            <a:rPr lang="en-US" dirty="0" smtClean="0"/>
            <a:t>Requires logical separation</a:t>
          </a:r>
          <a:endParaRPr lang="en-US" dirty="0"/>
        </a:p>
      </dgm:t>
    </dgm:pt>
    <dgm:pt modelId="{0D8446B4-E35C-4E16-86CA-F177FBF2509C}" type="parTrans" cxnId="{F1B9F498-2A4D-4323-AE30-C3A2E1AFB20E}">
      <dgm:prSet/>
      <dgm:spPr/>
      <dgm:t>
        <a:bodyPr/>
        <a:lstStyle/>
        <a:p>
          <a:endParaRPr lang="en-US"/>
        </a:p>
      </dgm:t>
    </dgm:pt>
    <dgm:pt modelId="{1A3C9A8F-41B5-44BE-83E6-E461C22B9375}" type="sibTrans" cxnId="{F1B9F498-2A4D-4323-AE30-C3A2E1AFB20E}">
      <dgm:prSet/>
      <dgm:spPr/>
      <dgm:t>
        <a:bodyPr/>
        <a:lstStyle/>
        <a:p>
          <a:endParaRPr lang="en-US"/>
        </a:p>
      </dgm:t>
    </dgm:pt>
    <dgm:pt modelId="{47EBC2CE-A0C8-4F3E-8E87-F1281FF5898C}">
      <dgm:prSet/>
      <dgm:spPr/>
      <dgm:t>
        <a:bodyPr/>
        <a:lstStyle/>
        <a:p>
          <a:pPr rtl="0"/>
          <a:r>
            <a:rPr lang="en-US" dirty="0" smtClean="0"/>
            <a:t>Authentication</a:t>
          </a:r>
          <a:endParaRPr lang="en-US" dirty="0"/>
        </a:p>
      </dgm:t>
    </dgm:pt>
    <dgm:pt modelId="{FB784C7A-2625-4F4E-A244-6F5D5BE82169}" type="parTrans" cxnId="{54646355-7B4C-4FB3-841F-195BC2091FDF}">
      <dgm:prSet/>
      <dgm:spPr/>
      <dgm:t>
        <a:bodyPr/>
        <a:lstStyle/>
        <a:p>
          <a:endParaRPr lang="en-US"/>
        </a:p>
      </dgm:t>
    </dgm:pt>
    <dgm:pt modelId="{CE1EB6D8-7002-4A4E-B5B9-3102D148736E}" type="sibTrans" cxnId="{54646355-7B4C-4FB3-841F-195BC2091FDF}">
      <dgm:prSet/>
      <dgm:spPr/>
      <dgm:t>
        <a:bodyPr/>
        <a:lstStyle/>
        <a:p>
          <a:endParaRPr lang="en-US"/>
        </a:p>
      </dgm:t>
    </dgm:pt>
    <dgm:pt modelId="{45F5BAB0-0A70-46FC-9CD1-AD02C018C70F}">
      <dgm:prSet/>
      <dgm:spPr/>
      <dgm:t>
        <a:bodyPr/>
        <a:lstStyle/>
        <a:p>
          <a:pPr rtl="0"/>
          <a:r>
            <a:rPr lang="en-US" dirty="0" smtClean="0"/>
            <a:t>Authorization</a:t>
          </a:r>
          <a:endParaRPr lang="en-US" dirty="0"/>
        </a:p>
      </dgm:t>
    </dgm:pt>
    <dgm:pt modelId="{43F76115-A0A4-4358-8133-859AD004FD5D}" type="parTrans" cxnId="{002277B6-9618-471B-8C1D-6AF252AA7AF4}">
      <dgm:prSet/>
      <dgm:spPr/>
      <dgm:t>
        <a:bodyPr/>
        <a:lstStyle/>
        <a:p>
          <a:endParaRPr lang="en-US"/>
        </a:p>
      </dgm:t>
    </dgm:pt>
    <dgm:pt modelId="{1E67C7B9-A5A7-4218-86B2-89E50CF2642B}" type="sibTrans" cxnId="{002277B6-9618-471B-8C1D-6AF252AA7AF4}">
      <dgm:prSet/>
      <dgm:spPr/>
      <dgm:t>
        <a:bodyPr/>
        <a:lstStyle/>
        <a:p>
          <a:endParaRPr lang="en-US"/>
        </a:p>
      </dgm:t>
    </dgm:pt>
    <dgm:pt modelId="{C2F307FF-47B3-4173-BE9D-CD4C1938E71B}">
      <dgm:prSet/>
      <dgm:spPr/>
      <dgm:t>
        <a:bodyPr/>
        <a:lstStyle/>
        <a:p>
          <a:pPr rtl="0"/>
          <a:r>
            <a:rPr lang="en-US" dirty="0" smtClean="0"/>
            <a:t>Access controls</a:t>
          </a:r>
          <a:endParaRPr lang="en-US" dirty="0"/>
        </a:p>
      </dgm:t>
    </dgm:pt>
    <dgm:pt modelId="{0D987C5A-00DD-4C27-B72E-52A6E67D0C57}" type="parTrans" cxnId="{F9F38EEC-888D-4D59-AD67-5425A7C63D6D}">
      <dgm:prSet/>
      <dgm:spPr/>
      <dgm:t>
        <a:bodyPr/>
        <a:lstStyle/>
        <a:p>
          <a:endParaRPr lang="en-US"/>
        </a:p>
      </dgm:t>
    </dgm:pt>
    <dgm:pt modelId="{BEEA9D76-0103-43EB-8A83-4FDA958BA5FA}" type="sibTrans" cxnId="{F9F38EEC-888D-4D59-AD67-5425A7C63D6D}">
      <dgm:prSet/>
      <dgm:spPr/>
      <dgm:t>
        <a:bodyPr/>
        <a:lstStyle/>
        <a:p>
          <a:endParaRPr lang="en-US"/>
        </a:p>
      </dgm:t>
    </dgm:pt>
    <dgm:pt modelId="{350EA796-073C-4F14-A455-AAD4D10088F6}" type="pres">
      <dgm:prSet presAssocID="{0B089F1B-AA8F-45F6-BF04-5EBD0C6C8D4F}" presName="Name0" presStyleCnt="0">
        <dgm:presLayoutVars>
          <dgm:dir/>
          <dgm:animLvl val="lvl"/>
          <dgm:resizeHandles val="exact"/>
        </dgm:presLayoutVars>
      </dgm:prSet>
      <dgm:spPr/>
      <dgm:t>
        <a:bodyPr/>
        <a:lstStyle/>
        <a:p>
          <a:endParaRPr lang="en-US"/>
        </a:p>
      </dgm:t>
    </dgm:pt>
    <dgm:pt modelId="{B38BE83B-34CB-489B-B8F1-D705BE10E42C}" type="pres">
      <dgm:prSet presAssocID="{7F48EE76-2605-4480-B4D1-414EBF2F30E5}" presName="linNode" presStyleCnt="0"/>
      <dgm:spPr/>
    </dgm:pt>
    <dgm:pt modelId="{0FD42E07-FA4C-4BE1-AA1A-E826A365AD3B}" type="pres">
      <dgm:prSet presAssocID="{7F48EE76-2605-4480-B4D1-414EBF2F30E5}" presName="parentText" presStyleLbl="node1" presStyleIdx="0" presStyleCnt="2">
        <dgm:presLayoutVars>
          <dgm:chMax val="1"/>
          <dgm:bulletEnabled val="1"/>
        </dgm:presLayoutVars>
      </dgm:prSet>
      <dgm:spPr/>
      <dgm:t>
        <a:bodyPr/>
        <a:lstStyle/>
        <a:p>
          <a:endParaRPr lang="en-US"/>
        </a:p>
      </dgm:t>
    </dgm:pt>
    <dgm:pt modelId="{326AF9F1-A516-432D-9744-2D1D451601AB}" type="pres">
      <dgm:prSet presAssocID="{7F48EE76-2605-4480-B4D1-414EBF2F30E5}" presName="descendantText" presStyleLbl="alignAccFollowNode1" presStyleIdx="0" presStyleCnt="2">
        <dgm:presLayoutVars>
          <dgm:bulletEnabled val="1"/>
        </dgm:presLayoutVars>
      </dgm:prSet>
      <dgm:spPr/>
      <dgm:t>
        <a:bodyPr/>
        <a:lstStyle/>
        <a:p>
          <a:endParaRPr lang="en-US"/>
        </a:p>
      </dgm:t>
    </dgm:pt>
    <dgm:pt modelId="{B19ABE56-5A10-48A3-AE91-DAAD4F2728F8}" type="pres">
      <dgm:prSet presAssocID="{A02B7160-5C69-4B06-8D2C-01D860AC1D86}" presName="sp" presStyleCnt="0"/>
      <dgm:spPr/>
    </dgm:pt>
    <dgm:pt modelId="{95833B08-6271-4077-AA72-DFDBD90527FC}" type="pres">
      <dgm:prSet presAssocID="{A88AE96E-2918-4107-A39E-3FD7D46DC794}" presName="linNode" presStyleCnt="0"/>
      <dgm:spPr/>
    </dgm:pt>
    <dgm:pt modelId="{EF345B29-FC78-4A94-AE48-2F1303200C14}" type="pres">
      <dgm:prSet presAssocID="{A88AE96E-2918-4107-A39E-3FD7D46DC794}" presName="parentText" presStyleLbl="node1" presStyleIdx="1" presStyleCnt="2">
        <dgm:presLayoutVars>
          <dgm:chMax val="1"/>
          <dgm:bulletEnabled val="1"/>
        </dgm:presLayoutVars>
      </dgm:prSet>
      <dgm:spPr/>
      <dgm:t>
        <a:bodyPr/>
        <a:lstStyle/>
        <a:p>
          <a:endParaRPr lang="en-US"/>
        </a:p>
      </dgm:t>
    </dgm:pt>
    <dgm:pt modelId="{BDB9AB07-FB95-48F4-96B8-EF70BA8A804B}" type="pres">
      <dgm:prSet presAssocID="{A88AE96E-2918-4107-A39E-3FD7D46DC794}" presName="descendantText" presStyleLbl="alignAccFollowNode1" presStyleIdx="1" presStyleCnt="2">
        <dgm:presLayoutVars>
          <dgm:bulletEnabled val="1"/>
        </dgm:presLayoutVars>
      </dgm:prSet>
      <dgm:spPr/>
      <dgm:t>
        <a:bodyPr/>
        <a:lstStyle/>
        <a:p>
          <a:endParaRPr lang="en-US"/>
        </a:p>
      </dgm:t>
    </dgm:pt>
  </dgm:ptLst>
  <dgm:cxnLst>
    <dgm:cxn modelId="{54646355-7B4C-4FB3-841F-195BC2091FDF}" srcId="{A88AE96E-2918-4107-A39E-3FD7D46DC794}" destId="{47EBC2CE-A0C8-4F3E-8E87-F1281FF5898C}" srcOrd="0" destOrd="0" parTransId="{FB784C7A-2625-4F4E-A244-6F5D5BE82169}" sibTransId="{CE1EB6D8-7002-4A4E-B5B9-3102D148736E}"/>
    <dgm:cxn modelId="{F9F38EEC-888D-4D59-AD67-5425A7C63D6D}" srcId="{A88AE96E-2918-4107-A39E-3FD7D46DC794}" destId="{C2F307FF-47B3-4173-BE9D-CD4C1938E71B}" srcOrd="2" destOrd="0" parTransId="{0D987C5A-00DD-4C27-B72E-52A6E67D0C57}" sibTransId="{BEEA9D76-0103-43EB-8A83-4FDA958BA5FA}"/>
    <dgm:cxn modelId="{1EB7404D-F261-47CB-B490-359F5F8B8FBB}" srcId="{0B089F1B-AA8F-45F6-BF04-5EBD0C6C8D4F}" destId="{7F48EE76-2605-4480-B4D1-414EBF2F30E5}" srcOrd="0" destOrd="0" parTransId="{82C8CFBB-2268-4755-81F7-7F1BE017DCF6}" sibTransId="{A02B7160-5C69-4B06-8D2C-01D860AC1D86}"/>
    <dgm:cxn modelId="{7681794F-58B5-43A6-BD7C-6F6C1125E248}" type="presOf" srcId="{45F5BAB0-0A70-46FC-9CD1-AD02C018C70F}" destId="{BDB9AB07-FB95-48F4-96B8-EF70BA8A804B}" srcOrd="0" destOrd="1" presId="urn:microsoft.com/office/officeart/2005/8/layout/vList5"/>
    <dgm:cxn modelId="{9EE6E85D-50CD-4B1F-B394-A1DEE48911D2}" type="presOf" srcId="{7F48EE76-2605-4480-B4D1-414EBF2F30E5}" destId="{0FD42E07-FA4C-4BE1-AA1A-E826A365AD3B}" srcOrd="0" destOrd="0" presId="urn:microsoft.com/office/officeart/2005/8/layout/vList5"/>
    <dgm:cxn modelId="{9A1C25DE-E759-4F67-891B-03D6F4C0CE19}" type="presOf" srcId="{A88AE96E-2918-4107-A39E-3FD7D46DC794}" destId="{EF345B29-FC78-4A94-AE48-2F1303200C14}" srcOrd="0" destOrd="0" presId="urn:microsoft.com/office/officeart/2005/8/layout/vList5"/>
    <dgm:cxn modelId="{9F0E22B8-A518-4798-90A4-CEB337C39394}" type="presOf" srcId="{3E3B191D-F60C-4CCB-9AAB-65D2072513F9}" destId="{326AF9F1-A516-432D-9744-2D1D451601AB}" srcOrd="0" destOrd="0" presId="urn:microsoft.com/office/officeart/2005/8/layout/vList5"/>
    <dgm:cxn modelId="{2C3D2FB1-80EF-4968-9393-5F6B6082E1DB}" type="presOf" srcId="{0B089F1B-AA8F-45F6-BF04-5EBD0C6C8D4F}" destId="{350EA796-073C-4F14-A455-AAD4D10088F6}" srcOrd="0" destOrd="0" presId="urn:microsoft.com/office/officeart/2005/8/layout/vList5"/>
    <dgm:cxn modelId="{96BD82CF-F06D-4B96-8267-88A5E00786D8}" type="presOf" srcId="{C2F307FF-47B3-4173-BE9D-CD4C1938E71B}" destId="{BDB9AB07-FB95-48F4-96B8-EF70BA8A804B}" srcOrd="0" destOrd="2" presId="urn:microsoft.com/office/officeart/2005/8/layout/vList5"/>
    <dgm:cxn modelId="{F1B9F498-2A4D-4323-AE30-C3A2E1AFB20E}" srcId="{0B089F1B-AA8F-45F6-BF04-5EBD0C6C8D4F}" destId="{A88AE96E-2918-4107-A39E-3FD7D46DC794}" srcOrd="1" destOrd="0" parTransId="{0D8446B4-E35C-4E16-86CA-F177FBF2509C}" sibTransId="{1A3C9A8F-41B5-44BE-83E6-E461C22B9375}"/>
    <dgm:cxn modelId="{CF2C1936-08A8-4091-AF63-C6F49055CFEE}" type="presOf" srcId="{47EBC2CE-A0C8-4F3E-8E87-F1281FF5898C}" destId="{BDB9AB07-FB95-48F4-96B8-EF70BA8A804B}" srcOrd="0" destOrd="0" presId="urn:microsoft.com/office/officeart/2005/8/layout/vList5"/>
    <dgm:cxn modelId="{EC15307B-CF1A-494C-86F3-3A29E545FDEF}" srcId="{7F48EE76-2605-4480-B4D1-414EBF2F30E5}" destId="{3E3B191D-F60C-4CCB-9AAB-65D2072513F9}" srcOrd="0" destOrd="0" parTransId="{FA92E481-B1E0-4C5B-82A5-6CBE8C788125}" sibTransId="{C5E083A2-40D3-4C57-B727-B6BF5B318DE5}"/>
    <dgm:cxn modelId="{002277B6-9618-471B-8C1D-6AF252AA7AF4}" srcId="{A88AE96E-2918-4107-A39E-3FD7D46DC794}" destId="{45F5BAB0-0A70-46FC-9CD1-AD02C018C70F}" srcOrd="1" destOrd="0" parTransId="{43F76115-A0A4-4358-8133-859AD004FD5D}" sibTransId="{1E67C7B9-A5A7-4218-86B2-89E50CF2642B}"/>
    <dgm:cxn modelId="{0F16827B-7365-4266-B64C-09C5389F0393}" type="presParOf" srcId="{350EA796-073C-4F14-A455-AAD4D10088F6}" destId="{B38BE83B-34CB-489B-B8F1-D705BE10E42C}" srcOrd="0" destOrd="0" presId="urn:microsoft.com/office/officeart/2005/8/layout/vList5"/>
    <dgm:cxn modelId="{EEE14144-F7B5-404A-AA88-182010B24E59}" type="presParOf" srcId="{B38BE83B-34CB-489B-B8F1-D705BE10E42C}" destId="{0FD42E07-FA4C-4BE1-AA1A-E826A365AD3B}" srcOrd="0" destOrd="0" presId="urn:microsoft.com/office/officeart/2005/8/layout/vList5"/>
    <dgm:cxn modelId="{6313C671-7ED3-41CD-AE76-0F95CB35871B}" type="presParOf" srcId="{B38BE83B-34CB-489B-B8F1-D705BE10E42C}" destId="{326AF9F1-A516-432D-9744-2D1D451601AB}" srcOrd="1" destOrd="0" presId="urn:microsoft.com/office/officeart/2005/8/layout/vList5"/>
    <dgm:cxn modelId="{1EBCABE4-3285-4E1A-9006-B8FBE5E3AF96}" type="presParOf" srcId="{350EA796-073C-4F14-A455-AAD4D10088F6}" destId="{B19ABE56-5A10-48A3-AE91-DAAD4F2728F8}" srcOrd="1" destOrd="0" presId="urn:microsoft.com/office/officeart/2005/8/layout/vList5"/>
    <dgm:cxn modelId="{5D8B0DED-FA00-4B33-B149-73EB08C593F9}" type="presParOf" srcId="{350EA796-073C-4F14-A455-AAD4D10088F6}" destId="{95833B08-6271-4077-AA72-DFDBD90527FC}" srcOrd="2" destOrd="0" presId="urn:microsoft.com/office/officeart/2005/8/layout/vList5"/>
    <dgm:cxn modelId="{42E08413-832C-44F4-9967-8B5FC56239EE}" type="presParOf" srcId="{95833B08-6271-4077-AA72-DFDBD90527FC}" destId="{EF345B29-FC78-4A94-AE48-2F1303200C14}" srcOrd="0" destOrd="0" presId="urn:microsoft.com/office/officeart/2005/8/layout/vList5"/>
    <dgm:cxn modelId="{2830826A-63D0-48DF-8E5B-D7F6C901C161}" type="presParOf" srcId="{95833B08-6271-4077-AA72-DFDBD90527FC}" destId="{BDB9AB07-FB95-48F4-96B8-EF70BA8A804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CBFB1A-FEE5-4708-A5B9-898ECA01800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DF8D629-70B9-441C-B63E-452B600262EB}">
      <dgm:prSet/>
      <dgm:spPr/>
      <dgm:t>
        <a:bodyPr/>
        <a:lstStyle/>
        <a:p>
          <a:pPr rtl="0"/>
          <a:r>
            <a:rPr lang="en-US" dirty="0" smtClean="0"/>
            <a:t>Mobile Workloads</a:t>
          </a:r>
          <a:endParaRPr lang="en-US" dirty="0"/>
        </a:p>
      </dgm:t>
    </dgm:pt>
    <dgm:pt modelId="{FB057C5D-2705-42C7-949F-7314FE995256}" type="parTrans" cxnId="{0A5CECFB-AD47-4528-9F77-11C247808B97}">
      <dgm:prSet/>
      <dgm:spPr/>
      <dgm:t>
        <a:bodyPr/>
        <a:lstStyle/>
        <a:p>
          <a:endParaRPr lang="en-US"/>
        </a:p>
      </dgm:t>
    </dgm:pt>
    <dgm:pt modelId="{58389027-82C7-43D7-BCB5-08F8B79FA5E0}" type="sibTrans" cxnId="{0A5CECFB-AD47-4528-9F77-11C247808B97}">
      <dgm:prSet/>
      <dgm:spPr/>
      <dgm:t>
        <a:bodyPr/>
        <a:lstStyle/>
        <a:p>
          <a:endParaRPr lang="en-US"/>
        </a:p>
      </dgm:t>
    </dgm:pt>
    <dgm:pt modelId="{E7ECD220-FDD2-450F-83A0-26D2F7309F11}">
      <dgm:prSet/>
      <dgm:spPr/>
      <dgm:t>
        <a:bodyPr/>
        <a:lstStyle/>
        <a:p>
          <a:pPr rtl="0"/>
          <a:r>
            <a:rPr lang="en-US" dirty="0" smtClean="0"/>
            <a:t>Automated Mobility</a:t>
          </a:r>
          <a:endParaRPr lang="en-US" dirty="0"/>
        </a:p>
      </dgm:t>
    </dgm:pt>
    <dgm:pt modelId="{C0D6191C-1668-4596-8BC0-3C264890416E}" type="parTrans" cxnId="{CCA0CA09-71DD-4EC4-92D1-D2550FB42D09}">
      <dgm:prSet/>
      <dgm:spPr/>
      <dgm:t>
        <a:bodyPr/>
        <a:lstStyle/>
        <a:p>
          <a:endParaRPr lang="en-US"/>
        </a:p>
      </dgm:t>
    </dgm:pt>
    <dgm:pt modelId="{55CFA9DD-6029-4467-9EF3-C359AB922809}" type="sibTrans" cxnId="{CCA0CA09-71DD-4EC4-92D1-D2550FB42D09}">
      <dgm:prSet/>
      <dgm:spPr/>
      <dgm:t>
        <a:bodyPr/>
        <a:lstStyle/>
        <a:p>
          <a:endParaRPr lang="en-US"/>
        </a:p>
      </dgm:t>
    </dgm:pt>
    <dgm:pt modelId="{46B7854D-4428-47E2-8C96-0E8D7C564188}">
      <dgm:prSet/>
      <dgm:spPr/>
      <dgm:t>
        <a:bodyPr/>
        <a:lstStyle/>
        <a:p>
          <a:pPr rtl="0"/>
          <a:r>
            <a:rPr lang="en-US" dirty="0" smtClean="0"/>
            <a:t>Unlinked from Px</a:t>
          </a:r>
          <a:endParaRPr lang="en-US" dirty="0"/>
        </a:p>
      </dgm:t>
    </dgm:pt>
    <dgm:pt modelId="{4DCB3D65-8F68-4076-A64B-E490D2CB6C17}" type="parTrans" cxnId="{D90F9B26-DFC7-44C6-A3A1-018752381C57}">
      <dgm:prSet/>
      <dgm:spPr/>
      <dgm:t>
        <a:bodyPr/>
        <a:lstStyle/>
        <a:p>
          <a:endParaRPr lang="en-US"/>
        </a:p>
      </dgm:t>
    </dgm:pt>
    <dgm:pt modelId="{05F1C49B-31CB-437D-A758-35CF1C8BB3B6}" type="sibTrans" cxnId="{D90F9B26-DFC7-44C6-A3A1-018752381C57}">
      <dgm:prSet/>
      <dgm:spPr/>
      <dgm:t>
        <a:bodyPr/>
        <a:lstStyle/>
        <a:p>
          <a:endParaRPr lang="en-US"/>
        </a:p>
      </dgm:t>
    </dgm:pt>
    <dgm:pt modelId="{8EAA1793-A83F-4148-9CA1-62FC52CE8144}">
      <dgm:prSet/>
      <dgm:spPr/>
      <dgm:t>
        <a:bodyPr/>
        <a:lstStyle/>
        <a:p>
          <a:pPr rtl="0"/>
          <a:r>
            <a:rPr lang="en-US" dirty="0" smtClean="0"/>
            <a:t>Security Tools</a:t>
          </a:r>
          <a:endParaRPr lang="en-US" dirty="0"/>
        </a:p>
      </dgm:t>
    </dgm:pt>
    <dgm:pt modelId="{2AD76408-F170-4D2E-B15D-81537AAA415E}" type="parTrans" cxnId="{20950594-0648-4F5D-87FD-F81019D586B4}">
      <dgm:prSet/>
      <dgm:spPr/>
      <dgm:t>
        <a:bodyPr/>
        <a:lstStyle/>
        <a:p>
          <a:endParaRPr lang="en-US"/>
        </a:p>
      </dgm:t>
    </dgm:pt>
    <dgm:pt modelId="{C92F431F-DF22-43C6-8B3B-29C6074C2A02}" type="sibTrans" cxnId="{20950594-0648-4F5D-87FD-F81019D586B4}">
      <dgm:prSet/>
      <dgm:spPr/>
      <dgm:t>
        <a:bodyPr/>
        <a:lstStyle/>
        <a:p>
          <a:endParaRPr lang="en-US"/>
        </a:p>
      </dgm:t>
    </dgm:pt>
    <dgm:pt modelId="{DDFB21A7-4E7F-4968-A247-D6949690AE7D}">
      <dgm:prSet/>
      <dgm:spPr/>
      <dgm:t>
        <a:bodyPr/>
        <a:lstStyle/>
        <a:p>
          <a:pPr rtl="0"/>
          <a:r>
            <a:rPr lang="en-US" dirty="0" smtClean="0"/>
            <a:t>Playing catch-up</a:t>
          </a:r>
          <a:endParaRPr lang="en-US" dirty="0"/>
        </a:p>
      </dgm:t>
    </dgm:pt>
    <dgm:pt modelId="{6D8D7D6F-F8C7-4EBD-8B35-56CA5E5DB968}" type="parTrans" cxnId="{F3CBFAED-BEC9-4A12-9317-F3B7AF28EACE}">
      <dgm:prSet/>
      <dgm:spPr/>
      <dgm:t>
        <a:bodyPr/>
        <a:lstStyle/>
        <a:p>
          <a:endParaRPr lang="en-US"/>
        </a:p>
      </dgm:t>
    </dgm:pt>
    <dgm:pt modelId="{A770E84D-1CF9-4E05-9AF1-40C78F6AE848}" type="sibTrans" cxnId="{F3CBFAED-BEC9-4A12-9317-F3B7AF28EACE}">
      <dgm:prSet/>
      <dgm:spPr/>
      <dgm:t>
        <a:bodyPr/>
        <a:lstStyle/>
        <a:p>
          <a:endParaRPr lang="en-US"/>
        </a:p>
      </dgm:t>
    </dgm:pt>
    <dgm:pt modelId="{E79295C8-D6C7-4468-8DD9-EEF3D0641A42}" type="pres">
      <dgm:prSet presAssocID="{0ACBFB1A-FEE5-4708-A5B9-898ECA018009}" presName="diagram" presStyleCnt="0">
        <dgm:presLayoutVars>
          <dgm:chPref val="1"/>
          <dgm:dir/>
          <dgm:animOne val="branch"/>
          <dgm:animLvl val="lvl"/>
          <dgm:resizeHandles/>
        </dgm:presLayoutVars>
      </dgm:prSet>
      <dgm:spPr/>
      <dgm:t>
        <a:bodyPr/>
        <a:lstStyle/>
        <a:p>
          <a:endParaRPr lang="en-US"/>
        </a:p>
      </dgm:t>
    </dgm:pt>
    <dgm:pt modelId="{15CE0FBA-9249-4685-BC20-B87F21FAF16E}" type="pres">
      <dgm:prSet presAssocID="{DDF8D629-70B9-441C-B63E-452B600262EB}" presName="root" presStyleCnt="0"/>
      <dgm:spPr/>
    </dgm:pt>
    <dgm:pt modelId="{FD33094E-40D9-4C02-B64A-8428B34C4350}" type="pres">
      <dgm:prSet presAssocID="{DDF8D629-70B9-441C-B63E-452B600262EB}" presName="rootComposite" presStyleCnt="0"/>
      <dgm:spPr/>
    </dgm:pt>
    <dgm:pt modelId="{5AB0D457-4005-4ACB-8645-D8027EB96F24}" type="pres">
      <dgm:prSet presAssocID="{DDF8D629-70B9-441C-B63E-452B600262EB}" presName="rootText" presStyleLbl="node1" presStyleIdx="0" presStyleCnt="2"/>
      <dgm:spPr/>
      <dgm:t>
        <a:bodyPr/>
        <a:lstStyle/>
        <a:p>
          <a:endParaRPr lang="en-US"/>
        </a:p>
      </dgm:t>
    </dgm:pt>
    <dgm:pt modelId="{BA3F750E-71FA-4422-99BB-29884C19821B}" type="pres">
      <dgm:prSet presAssocID="{DDF8D629-70B9-441C-B63E-452B600262EB}" presName="rootConnector" presStyleLbl="node1" presStyleIdx="0" presStyleCnt="2"/>
      <dgm:spPr/>
      <dgm:t>
        <a:bodyPr/>
        <a:lstStyle/>
        <a:p>
          <a:endParaRPr lang="en-US"/>
        </a:p>
      </dgm:t>
    </dgm:pt>
    <dgm:pt modelId="{8AB1DF79-1E0F-4E93-86AE-2CAE3B371309}" type="pres">
      <dgm:prSet presAssocID="{DDF8D629-70B9-441C-B63E-452B600262EB}" presName="childShape" presStyleCnt="0"/>
      <dgm:spPr/>
    </dgm:pt>
    <dgm:pt modelId="{D74EB520-3618-4028-A0CD-64477D034DDC}" type="pres">
      <dgm:prSet presAssocID="{C0D6191C-1668-4596-8BC0-3C264890416E}" presName="Name13" presStyleLbl="parChTrans1D2" presStyleIdx="0" presStyleCnt="3"/>
      <dgm:spPr/>
      <dgm:t>
        <a:bodyPr/>
        <a:lstStyle/>
        <a:p>
          <a:endParaRPr lang="en-US"/>
        </a:p>
      </dgm:t>
    </dgm:pt>
    <dgm:pt modelId="{DF8E5930-E7CA-4A4A-B7BF-7549FC433827}" type="pres">
      <dgm:prSet presAssocID="{E7ECD220-FDD2-450F-83A0-26D2F7309F11}" presName="childText" presStyleLbl="bgAcc1" presStyleIdx="0" presStyleCnt="3">
        <dgm:presLayoutVars>
          <dgm:bulletEnabled val="1"/>
        </dgm:presLayoutVars>
      </dgm:prSet>
      <dgm:spPr/>
      <dgm:t>
        <a:bodyPr/>
        <a:lstStyle/>
        <a:p>
          <a:endParaRPr lang="en-US"/>
        </a:p>
      </dgm:t>
    </dgm:pt>
    <dgm:pt modelId="{969134D1-F48E-4D04-B97C-786C1DF3DB1A}" type="pres">
      <dgm:prSet presAssocID="{4DCB3D65-8F68-4076-A64B-E490D2CB6C17}" presName="Name13" presStyleLbl="parChTrans1D2" presStyleIdx="1" presStyleCnt="3"/>
      <dgm:spPr/>
      <dgm:t>
        <a:bodyPr/>
        <a:lstStyle/>
        <a:p>
          <a:endParaRPr lang="en-US"/>
        </a:p>
      </dgm:t>
    </dgm:pt>
    <dgm:pt modelId="{28959117-B050-43C2-9798-B33F0C1CFEB2}" type="pres">
      <dgm:prSet presAssocID="{46B7854D-4428-47E2-8C96-0E8D7C564188}" presName="childText" presStyleLbl="bgAcc1" presStyleIdx="1" presStyleCnt="3">
        <dgm:presLayoutVars>
          <dgm:bulletEnabled val="1"/>
        </dgm:presLayoutVars>
      </dgm:prSet>
      <dgm:spPr/>
      <dgm:t>
        <a:bodyPr/>
        <a:lstStyle/>
        <a:p>
          <a:endParaRPr lang="en-US"/>
        </a:p>
      </dgm:t>
    </dgm:pt>
    <dgm:pt modelId="{3FD3F971-CEE4-4684-A78A-71DDA4EB4825}" type="pres">
      <dgm:prSet presAssocID="{8EAA1793-A83F-4148-9CA1-62FC52CE8144}" presName="root" presStyleCnt="0"/>
      <dgm:spPr/>
    </dgm:pt>
    <dgm:pt modelId="{73D7E3B9-C47B-4D7B-92DE-336F79B000C8}" type="pres">
      <dgm:prSet presAssocID="{8EAA1793-A83F-4148-9CA1-62FC52CE8144}" presName="rootComposite" presStyleCnt="0"/>
      <dgm:spPr/>
    </dgm:pt>
    <dgm:pt modelId="{11F1D727-5FCA-4B39-BFD7-3ECD9F6AF7D3}" type="pres">
      <dgm:prSet presAssocID="{8EAA1793-A83F-4148-9CA1-62FC52CE8144}" presName="rootText" presStyleLbl="node1" presStyleIdx="1" presStyleCnt="2"/>
      <dgm:spPr/>
      <dgm:t>
        <a:bodyPr/>
        <a:lstStyle/>
        <a:p>
          <a:endParaRPr lang="en-US"/>
        </a:p>
      </dgm:t>
    </dgm:pt>
    <dgm:pt modelId="{D46F33DC-2C75-4833-A6C6-20B6ECCD1C28}" type="pres">
      <dgm:prSet presAssocID="{8EAA1793-A83F-4148-9CA1-62FC52CE8144}" presName="rootConnector" presStyleLbl="node1" presStyleIdx="1" presStyleCnt="2"/>
      <dgm:spPr/>
      <dgm:t>
        <a:bodyPr/>
        <a:lstStyle/>
        <a:p>
          <a:endParaRPr lang="en-US"/>
        </a:p>
      </dgm:t>
    </dgm:pt>
    <dgm:pt modelId="{27D02D25-E3A5-4524-9810-0B0EE357B3CB}" type="pres">
      <dgm:prSet presAssocID="{8EAA1793-A83F-4148-9CA1-62FC52CE8144}" presName="childShape" presStyleCnt="0"/>
      <dgm:spPr/>
    </dgm:pt>
    <dgm:pt modelId="{1093F1B5-ED52-43C8-A041-DD4C536552FD}" type="pres">
      <dgm:prSet presAssocID="{6D8D7D6F-F8C7-4EBD-8B35-56CA5E5DB968}" presName="Name13" presStyleLbl="parChTrans1D2" presStyleIdx="2" presStyleCnt="3"/>
      <dgm:spPr/>
      <dgm:t>
        <a:bodyPr/>
        <a:lstStyle/>
        <a:p>
          <a:endParaRPr lang="en-US"/>
        </a:p>
      </dgm:t>
    </dgm:pt>
    <dgm:pt modelId="{1FFBB06F-467D-4C08-BE16-D7A4BCCDC473}" type="pres">
      <dgm:prSet presAssocID="{DDFB21A7-4E7F-4968-A247-D6949690AE7D}" presName="childText" presStyleLbl="bgAcc1" presStyleIdx="2" presStyleCnt="3">
        <dgm:presLayoutVars>
          <dgm:bulletEnabled val="1"/>
        </dgm:presLayoutVars>
      </dgm:prSet>
      <dgm:spPr/>
      <dgm:t>
        <a:bodyPr/>
        <a:lstStyle/>
        <a:p>
          <a:endParaRPr lang="en-US"/>
        </a:p>
      </dgm:t>
    </dgm:pt>
  </dgm:ptLst>
  <dgm:cxnLst>
    <dgm:cxn modelId="{20950594-0648-4F5D-87FD-F81019D586B4}" srcId="{0ACBFB1A-FEE5-4708-A5B9-898ECA018009}" destId="{8EAA1793-A83F-4148-9CA1-62FC52CE8144}" srcOrd="1" destOrd="0" parTransId="{2AD76408-F170-4D2E-B15D-81537AAA415E}" sibTransId="{C92F431F-DF22-43C6-8B3B-29C6074C2A02}"/>
    <dgm:cxn modelId="{2A089EF5-7D3F-429C-88F4-B2F6319D0412}" type="presOf" srcId="{6D8D7D6F-F8C7-4EBD-8B35-56CA5E5DB968}" destId="{1093F1B5-ED52-43C8-A041-DD4C536552FD}" srcOrd="0" destOrd="0" presId="urn:microsoft.com/office/officeart/2005/8/layout/hierarchy3"/>
    <dgm:cxn modelId="{82B9408D-D802-422B-91D6-A497E8A7A89C}" type="presOf" srcId="{0ACBFB1A-FEE5-4708-A5B9-898ECA018009}" destId="{E79295C8-D6C7-4468-8DD9-EEF3D0641A42}" srcOrd="0" destOrd="0" presId="urn:microsoft.com/office/officeart/2005/8/layout/hierarchy3"/>
    <dgm:cxn modelId="{43D26EC4-40AA-4BE2-90BA-6C8D7D31FBE7}" type="presOf" srcId="{DDF8D629-70B9-441C-B63E-452B600262EB}" destId="{5AB0D457-4005-4ACB-8645-D8027EB96F24}" srcOrd="0" destOrd="0" presId="urn:microsoft.com/office/officeart/2005/8/layout/hierarchy3"/>
    <dgm:cxn modelId="{9C7AE34C-E500-4203-B1BB-75442103E3E8}" type="presOf" srcId="{8EAA1793-A83F-4148-9CA1-62FC52CE8144}" destId="{D46F33DC-2C75-4833-A6C6-20B6ECCD1C28}" srcOrd="1" destOrd="0" presId="urn:microsoft.com/office/officeart/2005/8/layout/hierarchy3"/>
    <dgm:cxn modelId="{79AB985F-6F03-4625-A629-FE05400AADCB}" type="presOf" srcId="{C0D6191C-1668-4596-8BC0-3C264890416E}" destId="{D74EB520-3618-4028-A0CD-64477D034DDC}" srcOrd="0" destOrd="0" presId="urn:microsoft.com/office/officeart/2005/8/layout/hierarchy3"/>
    <dgm:cxn modelId="{0A5CECFB-AD47-4528-9F77-11C247808B97}" srcId="{0ACBFB1A-FEE5-4708-A5B9-898ECA018009}" destId="{DDF8D629-70B9-441C-B63E-452B600262EB}" srcOrd="0" destOrd="0" parTransId="{FB057C5D-2705-42C7-949F-7314FE995256}" sibTransId="{58389027-82C7-43D7-BCB5-08F8B79FA5E0}"/>
    <dgm:cxn modelId="{F3CBFAED-BEC9-4A12-9317-F3B7AF28EACE}" srcId="{8EAA1793-A83F-4148-9CA1-62FC52CE8144}" destId="{DDFB21A7-4E7F-4968-A247-D6949690AE7D}" srcOrd="0" destOrd="0" parTransId="{6D8D7D6F-F8C7-4EBD-8B35-56CA5E5DB968}" sibTransId="{A770E84D-1CF9-4E05-9AF1-40C78F6AE848}"/>
    <dgm:cxn modelId="{6262256A-6A4B-4C1A-8339-3A1AF3424B3B}" type="presOf" srcId="{46B7854D-4428-47E2-8C96-0E8D7C564188}" destId="{28959117-B050-43C2-9798-B33F0C1CFEB2}" srcOrd="0" destOrd="0" presId="urn:microsoft.com/office/officeart/2005/8/layout/hierarchy3"/>
    <dgm:cxn modelId="{6477922A-1E5B-435E-8FF8-1C5F8B198E02}" type="presOf" srcId="{8EAA1793-A83F-4148-9CA1-62FC52CE8144}" destId="{11F1D727-5FCA-4B39-BFD7-3ECD9F6AF7D3}" srcOrd="0" destOrd="0" presId="urn:microsoft.com/office/officeart/2005/8/layout/hierarchy3"/>
    <dgm:cxn modelId="{FC0258BF-192F-4A44-83B0-D4318AFBED8A}" type="presOf" srcId="{4DCB3D65-8F68-4076-A64B-E490D2CB6C17}" destId="{969134D1-F48E-4D04-B97C-786C1DF3DB1A}" srcOrd="0" destOrd="0" presId="urn:microsoft.com/office/officeart/2005/8/layout/hierarchy3"/>
    <dgm:cxn modelId="{D90F9B26-DFC7-44C6-A3A1-018752381C57}" srcId="{DDF8D629-70B9-441C-B63E-452B600262EB}" destId="{46B7854D-4428-47E2-8C96-0E8D7C564188}" srcOrd="1" destOrd="0" parTransId="{4DCB3D65-8F68-4076-A64B-E490D2CB6C17}" sibTransId="{05F1C49B-31CB-437D-A758-35CF1C8BB3B6}"/>
    <dgm:cxn modelId="{CCA0CA09-71DD-4EC4-92D1-D2550FB42D09}" srcId="{DDF8D629-70B9-441C-B63E-452B600262EB}" destId="{E7ECD220-FDD2-450F-83A0-26D2F7309F11}" srcOrd="0" destOrd="0" parTransId="{C0D6191C-1668-4596-8BC0-3C264890416E}" sibTransId="{55CFA9DD-6029-4467-9EF3-C359AB922809}"/>
    <dgm:cxn modelId="{22207670-6155-4B52-A059-F6497AE6E67B}" type="presOf" srcId="{DDF8D629-70B9-441C-B63E-452B600262EB}" destId="{BA3F750E-71FA-4422-99BB-29884C19821B}" srcOrd="1" destOrd="0" presId="urn:microsoft.com/office/officeart/2005/8/layout/hierarchy3"/>
    <dgm:cxn modelId="{38DD0454-2BAF-4F28-AFBC-E6828372935E}" type="presOf" srcId="{DDFB21A7-4E7F-4968-A247-D6949690AE7D}" destId="{1FFBB06F-467D-4C08-BE16-D7A4BCCDC473}" srcOrd="0" destOrd="0" presId="urn:microsoft.com/office/officeart/2005/8/layout/hierarchy3"/>
    <dgm:cxn modelId="{6FFD85B6-CDD4-4690-9CE6-D4C879E406A2}" type="presOf" srcId="{E7ECD220-FDD2-450F-83A0-26D2F7309F11}" destId="{DF8E5930-E7CA-4A4A-B7BF-7549FC433827}" srcOrd="0" destOrd="0" presId="urn:microsoft.com/office/officeart/2005/8/layout/hierarchy3"/>
    <dgm:cxn modelId="{80F3CA66-20A2-441E-90E4-E0643FFACA47}" type="presParOf" srcId="{E79295C8-D6C7-4468-8DD9-EEF3D0641A42}" destId="{15CE0FBA-9249-4685-BC20-B87F21FAF16E}" srcOrd="0" destOrd="0" presId="urn:microsoft.com/office/officeart/2005/8/layout/hierarchy3"/>
    <dgm:cxn modelId="{362176C2-FF51-4FBE-98FE-465CBC75957E}" type="presParOf" srcId="{15CE0FBA-9249-4685-BC20-B87F21FAF16E}" destId="{FD33094E-40D9-4C02-B64A-8428B34C4350}" srcOrd="0" destOrd="0" presId="urn:microsoft.com/office/officeart/2005/8/layout/hierarchy3"/>
    <dgm:cxn modelId="{804C6C59-215C-470A-AB66-0F335EDD040F}" type="presParOf" srcId="{FD33094E-40D9-4C02-B64A-8428B34C4350}" destId="{5AB0D457-4005-4ACB-8645-D8027EB96F24}" srcOrd="0" destOrd="0" presId="urn:microsoft.com/office/officeart/2005/8/layout/hierarchy3"/>
    <dgm:cxn modelId="{0EFCC440-C97F-496A-B5A2-3D7A3BBCA8F4}" type="presParOf" srcId="{FD33094E-40D9-4C02-B64A-8428B34C4350}" destId="{BA3F750E-71FA-4422-99BB-29884C19821B}" srcOrd="1" destOrd="0" presId="urn:microsoft.com/office/officeart/2005/8/layout/hierarchy3"/>
    <dgm:cxn modelId="{B08884D2-8408-4808-86F8-9604DFBC8044}" type="presParOf" srcId="{15CE0FBA-9249-4685-BC20-B87F21FAF16E}" destId="{8AB1DF79-1E0F-4E93-86AE-2CAE3B371309}" srcOrd="1" destOrd="0" presId="urn:microsoft.com/office/officeart/2005/8/layout/hierarchy3"/>
    <dgm:cxn modelId="{D4BE5F5D-1B7E-4CDC-988E-856AED6F59EF}" type="presParOf" srcId="{8AB1DF79-1E0F-4E93-86AE-2CAE3B371309}" destId="{D74EB520-3618-4028-A0CD-64477D034DDC}" srcOrd="0" destOrd="0" presId="urn:microsoft.com/office/officeart/2005/8/layout/hierarchy3"/>
    <dgm:cxn modelId="{894B5193-35FD-4D07-845D-8A1EA4E9CCD5}" type="presParOf" srcId="{8AB1DF79-1E0F-4E93-86AE-2CAE3B371309}" destId="{DF8E5930-E7CA-4A4A-B7BF-7549FC433827}" srcOrd="1" destOrd="0" presId="urn:microsoft.com/office/officeart/2005/8/layout/hierarchy3"/>
    <dgm:cxn modelId="{608AD48F-A9F2-4B08-8BA5-0F28936E6207}" type="presParOf" srcId="{8AB1DF79-1E0F-4E93-86AE-2CAE3B371309}" destId="{969134D1-F48E-4D04-B97C-786C1DF3DB1A}" srcOrd="2" destOrd="0" presId="urn:microsoft.com/office/officeart/2005/8/layout/hierarchy3"/>
    <dgm:cxn modelId="{6436C1B3-062A-4BE1-935F-E4A49DE1D7F2}" type="presParOf" srcId="{8AB1DF79-1E0F-4E93-86AE-2CAE3B371309}" destId="{28959117-B050-43C2-9798-B33F0C1CFEB2}" srcOrd="3" destOrd="0" presId="urn:microsoft.com/office/officeart/2005/8/layout/hierarchy3"/>
    <dgm:cxn modelId="{0CD4D4B7-70AB-4A96-80DF-107A065B4284}" type="presParOf" srcId="{E79295C8-D6C7-4468-8DD9-EEF3D0641A42}" destId="{3FD3F971-CEE4-4684-A78A-71DDA4EB4825}" srcOrd="1" destOrd="0" presId="urn:microsoft.com/office/officeart/2005/8/layout/hierarchy3"/>
    <dgm:cxn modelId="{A4440892-B48E-4F88-8B34-5F50BB639A62}" type="presParOf" srcId="{3FD3F971-CEE4-4684-A78A-71DDA4EB4825}" destId="{73D7E3B9-C47B-4D7B-92DE-336F79B000C8}" srcOrd="0" destOrd="0" presId="urn:microsoft.com/office/officeart/2005/8/layout/hierarchy3"/>
    <dgm:cxn modelId="{5B3238E2-F9B7-4D61-A572-929F001D555D}" type="presParOf" srcId="{73D7E3B9-C47B-4D7B-92DE-336F79B000C8}" destId="{11F1D727-5FCA-4B39-BFD7-3ECD9F6AF7D3}" srcOrd="0" destOrd="0" presId="urn:microsoft.com/office/officeart/2005/8/layout/hierarchy3"/>
    <dgm:cxn modelId="{26BDFFD0-F17B-44B9-9AE4-02B735F65308}" type="presParOf" srcId="{73D7E3B9-C47B-4D7B-92DE-336F79B000C8}" destId="{D46F33DC-2C75-4833-A6C6-20B6ECCD1C28}" srcOrd="1" destOrd="0" presId="urn:microsoft.com/office/officeart/2005/8/layout/hierarchy3"/>
    <dgm:cxn modelId="{6797FA97-F5AE-4516-BA1B-3AF1E546DB95}" type="presParOf" srcId="{3FD3F971-CEE4-4684-A78A-71DDA4EB4825}" destId="{27D02D25-E3A5-4524-9810-0B0EE357B3CB}" srcOrd="1" destOrd="0" presId="urn:microsoft.com/office/officeart/2005/8/layout/hierarchy3"/>
    <dgm:cxn modelId="{DC04D06E-703B-4F7A-A5EE-C0B10F2EDA86}" type="presParOf" srcId="{27D02D25-E3A5-4524-9810-0B0EE357B3CB}" destId="{1093F1B5-ED52-43C8-A041-DD4C536552FD}" srcOrd="0" destOrd="0" presId="urn:microsoft.com/office/officeart/2005/8/layout/hierarchy3"/>
    <dgm:cxn modelId="{C89F7D19-4FD8-45B9-BFCA-856F7E2733BD}" type="presParOf" srcId="{27D02D25-E3A5-4524-9810-0B0EE357B3CB}" destId="{1FFBB06F-467D-4C08-BE16-D7A4BCCDC47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5D17BF-567D-4A84-BB2E-CF28A038B17D}"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B8ECD821-96A4-4B66-B1E3-274B9464BC03}">
      <dgm:prSet/>
      <dgm:spPr/>
      <dgm:t>
        <a:bodyPr/>
        <a:lstStyle/>
        <a:p>
          <a:pPr rtl="0"/>
          <a:r>
            <a:rPr lang="en-US" dirty="0" smtClean="0"/>
            <a:t>Virtualization of Security Controls</a:t>
          </a:r>
          <a:endParaRPr lang="en-US" dirty="0"/>
        </a:p>
      </dgm:t>
    </dgm:pt>
    <dgm:pt modelId="{724D2497-FE79-490A-88B4-4C85014B44D0}" type="parTrans" cxnId="{DE24A3C2-84E2-4A75-B52E-0E6A6BA475A4}">
      <dgm:prSet/>
      <dgm:spPr/>
      <dgm:t>
        <a:bodyPr/>
        <a:lstStyle/>
        <a:p>
          <a:endParaRPr lang="en-US"/>
        </a:p>
      </dgm:t>
    </dgm:pt>
    <dgm:pt modelId="{9D21CB0C-C75C-4636-AFF4-5150ABC3AAA3}" type="sibTrans" cxnId="{DE24A3C2-84E2-4A75-B52E-0E6A6BA475A4}">
      <dgm:prSet/>
      <dgm:spPr/>
      <dgm:t>
        <a:bodyPr/>
        <a:lstStyle/>
        <a:p>
          <a:endParaRPr lang="en-US"/>
        </a:p>
      </dgm:t>
    </dgm:pt>
    <dgm:pt modelId="{5A2AA45C-0BBA-45FB-959C-E5BA3CA8C6F7}">
      <dgm:prSet/>
      <dgm:spPr/>
      <dgm:t>
        <a:bodyPr/>
        <a:lstStyle/>
        <a:p>
          <a:pPr rtl="0"/>
          <a:r>
            <a:rPr lang="en-US" dirty="0" smtClean="0"/>
            <a:t>Integrate with the private cloud fabric</a:t>
          </a:r>
          <a:endParaRPr lang="en-US" dirty="0"/>
        </a:p>
      </dgm:t>
    </dgm:pt>
    <dgm:pt modelId="{942D60EE-4171-43EC-BBF5-C79CCA5CCDBE}" type="parTrans" cxnId="{AAA176A2-8E7C-4CA1-A5A0-47DE8D5471F4}">
      <dgm:prSet/>
      <dgm:spPr/>
      <dgm:t>
        <a:bodyPr/>
        <a:lstStyle/>
        <a:p>
          <a:endParaRPr lang="en-US"/>
        </a:p>
      </dgm:t>
    </dgm:pt>
    <dgm:pt modelId="{A0A5FAD8-FC5C-4D57-87DA-678F64BDFEC2}" type="sibTrans" cxnId="{AAA176A2-8E7C-4CA1-A5A0-47DE8D5471F4}">
      <dgm:prSet/>
      <dgm:spPr/>
      <dgm:t>
        <a:bodyPr/>
        <a:lstStyle/>
        <a:p>
          <a:endParaRPr lang="en-US"/>
        </a:p>
      </dgm:t>
    </dgm:pt>
    <dgm:pt modelId="{EE262496-9BBE-43D3-B35C-96343656F83B}">
      <dgm:prSet/>
      <dgm:spPr/>
      <dgm:t>
        <a:bodyPr/>
        <a:lstStyle/>
        <a:p>
          <a:pPr rtl="0"/>
          <a:r>
            <a:rPr lang="en-US" dirty="0" smtClean="0"/>
            <a:t>Provide separate configuration interfaces</a:t>
          </a:r>
          <a:endParaRPr lang="en-US" dirty="0"/>
        </a:p>
      </dgm:t>
    </dgm:pt>
    <dgm:pt modelId="{DC800511-3CCA-4D9E-A3A1-9F4578C054FF}" type="parTrans" cxnId="{7DAA7D04-8E39-426A-9543-613DB24E3850}">
      <dgm:prSet/>
      <dgm:spPr/>
      <dgm:t>
        <a:bodyPr/>
        <a:lstStyle/>
        <a:p>
          <a:endParaRPr lang="en-US"/>
        </a:p>
      </dgm:t>
    </dgm:pt>
    <dgm:pt modelId="{A9A3BBAF-DF5B-4E6D-BCFC-6CEA191EEC80}" type="sibTrans" cxnId="{7DAA7D04-8E39-426A-9543-613DB24E3850}">
      <dgm:prSet/>
      <dgm:spPr/>
      <dgm:t>
        <a:bodyPr/>
        <a:lstStyle/>
        <a:p>
          <a:endParaRPr lang="en-US"/>
        </a:p>
      </dgm:t>
    </dgm:pt>
    <dgm:pt modelId="{26715D89-F857-463E-A02B-82E7200A7C82}">
      <dgm:prSet/>
      <dgm:spPr/>
      <dgm:t>
        <a:bodyPr/>
        <a:lstStyle/>
        <a:p>
          <a:pPr rtl="0"/>
          <a:r>
            <a:rPr lang="en-US" dirty="0" smtClean="0"/>
            <a:t>Provide programmable elastic, on-demand services</a:t>
          </a:r>
          <a:endParaRPr lang="en-US" dirty="0"/>
        </a:p>
      </dgm:t>
    </dgm:pt>
    <dgm:pt modelId="{A6F9D161-3EB4-4992-882F-E90C5A24F290}" type="parTrans" cxnId="{3E53940C-D3C7-4CA0-A4A1-F393F5483DEA}">
      <dgm:prSet/>
      <dgm:spPr/>
      <dgm:t>
        <a:bodyPr/>
        <a:lstStyle/>
        <a:p>
          <a:endParaRPr lang="en-US"/>
        </a:p>
      </dgm:t>
    </dgm:pt>
    <dgm:pt modelId="{E135D094-CC4F-4C47-8D1B-3829DCB1D018}" type="sibTrans" cxnId="{3E53940C-D3C7-4CA0-A4A1-F393F5483DEA}">
      <dgm:prSet/>
      <dgm:spPr/>
      <dgm:t>
        <a:bodyPr/>
        <a:lstStyle/>
        <a:p>
          <a:endParaRPr lang="en-US"/>
        </a:p>
      </dgm:t>
    </dgm:pt>
    <dgm:pt modelId="{D6674EFA-D7C9-46E2-8643-0D35939E942C}">
      <dgm:prSet/>
      <dgm:spPr/>
      <dgm:t>
        <a:bodyPr/>
        <a:lstStyle/>
        <a:p>
          <a:pPr rtl="0"/>
          <a:r>
            <a:rPr lang="en-US" dirty="0" smtClean="0"/>
            <a:t>Support policies governing logical attributes</a:t>
          </a:r>
          <a:endParaRPr lang="en-US" dirty="0"/>
        </a:p>
      </dgm:t>
    </dgm:pt>
    <dgm:pt modelId="{57E9B982-671B-411E-9465-E0D32E75A176}" type="parTrans" cxnId="{4C38A4E4-9462-4DC1-9DB4-1A3B324D354A}">
      <dgm:prSet/>
      <dgm:spPr/>
      <dgm:t>
        <a:bodyPr/>
        <a:lstStyle/>
        <a:p>
          <a:endParaRPr lang="en-US"/>
        </a:p>
      </dgm:t>
    </dgm:pt>
    <dgm:pt modelId="{F90F2466-5507-4218-BA94-296269105222}" type="sibTrans" cxnId="{4C38A4E4-9462-4DC1-9DB4-1A3B324D354A}">
      <dgm:prSet/>
      <dgm:spPr/>
      <dgm:t>
        <a:bodyPr/>
        <a:lstStyle/>
        <a:p>
          <a:endParaRPr lang="en-US"/>
        </a:p>
      </dgm:t>
    </dgm:pt>
    <dgm:pt modelId="{9F0BDCFC-1A18-427E-B7AF-1F687D99FB04}">
      <dgm:prSet/>
      <dgm:spPr/>
      <dgm:t>
        <a:bodyPr/>
        <a:lstStyle/>
        <a:p>
          <a:pPr rtl="0"/>
          <a:r>
            <a:rPr lang="en-US" dirty="0" smtClean="0"/>
            <a:t>Enable trust zones separating multiple tenants </a:t>
          </a:r>
          <a:br>
            <a:rPr lang="en-US" dirty="0" smtClean="0"/>
          </a:br>
          <a:r>
            <a:rPr lang="en-US" dirty="0" smtClean="0"/>
            <a:t>in a dynamic environment</a:t>
          </a:r>
          <a:endParaRPr lang="en-US" dirty="0"/>
        </a:p>
      </dgm:t>
    </dgm:pt>
    <dgm:pt modelId="{60B5CA36-170E-4593-AC77-2BF548A5E48E}" type="parTrans" cxnId="{D381C651-5732-4D9D-8513-0F8B58AEF973}">
      <dgm:prSet/>
      <dgm:spPr/>
      <dgm:t>
        <a:bodyPr/>
        <a:lstStyle/>
        <a:p>
          <a:endParaRPr lang="en-US"/>
        </a:p>
      </dgm:t>
    </dgm:pt>
    <dgm:pt modelId="{8817D704-0678-4F97-B7C3-20DC1AC39052}" type="sibTrans" cxnId="{D381C651-5732-4D9D-8513-0F8B58AEF973}">
      <dgm:prSet/>
      <dgm:spPr/>
      <dgm:t>
        <a:bodyPr/>
        <a:lstStyle/>
        <a:p>
          <a:endParaRPr lang="en-US"/>
        </a:p>
      </dgm:t>
    </dgm:pt>
    <dgm:pt modelId="{0F15D6E7-98C1-4778-9E2A-476A18C9B537}" type="pres">
      <dgm:prSet presAssocID="{265D17BF-567D-4A84-BB2E-CF28A038B17D}" presName="Name0" presStyleCnt="0">
        <dgm:presLayoutVars>
          <dgm:dir/>
          <dgm:animLvl val="lvl"/>
          <dgm:resizeHandles val="exact"/>
        </dgm:presLayoutVars>
      </dgm:prSet>
      <dgm:spPr/>
      <dgm:t>
        <a:bodyPr/>
        <a:lstStyle/>
        <a:p>
          <a:endParaRPr lang="en-US"/>
        </a:p>
      </dgm:t>
    </dgm:pt>
    <dgm:pt modelId="{A7B00466-35CE-4C8C-8B42-B3F962131954}" type="pres">
      <dgm:prSet presAssocID="{B8ECD821-96A4-4B66-B1E3-274B9464BC03}" presName="composite" presStyleCnt="0"/>
      <dgm:spPr/>
    </dgm:pt>
    <dgm:pt modelId="{4008B8E4-11D4-4AF6-9BDE-7B1C0E2A45B3}" type="pres">
      <dgm:prSet presAssocID="{B8ECD821-96A4-4B66-B1E3-274B9464BC03}" presName="parTx" presStyleLbl="alignNode1" presStyleIdx="0" presStyleCnt="1" custLinFactNeighborY="-11024">
        <dgm:presLayoutVars>
          <dgm:chMax val="0"/>
          <dgm:chPref val="0"/>
          <dgm:bulletEnabled val="1"/>
        </dgm:presLayoutVars>
      </dgm:prSet>
      <dgm:spPr/>
      <dgm:t>
        <a:bodyPr/>
        <a:lstStyle/>
        <a:p>
          <a:endParaRPr lang="en-US"/>
        </a:p>
      </dgm:t>
    </dgm:pt>
    <dgm:pt modelId="{3EDF3E4B-EDA4-4BA6-9C51-D596ACA0F9C4}" type="pres">
      <dgm:prSet presAssocID="{B8ECD821-96A4-4B66-B1E3-274B9464BC03}" presName="desTx" presStyleLbl="alignAccFollowNode1" presStyleIdx="0" presStyleCnt="1">
        <dgm:presLayoutVars>
          <dgm:bulletEnabled val="1"/>
        </dgm:presLayoutVars>
      </dgm:prSet>
      <dgm:spPr/>
      <dgm:t>
        <a:bodyPr/>
        <a:lstStyle/>
        <a:p>
          <a:endParaRPr lang="en-US"/>
        </a:p>
      </dgm:t>
    </dgm:pt>
  </dgm:ptLst>
  <dgm:cxnLst>
    <dgm:cxn modelId="{07C0C9D1-D3F0-4CBE-BEAD-96C6928B2A69}" type="presOf" srcId="{EE262496-9BBE-43D3-B35C-96343656F83B}" destId="{3EDF3E4B-EDA4-4BA6-9C51-D596ACA0F9C4}" srcOrd="0" destOrd="1" presId="urn:microsoft.com/office/officeart/2005/8/layout/hList1"/>
    <dgm:cxn modelId="{918827E4-63F6-4C3C-BC4C-1658236DF116}" type="presOf" srcId="{265D17BF-567D-4A84-BB2E-CF28A038B17D}" destId="{0F15D6E7-98C1-4778-9E2A-476A18C9B537}" srcOrd="0" destOrd="0" presId="urn:microsoft.com/office/officeart/2005/8/layout/hList1"/>
    <dgm:cxn modelId="{D381C651-5732-4D9D-8513-0F8B58AEF973}" srcId="{B8ECD821-96A4-4B66-B1E3-274B9464BC03}" destId="{9F0BDCFC-1A18-427E-B7AF-1F687D99FB04}" srcOrd="4" destOrd="0" parTransId="{60B5CA36-170E-4593-AC77-2BF548A5E48E}" sibTransId="{8817D704-0678-4F97-B7C3-20DC1AC39052}"/>
    <dgm:cxn modelId="{217901BD-8C96-4D87-B336-B7E2CAE7E9CA}" type="presOf" srcId="{26715D89-F857-463E-A02B-82E7200A7C82}" destId="{3EDF3E4B-EDA4-4BA6-9C51-D596ACA0F9C4}" srcOrd="0" destOrd="2" presId="urn:microsoft.com/office/officeart/2005/8/layout/hList1"/>
    <dgm:cxn modelId="{2E97BFA8-E3F4-4840-B980-503254CFB23D}" type="presOf" srcId="{5A2AA45C-0BBA-45FB-959C-E5BA3CA8C6F7}" destId="{3EDF3E4B-EDA4-4BA6-9C51-D596ACA0F9C4}" srcOrd="0" destOrd="0" presId="urn:microsoft.com/office/officeart/2005/8/layout/hList1"/>
    <dgm:cxn modelId="{84EF18D7-7D85-41BC-98D3-80C1CEFD3B3E}" type="presOf" srcId="{D6674EFA-D7C9-46E2-8643-0D35939E942C}" destId="{3EDF3E4B-EDA4-4BA6-9C51-D596ACA0F9C4}" srcOrd="0" destOrd="3" presId="urn:microsoft.com/office/officeart/2005/8/layout/hList1"/>
    <dgm:cxn modelId="{3E53940C-D3C7-4CA0-A4A1-F393F5483DEA}" srcId="{B8ECD821-96A4-4B66-B1E3-274B9464BC03}" destId="{26715D89-F857-463E-A02B-82E7200A7C82}" srcOrd="2" destOrd="0" parTransId="{A6F9D161-3EB4-4992-882F-E90C5A24F290}" sibTransId="{E135D094-CC4F-4C47-8D1B-3829DCB1D018}"/>
    <dgm:cxn modelId="{AAA176A2-8E7C-4CA1-A5A0-47DE8D5471F4}" srcId="{B8ECD821-96A4-4B66-B1E3-274B9464BC03}" destId="{5A2AA45C-0BBA-45FB-959C-E5BA3CA8C6F7}" srcOrd="0" destOrd="0" parTransId="{942D60EE-4171-43EC-BBF5-C79CCA5CCDBE}" sibTransId="{A0A5FAD8-FC5C-4D57-87DA-678F64BDFEC2}"/>
    <dgm:cxn modelId="{A07EE05A-8379-470A-A0D6-3FC5F423F193}" type="presOf" srcId="{B8ECD821-96A4-4B66-B1E3-274B9464BC03}" destId="{4008B8E4-11D4-4AF6-9BDE-7B1C0E2A45B3}" srcOrd="0" destOrd="0" presId="urn:microsoft.com/office/officeart/2005/8/layout/hList1"/>
    <dgm:cxn modelId="{4C38A4E4-9462-4DC1-9DB4-1A3B324D354A}" srcId="{B8ECD821-96A4-4B66-B1E3-274B9464BC03}" destId="{D6674EFA-D7C9-46E2-8643-0D35939E942C}" srcOrd="3" destOrd="0" parTransId="{57E9B982-671B-411E-9465-E0D32E75A176}" sibTransId="{F90F2466-5507-4218-BA94-296269105222}"/>
    <dgm:cxn modelId="{A8FC1342-5DCA-49D3-B6BF-C6EC0E74DB6D}" type="presOf" srcId="{9F0BDCFC-1A18-427E-B7AF-1F687D99FB04}" destId="{3EDF3E4B-EDA4-4BA6-9C51-D596ACA0F9C4}" srcOrd="0" destOrd="4" presId="urn:microsoft.com/office/officeart/2005/8/layout/hList1"/>
    <dgm:cxn modelId="{7DAA7D04-8E39-426A-9543-613DB24E3850}" srcId="{B8ECD821-96A4-4B66-B1E3-274B9464BC03}" destId="{EE262496-9BBE-43D3-B35C-96343656F83B}" srcOrd="1" destOrd="0" parTransId="{DC800511-3CCA-4D9E-A3A1-9F4578C054FF}" sibTransId="{A9A3BBAF-DF5B-4E6D-BCFC-6CEA191EEC80}"/>
    <dgm:cxn modelId="{DE24A3C2-84E2-4A75-B52E-0E6A6BA475A4}" srcId="{265D17BF-567D-4A84-BB2E-CF28A038B17D}" destId="{B8ECD821-96A4-4B66-B1E3-274B9464BC03}" srcOrd="0" destOrd="0" parTransId="{724D2497-FE79-490A-88B4-4C85014B44D0}" sibTransId="{9D21CB0C-C75C-4636-AFF4-5150ABC3AAA3}"/>
    <dgm:cxn modelId="{9D0A6AF8-017C-4F28-BA23-D2D41F58FF20}" type="presParOf" srcId="{0F15D6E7-98C1-4778-9E2A-476A18C9B537}" destId="{A7B00466-35CE-4C8C-8B42-B3F962131954}" srcOrd="0" destOrd="0" presId="urn:microsoft.com/office/officeart/2005/8/layout/hList1"/>
    <dgm:cxn modelId="{6C518128-BC7C-4928-B54F-E8B136C8F79E}" type="presParOf" srcId="{A7B00466-35CE-4C8C-8B42-B3F962131954}" destId="{4008B8E4-11D4-4AF6-9BDE-7B1C0E2A45B3}" srcOrd="0" destOrd="0" presId="urn:microsoft.com/office/officeart/2005/8/layout/hList1"/>
    <dgm:cxn modelId="{65D59C4B-6694-4F21-A2D6-606BF031D555}" type="presParOf" srcId="{A7B00466-35CE-4C8C-8B42-B3F962131954}" destId="{3EDF3E4B-EDA4-4BA6-9C51-D596ACA0F9C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EF1FCA-1E47-4410-9319-745091E3DB7B}"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US"/>
        </a:p>
      </dgm:t>
    </dgm:pt>
    <dgm:pt modelId="{2F58AED0-E6A5-40F3-9A32-1E39FC7F6BAA}">
      <dgm:prSet/>
      <dgm:spPr/>
      <dgm:t>
        <a:bodyPr/>
        <a:lstStyle/>
        <a:p>
          <a:pPr rtl="0"/>
          <a:r>
            <a:rPr lang="en-US" i="1" dirty="0" smtClean="0"/>
            <a:t>As a consumer (tenant) of the services offered by a private cloud in my enterprise, I require that application data is secure, no one else can access it, and that the data is safe if something untoward occurs</a:t>
          </a:r>
          <a:endParaRPr lang="en-US" dirty="0"/>
        </a:p>
      </dgm:t>
    </dgm:pt>
    <dgm:pt modelId="{AF608743-704B-4C42-918D-2FAD8679A28D}" type="parTrans" cxnId="{9DF728B2-A0AE-4080-9B79-6C085157BC2A}">
      <dgm:prSet/>
      <dgm:spPr/>
      <dgm:t>
        <a:bodyPr/>
        <a:lstStyle/>
        <a:p>
          <a:endParaRPr lang="en-US"/>
        </a:p>
      </dgm:t>
    </dgm:pt>
    <dgm:pt modelId="{62A58EFD-5ECF-4EE1-AE00-79F942565256}" type="sibTrans" cxnId="{9DF728B2-A0AE-4080-9B79-6C085157BC2A}">
      <dgm:prSet/>
      <dgm:spPr/>
      <dgm:t>
        <a:bodyPr/>
        <a:lstStyle/>
        <a:p>
          <a:endParaRPr lang="en-US"/>
        </a:p>
      </dgm:t>
    </dgm:pt>
    <dgm:pt modelId="{718872F8-5392-4FF7-B79F-19C6F3D961F9}" type="pres">
      <dgm:prSet presAssocID="{ABEF1FCA-1E47-4410-9319-745091E3DB7B}" presName="diagram" presStyleCnt="0">
        <dgm:presLayoutVars>
          <dgm:dir/>
          <dgm:resizeHandles val="exact"/>
        </dgm:presLayoutVars>
      </dgm:prSet>
      <dgm:spPr/>
      <dgm:t>
        <a:bodyPr/>
        <a:lstStyle/>
        <a:p>
          <a:endParaRPr lang="en-US"/>
        </a:p>
      </dgm:t>
    </dgm:pt>
    <dgm:pt modelId="{2D9C2CD5-3E5C-4ED3-B730-76D9E20B3233}" type="pres">
      <dgm:prSet presAssocID="{2F58AED0-E6A5-40F3-9A32-1E39FC7F6BAA}" presName="node" presStyleLbl="node1" presStyleIdx="0" presStyleCnt="1">
        <dgm:presLayoutVars>
          <dgm:bulletEnabled val="1"/>
        </dgm:presLayoutVars>
      </dgm:prSet>
      <dgm:spPr/>
      <dgm:t>
        <a:bodyPr/>
        <a:lstStyle/>
        <a:p>
          <a:endParaRPr lang="en-US"/>
        </a:p>
      </dgm:t>
    </dgm:pt>
  </dgm:ptLst>
  <dgm:cxnLst>
    <dgm:cxn modelId="{9DF728B2-A0AE-4080-9B79-6C085157BC2A}" srcId="{ABEF1FCA-1E47-4410-9319-745091E3DB7B}" destId="{2F58AED0-E6A5-40F3-9A32-1E39FC7F6BAA}" srcOrd="0" destOrd="0" parTransId="{AF608743-704B-4C42-918D-2FAD8679A28D}" sibTransId="{62A58EFD-5ECF-4EE1-AE00-79F942565256}"/>
    <dgm:cxn modelId="{5DDB1B9C-BA21-43EA-BC10-44CDC47B9A92}" type="presOf" srcId="{2F58AED0-E6A5-40F3-9A32-1E39FC7F6BAA}" destId="{2D9C2CD5-3E5C-4ED3-B730-76D9E20B3233}" srcOrd="0" destOrd="0" presId="urn:microsoft.com/office/officeart/2005/8/layout/default#5"/>
    <dgm:cxn modelId="{93F766BD-A883-4E6C-86DD-B89A01EB2979}" type="presOf" srcId="{ABEF1FCA-1E47-4410-9319-745091E3DB7B}" destId="{718872F8-5392-4FF7-B79F-19C6F3D961F9}" srcOrd="0" destOrd="0" presId="urn:microsoft.com/office/officeart/2005/8/layout/default#5"/>
    <dgm:cxn modelId="{566AB56D-21DC-4011-9FC5-4F514F93CBF4}" type="presParOf" srcId="{718872F8-5392-4FF7-B79F-19C6F3D961F9}" destId="{2D9C2CD5-3E5C-4ED3-B730-76D9E20B3233}" srcOrd="0" destOrd="0" presId="urn:microsoft.com/office/officeart/2005/8/layout/defaul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F6BF11-493B-4C72-A813-9688CAA0D836}" type="doc">
      <dgm:prSet loTypeId="urn:microsoft.com/office/officeart/2005/8/layout/hierarchy3" loCatId="list" qsTypeId="urn:microsoft.com/office/officeart/2005/8/quickstyle/simple1" qsCatId="simple" csTypeId="urn:microsoft.com/office/officeart/2005/8/colors/accent1_2" csCatId="accent1"/>
      <dgm:spPr/>
      <dgm:t>
        <a:bodyPr/>
        <a:lstStyle/>
        <a:p>
          <a:endParaRPr lang="en-US"/>
        </a:p>
      </dgm:t>
    </dgm:pt>
    <dgm:pt modelId="{F9E6FEB7-20CD-4496-AB8B-02D6A0BC5AC3}">
      <dgm:prSet/>
      <dgm:spPr/>
      <dgm:t>
        <a:bodyPr/>
        <a:lstStyle/>
        <a:p>
          <a:pPr rtl="0"/>
          <a:r>
            <a:rPr lang="en-US" dirty="0" smtClean="0"/>
            <a:t>Prevent leakage between tenants</a:t>
          </a:r>
          <a:endParaRPr lang="en-US" dirty="0"/>
        </a:p>
      </dgm:t>
    </dgm:pt>
    <dgm:pt modelId="{815473B4-6110-4D9E-9259-78870DB14690}" type="parTrans" cxnId="{CA6F8EAF-448D-4038-AF7C-47F00937A54A}">
      <dgm:prSet/>
      <dgm:spPr/>
      <dgm:t>
        <a:bodyPr/>
        <a:lstStyle/>
        <a:p>
          <a:endParaRPr lang="en-US"/>
        </a:p>
      </dgm:t>
    </dgm:pt>
    <dgm:pt modelId="{5D62DA3D-F6AE-4D8A-9E30-0166B2D8DDBC}" type="sibTrans" cxnId="{CA6F8EAF-448D-4038-AF7C-47F00937A54A}">
      <dgm:prSet/>
      <dgm:spPr/>
      <dgm:t>
        <a:bodyPr/>
        <a:lstStyle/>
        <a:p>
          <a:endParaRPr lang="en-US"/>
        </a:p>
      </dgm:t>
    </dgm:pt>
    <dgm:pt modelId="{6C96BDE3-E43E-413B-9E4B-7C6AD265F5A2}">
      <dgm:prSet/>
      <dgm:spPr/>
      <dgm:t>
        <a:bodyPr/>
        <a:lstStyle/>
        <a:p>
          <a:pPr rtl="0"/>
          <a:r>
            <a:rPr lang="en-US" dirty="0" smtClean="0"/>
            <a:t>AAA</a:t>
          </a:r>
          <a:endParaRPr lang="en-US" dirty="0"/>
        </a:p>
      </dgm:t>
    </dgm:pt>
    <dgm:pt modelId="{A99300DA-6153-4A03-9C8E-9153B1B476C9}" type="parTrans" cxnId="{627BEDEE-66B7-4222-AD6D-3B6999D6E802}">
      <dgm:prSet/>
      <dgm:spPr/>
      <dgm:t>
        <a:bodyPr/>
        <a:lstStyle/>
        <a:p>
          <a:endParaRPr lang="en-US"/>
        </a:p>
      </dgm:t>
    </dgm:pt>
    <dgm:pt modelId="{D4E7B35C-F86D-4B88-B60E-35A9C7BE0234}" type="sibTrans" cxnId="{627BEDEE-66B7-4222-AD6D-3B6999D6E802}">
      <dgm:prSet/>
      <dgm:spPr/>
      <dgm:t>
        <a:bodyPr/>
        <a:lstStyle/>
        <a:p>
          <a:endParaRPr lang="en-US"/>
        </a:p>
      </dgm:t>
    </dgm:pt>
    <dgm:pt modelId="{B68DDF3E-88AB-4E26-B989-F383792DDCB8}">
      <dgm:prSet/>
      <dgm:spPr/>
      <dgm:t>
        <a:bodyPr/>
        <a:lstStyle/>
        <a:p>
          <a:pPr rtl="0"/>
          <a:r>
            <a:rPr lang="en-US" dirty="0" smtClean="0"/>
            <a:t>Also applies to administrators</a:t>
          </a:r>
          <a:endParaRPr lang="en-US" dirty="0"/>
        </a:p>
      </dgm:t>
    </dgm:pt>
    <dgm:pt modelId="{F6CF4B50-BA60-411B-AA70-13F01BD9067D}" type="parTrans" cxnId="{1BAEEEC4-F405-49FF-B62C-5295946D553D}">
      <dgm:prSet/>
      <dgm:spPr/>
      <dgm:t>
        <a:bodyPr/>
        <a:lstStyle/>
        <a:p>
          <a:endParaRPr lang="en-US"/>
        </a:p>
      </dgm:t>
    </dgm:pt>
    <dgm:pt modelId="{DFAAD2AF-8638-43A5-81BE-A1E139960829}" type="sibTrans" cxnId="{1BAEEEC4-F405-49FF-B62C-5295946D553D}">
      <dgm:prSet/>
      <dgm:spPr/>
      <dgm:t>
        <a:bodyPr/>
        <a:lstStyle/>
        <a:p>
          <a:endParaRPr lang="en-US"/>
        </a:p>
      </dgm:t>
    </dgm:pt>
    <dgm:pt modelId="{D1F96471-F46D-4FAB-945B-5E7E627EA901}">
      <dgm:prSet/>
      <dgm:spPr/>
      <dgm:t>
        <a:bodyPr/>
        <a:lstStyle/>
        <a:p>
          <a:pPr rtl="0"/>
          <a:r>
            <a:rPr lang="en-US" dirty="0" smtClean="0"/>
            <a:t>Role Based Access Control</a:t>
          </a:r>
          <a:endParaRPr lang="en-US" dirty="0"/>
        </a:p>
      </dgm:t>
    </dgm:pt>
    <dgm:pt modelId="{49BED95B-6401-435C-9BFA-A1E6FB878E0B}" type="parTrans" cxnId="{C09824C8-7920-4B47-A4D1-B063A9D8FD49}">
      <dgm:prSet/>
      <dgm:spPr/>
      <dgm:t>
        <a:bodyPr/>
        <a:lstStyle/>
        <a:p>
          <a:endParaRPr lang="en-US"/>
        </a:p>
      </dgm:t>
    </dgm:pt>
    <dgm:pt modelId="{8D71529B-E97F-47D8-BDD7-7B9FC2E88BB8}" type="sibTrans" cxnId="{C09824C8-7920-4B47-A4D1-B063A9D8FD49}">
      <dgm:prSet/>
      <dgm:spPr/>
      <dgm:t>
        <a:bodyPr/>
        <a:lstStyle/>
        <a:p>
          <a:endParaRPr lang="en-US"/>
        </a:p>
      </dgm:t>
    </dgm:pt>
    <dgm:pt modelId="{2825F19A-FFCE-4987-89A4-9E257E7A65BC}" type="pres">
      <dgm:prSet presAssocID="{3EF6BF11-493B-4C72-A813-9688CAA0D836}" presName="diagram" presStyleCnt="0">
        <dgm:presLayoutVars>
          <dgm:chPref val="1"/>
          <dgm:dir/>
          <dgm:animOne val="branch"/>
          <dgm:animLvl val="lvl"/>
          <dgm:resizeHandles/>
        </dgm:presLayoutVars>
      </dgm:prSet>
      <dgm:spPr/>
      <dgm:t>
        <a:bodyPr/>
        <a:lstStyle/>
        <a:p>
          <a:endParaRPr lang="en-US"/>
        </a:p>
      </dgm:t>
    </dgm:pt>
    <dgm:pt modelId="{42C655A5-391B-430F-A882-35FDC413DCD3}" type="pres">
      <dgm:prSet presAssocID="{F9E6FEB7-20CD-4496-AB8B-02D6A0BC5AC3}" presName="root" presStyleCnt="0"/>
      <dgm:spPr/>
    </dgm:pt>
    <dgm:pt modelId="{B271245B-F3B7-49AF-B0EA-BAB6123DAD2B}" type="pres">
      <dgm:prSet presAssocID="{F9E6FEB7-20CD-4496-AB8B-02D6A0BC5AC3}" presName="rootComposite" presStyleCnt="0"/>
      <dgm:spPr/>
    </dgm:pt>
    <dgm:pt modelId="{30F92C50-3422-4660-949C-77C981B1D555}" type="pres">
      <dgm:prSet presAssocID="{F9E6FEB7-20CD-4496-AB8B-02D6A0BC5AC3}" presName="rootText" presStyleLbl="node1" presStyleIdx="0" presStyleCnt="2"/>
      <dgm:spPr/>
      <dgm:t>
        <a:bodyPr/>
        <a:lstStyle/>
        <a:p>
          <a:endParaRPr lang="en-US"/>
        </a:p>
      </dgm:t>
    </dgm:pt>
    <dgm:pt modelId="{71AD4E7A-263E-434C-9348-5243E56D9019}" type="pres">
      <dgm:prSet presAssocID="{F9E6FEB7-20CD-4496-AB8B-02D6A0BC5AC3}" presName="rootConnector" presStyleLbl="node1" presStyleIdx="0" presStyleCnt="2"/>
      <dgm:spPr/>
      <dgm:t>
        <a:bodyPr/>
        <a:lstStyle/>
        <a:p>
          <a:endParaRPr lang="en-US"/>
        </a:p>
      </dgm:t>
    </dgm:pt>
    <dgm:pt modelId="{D6CE8B6B-EDC5-4B64-A9F4-B04767FFA1A8}" type="pres">
      <dgm:prSet presAssocID="{F9E6FEB7-20CD-4496-AB8B-02D6A0BC5AC3}" presName="childShape" presStyleCnt="0"/>
      <dgm:spPr/>
    </dgm:pt>
    <dgm:pt modelId="{3EDD67C3-22A9-4753-BEC5-5E0865D7CF4C}" type="pres">
      <dgm:prSet presAssocID="{A99300DA-6153-4A03-9C8E-9153B1B476C9}" presName="Name13" presStyleLbl="parChTrans1D2" presStyleIdx="0" presStyleCnt="2"/>
      <dgm:spPr/>
      <dgm:t>
        <a:bodyPr/>
        <a:lstStyle/>
        <a:p>
          <a:endParaRPr lang="en-US"/>
        </a:p>
      </dgm:t>
    </dgm:pt>
    <dgm:pt modelId="{FD583515-429E-40A5-A949-BDCC362582FB}" type="pres">
      <dgm:prSet presAssocID="{6C96BDE3-E43E-413B-9E4B-7C6AD265F5A2}" presName="childText" presStyleLbl="bgAcc1" presStyleIdx="0" presStyleCnt="2">
        <dgm:presLayoutVars>
          <dgm:bulletEnabled val="1"/>
        </dgm:presLayoutVars>
      </dgm:prSet>
      <dgm:spPr/>
      <dgm:t>
        <a:bodyPr/>
        <a:lstStyle/>
        <a:p>
          <a:endParaRPr lang="en-US"/>
        </a:p>
      </dgm:t>
    </dgm:pt>
    <dgm:pt modelId="{EDDB2E91-1711-4A09-B04E-D266601B4A31}" type="pres">
      <dgm:prSet presAssocID="{B68DDF3E-88AB-4E26-B989-F383792DDCB8}" presName="root" presStyleCnt="0"/>
      <dgm:spPr/>
    </dgm:pt>
    <dgm:pt modelId="{F8AA1C05-5BCA-4043-A2EF-091648532B34}" type="pres">
      <dgm:prSet presAssocID="{B68DDF3E-88AB-4E26-B989-F383792DDCB8}" presName="rootComposite" presStyleCnt="0"/>
      <dgm:spPr/>
    </dgm:pt>
    <dgm:pt modelId="{12C0D87A-8CEB-4D85-A96F-155B2EF6D768}" type="pres">
      <dgm:prSet presAssocID="{B68DDF3E-88AB-4E26-B989-F383792DDCB8}" presName="rootText" presStyleLbl="node1" presStyleIdx="1" presStyleCnt="2"/>
      <dgm:spPr/>
      <dgm:t>
        <a:bodyPr/>
        <a:lstStyle/>
        <a:p>
          <a:endParaRPr lang="en-US"/>
        </a:p>
      </dgm:t>
    </dgm:pt>
    <dgm:pt modelId="{9C776CBD-6457-4D41-A7D7-4BEF956DB705}" type="pres">
      <dgm:prSet presAssocID="{B68DDF3E-88AB-4E26-B989-F383792DDCB8}" presName="rootConnector" presStyleLbl="node1" presStyleIdx="1" presStyleCnt="2"/>
      <dgm:spPr/>
      <dgm:t>
        <a:bodyPr/>
        <a:lstStyle/>
        <a:p>
          <a:endParaRPr lang="en-US"/>
        </a:p>
      </dgm:t>
    </dgm:pt>
    <dgm:pt modelId="{2B02E189-DC7D-4B8C-A341-206A40BEC799}" type="pres">
      <dgm:prSet presAssocID="{B68DDF3E-88AB-4E26-B989-F383792DDCB8}" presName="childShape" presStyleCnt="0"/>
      <dgm:spPr/>
    </dgm:pt>
    <dgm:pt modelId="{AAD0DDC7-97B1-41D9-91DF-0FEC513EFE92}" type="pres">
      <dgm:prSet presAssocID="{49BED95B-6401-435C-9BFA-A1E6FB878E0B}" presName="Name13" presStyleLbl="parChTrans1D2" presStyleIdx="1" presStyleCnt="2"/>
      <dgm:spPr/>
      <dgm:t>
        <a:bodyPr/>
        <a:lstStyle/>
        <a:p>
          <a:endParaRPr lang="en-US"/>
        </a:p>
      </dgm:t>
    </dgm:pt>
    <dgm:pt modelId="{D539B261-242A-41E8-8F9A-7EEC4785D21E}" type="pres">
      <dgm:prSet presAssocID="{D1F96471-F46D-4FAB-945B-5E7E627EA901}" presName="childText" presStyleLbl="bgAcc1" presStyleIdx="1" presStyleCnt="2">
        <dgm:presLayoutVars>
          <dgm:bulletEnabled val="1"/>
        </dgm:presLayoutVars>
      </dgm:prSet>
      <dgm:spPr/>
      <dgm:t>
        <a:bodyPr/>
        <a:lstStyle/>
        <a:p>
          <a:endParaRPr lang="en-US"/>
        </a:p>
      </dgm:t>
    </dgm:pt>
  </dgm:ptLst>
  <dgm:cxnLst>
    <dgm:cxn modelId="{43632786-D0EA-45AB-875A-8ACDFA9C5636}" type="presOf" srcId="{A99300DA-6153-4A03-9C8E-9153B1B476C9}" destId="{3EDD67C3-22A9-4753-BEC5-5E0865D7CF4C}" srcOrd="0" destOrd="0" presId="urn:microsoft.com/office/officeart/2005/8/layout/hierarchy3"/>
    <dgm:cxn modelId="{6A473F0A-6253-4CA4-A70A-B00F41EBB6F6}" type="presOf" srcId="{6C96BDE3-E43E-413B-9E4B-7C6AD265F5A2}" destId="{FD583515-429E-40A5-A949-BDCC362582FB}" srcOrd="0" destOrd="0" presId="urn:microsoft.com/office/officeart/2005/8/layout/hierarchy3"/>
    <dgm:cxn modelId="{CA6F8EAF-448D-4038-AF7C-47F00937A54A}" srcId="{3EF6BF11-493B-4C72-A813-9688CAA0D836}" destId="{F9E6FEB7-20CD-4496-AB8B-02D6A0BC5AC3}" srcOrd="0" destOrd="0" parTransId="{815473B4-6110-4D9E-9259-78870DB14690}" sibTransId="{5D62DA3D-F6AE-4D8A-9E30-0166B2D8DDBC}"/>
    <dgm:cxn modelId="{C9F8A3B5-C41E-473C-BAB8-11C9572FFF78}" type="presOf" srcId="{F9E6FEB7-20CD-4496-AB8B-02D6A0BC5AC3}" destId="{30F92C50-3422-4660-949C-77C981B1D555}" srcOrd="0" destOrd="0" presId="urn:microsoft.com/office/officeart/2005/8/layout/hierarchy3"/>
    <dgm:cxn modelId="{CA1DC73F-8D9B-4693-9B39-B93EA3A5D834}" type="presOf" srcId="{D1F96471-F46D-4FAB-945B-5E7E627EA901}" destId="{D539B261-242A-41E8-8F9A-7EEC4785D21E}" srcOrd="0" destOrd="0" presId="urn:microsoft.com/office/officeart/2005/8/layout/hierarchy3"/>
    <dgm:cxn modelId="{C09824C8-7920-4B47-A4D1-B063A9D8FD49}" srcId="{B68DDF3E-88AB-4E26-B989-F383792DDCB8}" destId="{D1F96471-F46D-4FAB-945B-5E7E627EA901}" srcOrd="0" destOrd="0" parTransId="{49BED95B-6401-435C-9BFA-A1E6FB878E0B}" sibTransId="{8D71529B-E97F-47D8-BDD7-7B9FC2E88BB8}"/>
    <dgm:cxn modelId="{9BDCA113-200A-4FC0-9249-8EE53E3BB8AE}" type="presOf" srcId="{B68DDF3E-88AB-4E26-B989-F383792DDCB8}" destId="{9C776CBD-6457-4D41-A7D7-4BEF956DB705}" srcOrd="1" destOrd="0" presId="urn:microsoft.com/office/officeart/2005/8/layout/hierarchy3"/>
    <dgm:cxn modelId="{0A96FC60-E803-4295-8A64-9D0893D30660}" type="presOf" srcId="{B68DDF3E-88AB-4E26-B989-F383792DDCB8}" destId="{12C0D87A-8CEB-4D85-A96F-155B2EF6D768}" srcOrd="0" destOrd="0" presId="urn:microsoft.com/office/officeart/2005/8/layout/hierarchy3"/>
    <dgm:cxn modelId="{5ECCAAAE-43E4-4275-9C63-52EE55886F4F}" type="presOf" srcId="{F9E6FEB7-20CD-4496-AB8B-02D6A0BC5AC3}" destId="{71AD4E7A-263E-434C-9348-5243E56D9019}" srcOrd="1" destOrd="0" presId="urn:microsoft.com/office/officeart/2005/8/layout/hierarchy3"/>
    <dgm:cxn modelId="{1BAEEEC4-F405-49FF-B62C-5295946D553D}" srcId="{3EF6BF11-493B-4C72-A813-9688CAA0D836}" destId="{B68DDF3E-88AB-4E26-B989-F383792DDCB8}" srcOrd="1" destOrd="0" parTransId="{F6CF4B50-BA60-411B-AA70-13F01BD9067D}" sibTransId="{DFAAD2AF-8638-43A5-81BE-A1E139960829}"/>
    <dgm:cxn modelId="{627BEDEE-66B7-4222-AD6D-3B6999D6E802}" srcId="{F9E6FEB7-20CD-4496-AB8B-02D6A0BC5AC3}" destId="{6C96BDE3-E43E-413B-9E4B-7C6AD265F5A2}" srcOrd="0" destOrd="0" parTransId="{A99300DA-6153-4A03-9C8E-9153B1B476C9}" sibTransId="{D4E7B35C-F86D-4B88-B60E-35A9C7BE0234}"/>
    <dgm:cxn modelId="{9E187363-A56B-4EA5-A2C2-2B8F03160E21}" type="presOf" srcId="{3EF6BF11-493B-4C72-A813-9688CAA0D836}" destId="{2825F19A-FFCE-4987-89A4-9E257E7A65BC}" srcOrd="0" destOrd="0" presId="urn:microsoft.com/office/officeart/2005/8/layout/hierarchy3"/>
    <dgm:cxn modelId="{430A7527-2997-476A-8EC7-ED7911042FB2}" type="presOf" srcId="{49BED95B-6401-435C-9BFA-A1E6FB878E0B}" destId="{AAD0DDC7-97B1-41D9-91DF-0FEC513EFE92}" srcOrd="0" destOrd="0" presId="urn:microsoft.com/office/officeart/2005/8/layout/hierarchy3"/>
    <dgm:cxn modelId="{189C663D-9802-4621-829A-5403C6682E26}" type="presParOf" srcId="{2825F19A-FFCE-4987-89A4-9E257E7A65BC}" destId="{42C655A5-391B-430F-A882-35FDC413DCD3}" srcOrd="0" destOrd="0" presId="urn:microsoft.com/office/officeart/2005/8/layout/hierarchy3"/>
    <dgm:cxn modelId="{44A90F18-D73A-4C63-81E1-2B02527D1616}" type="presParOf" srcId="{42C655A5-391B-430F-A882-35FDC413DCD3}" destId="{B271245B-F3B7-49AF-B0EA-BAB6123DAD2B}" srcOrd="0" destOrd="0" presId="urn:microsoft.com/office/officeart/2005/8/layout/hierarchy3"/>
    <dgm:cxn modelId="{F5455E12-F593-4439-A286-97A38C3B7B2B}" type="presParOf" srcId="{B271245B-F3B7-49AF-B0EA-BAB6123DAD2B}" destId="{30F92C50-3422-4660-949C-77C981B1D555}" srcOrd="0" destOrd="0" presId="urn:microsoft.com/office/officeart/2005/8/layout/hierarchy3"/>
    <dgm:cxn modelId="{B747A998-E16D-4EE9-8A10-F1D567526CEB}" type="presParOf" srcId="{B271245B-F3B7-49AF-B0EA-BAB6123DAD2B}" destId="{71AD4E7A-263E-434C-9348-5243E56D9019}" srcOrd="1" destOrd="0" presId="urn:microsoft.com/office/officeart/2005/8/layout/hierarchy3"/>
    <dgm:cxn modelId="{A1F8F2C1-B3A9-4FCA-B9EF-CA4C25C0E0D6}" type="presParOf" srcId="{42C655A5-391B-430F-A882-35FDC413DCD3}" destId="{D6CE8B6B-EDC5-4B64-A9F4-B04767FFA1A8}" srcOrd="1" destOrd="0" presId="urn:microsoft.com/office/officeart/2005/8/layout/hierarchy3"/>
    <dgm:cxn modelId="{2EB263FC-2C2B-4DB5-8F13-B4BB617A3D2D}" type="presParOf" srcId="{D6CE8B6B-EDC5-4B64-A9F4-B04767FFA1A8}" destId="{3EDD67C3-22A9-4753-BEC5-5E0865D7CF4C}" srcOrd="0" destOrd="0" presId="urn:microsoft.com/office/officeart/2005/8/layout/hierarchy3"/>
    <dgm:cxn modelId="{7DF2E871-F29A-4B24-9E09-BF525D4AF18E}" type="presParOf" srcId="{D6CE8B6B-EDC5-4B64-A9F4-B04767FFA1A8}" destId="{FD583515-429E-40A5-A949-BDCC362582FB}" srcOrd="1" destOrd="0" presId="urn:microsoft.com/office/officeart/2005/8/layout/hierarchy3"/>
    <dgm:cxn modelId="{CCE145F4-68A8-4290-A056-8A4F87D0956F}" type="presParOf" srcId="{2825F19A-FFCE-4987-89A4-9E257E7A65BC}" destId="{EDDB2E91-1711-4A09-B04E-D266601B4A31}" srcOrd="1" destOrd="0" presId="urn:microsoft.com/office/officeart/2005/8/layout/hierarchy3"/>
    <dgm:cxn modelId="{AF5A486D-274B-4F29-AC5E-2D9B9BF81B92}" type="presParOf" srcId="{EDDB2E91-1711-4A09-B04E-D266601B4A31}" destId="{F8AA1C05-5BCA-4043-A2EF-091648532B34}" srcOrd="0" destOrd="0" presId="urn:microsoft.com/office/officeart/2005/8/layout/hierarchy3"/>
    <dgm:cxn modelId="{179F4550-E266-4EEF-8FBB-9E77955CF5F7}" type="presParOf" srcId="{F8AA1C05-5BCA-4043-A2EF-091648532B34}" destId="{12C0D87A-8CEB-4D85-A96F-155B2EF6D768}" srcOrd="0" destOrd="0" presId="urn:microsoft.com/office/officeart/2005/8/layout/hierarchy3"/>
    <dgm:cxn modelId="{33FF0DCF-6679-4B34-A377-408B9608B5BC}" type="presParOf" srcId="{F8AA1C05-5BCA-4043-A2EF-091648532B34}" destId="{9C776CBD-6457-4D41-A7D7-4BEF956DB705}" srcOrd="1" destOrd="0" presId="urn:microsoft.com/office/officeart/2005/8/layout/hierarchy3"/>
    <dgm:cxn modelId="{C058F94B-A110-4CC3-B267-DF822A89C72A}" type="presParOf" srcId="{EDDB2E91-1711-4A09-B04E-D266601B4A31}" destId="{2B02E189-DC7D-4B8C-A341-206A40BEC799}" srcOrd="1" destOrd="0" presId="urn:microsoft.com/office/officeart/2005/8/layout/hierarchy3"/>
    <dgm:cxn modelId="{2BCF0CCE-B445-434A-8322-2BE6EA17DE24}" type="presParOf" srcId="{2B02E189-DC7D-4B8C-A341-206A40BEC799}" destId="{AAD0DDC7-97B1-41D9-91DF-0FEC513EFE92}" srcOrd="0" destOrd="0" presId="urn:microsoft.com/office/officeart/2005/8/layout/hierarchy3"/>
    <dgm:cxn modelId="{6C69D950-128B-4EB2-804B-42B1B3B74FE5}" type="presParOf" srcId="{2B02E189-DC7D-4B8C-A341-206A40BEC799}" destId="{D539B261-242A-41E8-8F9A-7EEC4785D21E}" srcOrd="1" destOrd="0" presId="urn:microsoft.com/office/officeart/2005/8/layout/hierarchy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EF1FCA-1E47-4410-9319-745091E3DB7B}"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US"/>
        </a:p>
      </dgm:t>
    </dgm:pt>
    <dgm:pt modelId="{2F58AED0-E6A5-40F3-9A32-1E39FC7F6BAA}">
      <dgm:prSet/>
      <dgm:spPr/>
      <dgm:t>
        <a:bodyPr/>
        <a:lstStyle/>
        <a:p>
          <a:pPr rtl="0"/>
          <a:r>
            <a:rPr lang="en-US" i="1" dirty="0" smtClean="0"/>
            <a:t>As the architect, designer, or operator of a private cloud solution, how do I control who has access to my private cloud services and how do I monitor and audit the use of my services?</a:t>
          </a:r>
          <a:endParaRPr lang="en-US" dirty="0"/>
        </a:p>
      </dgm:t>
    </dgm:pt>
    <dgm:pt modelId="{AF608743-704B-4C42-918D-2FAD8679A28D}" type="parTrans" cxnId="{9DF728B2-A0AE-4080-9B79-6C085157BC2A}">
      <dgm:prSet/>
      <dgm:spPr/>
      <dgm:t>
        <a:bodyPr/>
        <a:lstStyle/>
        <a:p>
          <a:endParaRPr lang="en-US"/>
        </a:p>
      </dgm:t>
    </dgm:pt>
    <dgm:pt modelId="{62A58EFD-5ECF-4EE1-AE00-79F942565256}" type="sibTrans" cxnId="{9DF728B2-A0AE-4080-9B79-6C085157BC2A}">
      <dgm:prSet/>
      <dgm:spPr/>
      <dgm:t>
        <a:bodyPr/>
        <a:lstStyle/>
        <a:p>
          <a:endParaRPr lang="en-US"/>
        </a:p>
      </dgm:t>
    </dgm:pt>
    <dgm:pt modelId="{718872F8-5392-4FF7-B79F-19C6F3D961F9}" type="pres">
      <dgm:prSet presAssocID="{ABEF1FCA-1E47-4410-9319-745091E3DB7B}" presName="diagram" presStyleCnt="0">
        <dgm:presLayoutVars>
          <dgm:dir/>
          <dgm:resizeHandles val="exact"/>
        </dgm:presLayoutVars>
      </dgm:prSet>
      <dgm:spPr/>
      <dgm:t>
        <a:bodyPr/>
        <a:lstStyle/>
        <a:p>
          <a:endParaRPr lang="en-US"/>
        </a:p>
      </dgm:t>
    </dgm:pt>
    <dgm:pt modelId="{2D9C2CD5-3E5C-4ED3-B730-76D9E20B3233}" type="pres">
      <dgm:prSet presAssocID="{2F58AED0-E6A5-40F3-9A32-1E39FC7F6BAA}" presName="node" presStyleLbl="node1" presStyleIdx="0" presStyleCnt="1">
        <dgm:presLayoutVars>
          <dgm:bulletEnabled val="1"/>
        </dgm:presLayoutVars>
      </dgm:prSet>
      <dgm:spPr/>
      <dgm:t>
        <a:bodyPr/>
        <a:lstStyle/>
        <a:p>
          <a:endParaRPr lang="en-US"/>
        </a:p>
      </dgm:t>
    </dgm:pt>
  </dgm:ptLst>
  <dgm:cxnLst>
    <dgm:cxn modelId="{9DF728B2-A0AE-4080-9B79-6C085157BC2A}" srcId="{ABEF1FCA-1E47-4410-9319-745091E3DB7B}" destId="{2F58AED0-E6A5-40F3-9A32-1E39FC7F6BAA}" srcOrd="0" destOrd="0" parTransId="{AF608743-704B-4C42-918D-2FAD8679A28D}" sibTransId="{62A58EFD-5ECF-4EE1-AE00-79F942565256}"/>
    <dgm:cxn modelId="{810E14B5-BA16-4CD0-BD08-CDCAD75C2DAA}" type="presOf" srcId="{2F58AED0-E6A5-40F3-9A32-1E39FC7F6BAA}" destId="{2D9C2CD5-3E5C-4ED3-B730-76D9E20B3233}" srcOrd="0" destOrd="0" presId="urn:microsoft.com/office/officeart/2005/8/layout/default#6"/>
    <dgm:cxn modelId="{81A0A772-5A30-4B24-9A3E-0E4560B03DAD}" type="presOf" srcId="{ABEF1FCA-1E47-4410-9319-745091E3DB7B}" destId="{718872F8-5392-4FF7-B79F-19C6F3D961F9}" srcOrd="0" destOrd="0" presId="urn:microsoft.com/office/officeart/2005/8/layout/default#6"/>
    <dgm:cxn modelId="{A4D872B4-6E35-41A0-94EA-ACC8688CAD43}" type="presParOf" srcId="{718872F8-5392-4FF7-B79F-19C6F3D961F9}" destId="{2D9C2CD5-3E5C-4ED3-B730-76D9E20B3233}" srcOrd="0" destOrd="0" presId="urn:microsoft.com/office/officeart/2005/8/layout/defaul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6F1180-026A-419B-AA94-ECD82B330F5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5F3B522-B71A-4D60-BDF6-FE2EE5673D48}">
      <dgm:prSet/>
      <dgm:spPr/>
      <dgm:t>
        <a:bodyPr/>
        <a:lstStyle/>
        <a:p>
          <a:pPr rtl="0"/>
          <a:r>
            <a:rPr lang="en-US" dirty="0" smtClean="0"/>
            <a:t> Who has authority to:  </a:t>
          </a:r>
          <a:endParaRPr lang="en-US" dirty="0"/>
        </a:p>
      </dgm:t>
    </dgm:pt>
    <dgm:pt modelId="{B54A0ED7-4641-4B71-87B7-4E552463B819}" type="parTrans" cxnId="{7E5BC602-1DCE-4C14-A0D1-3BDA47678724}">
      <dgm:prSet/>
      <dgm:spPr/>
      <dgm:t>
        <a:bodyPr/>
        <a:lstStyle/>
        <a:p>
          <a:endParaRPr lang="en-US"/>
        </a:p>
      </dgm:t>
    </dgm:pt>
    <dgm:pt modelId="{5EE31A8A-88EF-4421-AD75-A98D6378BCEA}" type="sibTrans" cxnId="{7E5BC602-1DCE-4C14-A0D1-3BDA47678724}">
      <dgm:prSet/>
      <dgm:spPr/>
      <dgm:t>
        <a:bodyPr/>
        <a:lstStyle/>
        <a:p>
          <a:endParaRPr lang="en-US"/>
        </a:p>
      </dgm:t>
    </dgm:pt>
    <dgm:pt modelId="{C50F3225-7653-4DE9-BA89-1E6CBE2C9A01}">
      <dgm:prSet/>
      <dgm:spPr/>
      <dgm:t>
        <a:bodyPr/>
        <a:lstStyle/>
        <a:p>
          <a:pPr rtl="0"/>
          <a:r>
            <a:rPr lang="en-US" dirty="0" smtClean="0"/>
            <a:t>Demand</a:t>
          </a:r>
          <a:endParaRPr lang="en-US" dirty="0"/>
        </a:p>
      </dgm:t>
    </dgm:pt>
    <dgm:pt modelId="{279A3249-BEAB-4C12-89FC-1E1652BD6681}" type="parTrans" cxnId="{B3F9F21A-254A-45FD-B45B-194DCBE87700}">
      <dgm:prSet/>
      <dgm:spPr/>
      <dgm:t>
        <a:bodyPr/>
        <a:lstStyle/>
        <a:p>
          <a:endParaRPr lang="en-US"/>
        </a:p>
      </dgm:t>
    </dgm:pt>
    <dgm:pt modelId="{78B41EBE-3A78-4384-B174-B44016077995}" type="sibTrans" cxnId="{B3F9F21A-254A-45FD-B45B-194DCBE87700}">
      <dgm:prSet/>
      <dgm:spPr/>
      <dgm:t>
        <a:bodyPr/>
        <a:lstStyle/>
        <a:p>
          <a:endParaRPr lang="en-US"/>
        </a:p>
      </dgm:t>
    </dgm:pt>
    <dgm:pt modelId="{9AC91D54-D051-40ED-803F-9E688266D9EC}">
      <dgm:prSet/>
      <dgm:spPr/>
      <dgm:t>
        <a:bodyPr/>
        <a:lstStyle/>
        <a:p>
          <a:pPr rtl="0"/>
          <a:r>
            <a:rPr lang="en-US" dirty="0" smtClean="0"/>
            <a:t>Provision</a:t>
          </a:r>
          <a:endParaRPr lang="en-US" dirty="0"/>
        </a:p>
      </dgm:t>
    </dgm:pt>
    <dgm:pt modelId="{603E6576-7E49-4AA9-B87D-6069D54357CB}" type="parTrans" cxnId="{E48947D4-2719-4B05-A1B0-1A49E940B90C}">
      <dgm:prSet/>
      <dgm:spPr/>
      <dgm:t>
        <a:bodyPr/>
        <a:lstStyle/>
        <a:p>
          <a:endParaRPr lang="en-US"/>
        </a:p>
      </dgm:t>
    </dgm:pt>
    <dgm:pt modelId="{EC1CA9DF-4E1E-4F18-959A-FA1907BF4704}" type="sibTrans" cxnId="{E48947D4-2719-4B05-A1B0-1A49E940B90C}">
      <dgm:prSet/>
      <dgm:spPr/>
      <dgm:t>
        <a:bodyPr/>
        <a:lstStyle/>
        <a:p>
          <a:endParaRPr lang="en-US"/>
        </a:p>
      </dgm:t>
    </dgm:pt>
    <dgm:pt modelId="{164B597B-0E02-4372-AAE9-C1C72202CD0A}">
      <dgm:prSet/>
      <dgm:spPr/>
      <dgm:t>
        <a:bodyPr/>
        <a:lstStyle/>
        <a:p>
          <a:pPr rtl="0"/>
          <a:r>
            <a:rPr lang="en-US" dirty="0" smtClean="0"/>
            <a:t>Use</a:t>
          </a:r>
          <a:endParaRPr lang="en-US" dirty="0"/>
        </a:p>
      </dgm:t>
    </dgm:pt>
    <dgm:pt modelId="{8E036BB1-D3AA-45EA-99B0-D2BC7819CCE0}" type="parTrans" cxnId="{7302BB90-A2C5-4A84-9271-2FE4E408F446}">
      <dgm:prSet/>
      <dgm:spPr/>
      <dgm:t>
        <a:bodyPr/>
        <a:lstStyle/>
        <a:p>
          <a:endParaRPr lang="en-US"/>
        </a:p>
      </dgm:t>
    </dgm:pt>
    <dgm:pt modelId="{F690251E-5F15-493F-9878-128305E1274A}" type="sibTrans" cxnId="{7302BB90-A2C5-4A84-9271-2FE4E408F446}">
      <dgm:prSet/>
      <dgm:spPr/>
      <dgm:t>
        <a:bodyPr/>
        <a:lstStyle/>
        <a:p>
          <a:endParaRPr lang="en-US"/>
        </a:p>
      </dgm:t>
    </dgm:pt>
    <dgm:pt modelId="{43AB0F4C-6418-4E5F-BF05-6E3F9A0A8107}">
      <dgm:prSet/>
      <dgm:spPr/>
      <dgm:t>
        <a:bodyPr/>
        <a:lstStyle/>
        <a:p>
          <a:pPr rtl="0"/>
          <a:r>
            <a:rPr lang="en-US" dirty="0" smtClean="0"/>
            <a:t>Release</a:t>
          </a:r>
          <a:endParaRPr lang="en-US" dirty="0"/>
        </a:p>
      </dgm:t>
    </dgm:pt>
    <dgm:pt modelId="{6CA64852-0337-432C-BD23-17D67DC9B6FD}" type="parTrans" cxnId="{2C4A5F16-22C9-4570-95D1-FEAB60519FBE}">
      <dgm:prSet/>
      <dgm:spPr/>
      <dgm:t>
        <a:bodyPr/>
        <a:lstStyle/>
        <a:p>
          <a:endParaRPr lang="en-US"/>
        </a:p>
      </dgm:t>
    </dgm:pt>
    <dgm:pt modelId="{C0335C58-C3B4-4470-8EF6-5379EF65236D}" type="sibTrans" cxnId="{2C4A5F16-22C9-4570-95D1-FEAB60519FBE}">
      <dgm:prSet/>
      <dgm:spPr/>
      <dgm:t>
        <a:bodyPr/>
        <a:lstStyle/>
        <a:p>
          <a:endParaRPr lang="en-US"/>
        </a:p>
      </dgm:t>
    </dgm:pt>
    <dgm:pt modelId="{653223E1-D9A2-4151-8828-8B042CB38036}" type="pres">
      <dgm:prSet presAssocID="{FB6F1180-026A-419B-AA94-ECD82B330F59}" presName="hierChild1" presStyleCnt="0">
        <dgm:presLayoutVars>
          <dgm:orgChart val="1"/>
          <dgm:chPref val="1"/>
          <dgm:dir/>
          <dgm:animOne val="branch"/>
          <dgm:animLvl val="lvl"/>
          <dgm:resizeHandles/>
        </dgm:presLayoutVars>
      </dgm:prSet>
      <dgm:spPr/>
      <dgm:t>
        <a:bodyPr/>
        <a:lstStyle/>
        <a:p>
          <a:endParaRPr lang="en-US"/>
        </a:p>
      </dgm:t>
    </dgm:pt>
    <dgm:pt modelId="{B73B5766-4C72-42F6-9308-BD65AD063422}" type="pres">
      <dgm:prSet presAssocID="{55F3B522-B71A-4D60-BDF6-FE2EE5673D48}" presName="hierRoot1" presStyleCnt="0">
        <dgm:presLayoutVars>
          <dgm:hierBranch val="init"/>
        </dgm:presLayoutVars>
      </dgm:prSet>
      <dgm:spPr/>
    </dgm:pt>
    <dgm:pt modelId="{C78BFBC5-3998-4592-8606-B2B25BBDF9F6}" type="pres">
      <dgm:prSet presAssocID="{55F3B522-B71A-4D60-BDF6-FE2EE5673D48}" presName="rootComposite1" presStyleCnt="0"/>
      <dgm:spPr/>
    </dgm:pt>
    <dgm:pt modelId="{579D25A0-1525-4126-B0EC-AD756DE48394}" type="pres">
      <dgm:prSet presAssocID="{55F3B522-B71A-4D60-BDF6-FE2EE5673D48}" presName="rootText1" presStyleLbl="node0" presStyleIdx="0" presStyleCnt="1" custScaleX="221145">
        <dgm:presLayoutVars>
          <dgm:chPref val="3"/>
        </dgm:presLayoutVars>
      </dgm:prSet>
      <dgm:spPr/>
      <dgm:t>
        <a:bodyPr/>
        <a:lstStyle/>
        <a:p>
          <a:endParaRPr lang="en-US"/>
        </a:p>
      </dgm:t>
    </dgm:pt>
    <dgm:pt modelId="{1AA8199B-2FD6-405E-8239-62BDB877B609}" type="pres">
      <dgm:prSet presAssocID="{55F3B522-B71A-4D60-BDF6-FE2EE5673D48}" presName="rootConnector1" presStyleLbl="node1" presStyleIdx="0" presStyleCnt="0"/>
      <dgm:spPr/>
      <dgm:t>
        <a:bodyPr/>
        <a:lstStyle/>
        <a:p>
          <a:endParaRPr lang="en-US"/>
        </a:p>
      </dgm:t>
    </dgm:pt>
    <dgm:pt modelId="{BB6464A7-5124-440C-AFDA-2E9001E5F2CB}" type="pres">
      <dgm:prSet presAssocID="{55F3B522-B71A-4D60-BDF6-FE2EE5673D48}" presName="hierChild2" presStyleCnt="0"/>
      <dgm:spPr/>
    </dgm:pt>
    <dgm:pt modelId="{D19C2A76-05F4-467E-8244-13A02022B3A3}" type="pres">
      <dgm:prSet presAssocID="{279A3249-BEAB-4C12-89FC-1E1652BD6681}" presName="Name37" presStyleLbl="parChTrans1D2" presStyleIdx="0" presStyleCnt="4"/>
      <dgm:spPr/>
      <dgm:t>
        <a:bodyPr/>
        <a:lstStyle/>
        <a:p>
          <a:endParaRPr lang="en-US"/>
        </a:p>
      </dgm:t>
    </dgm:pt>
    <dgm:pt modelId="{B94BFEBD-50E5-4567-AC3A-D12B18AA4484}" type="pres">
      <dgm:prSet presAssocID="{C50F3225-7653-4DE9-BA89-1E6CBE2C9A01}" presName="hierRoot2" presStyleCnt="0">
        <dgm:presLayoutVars>
          <dgm:hierBranch val="init"/>
        </dgm:presLayoutVars>
      </dgm:prSet>
      <dgm:spPr/>
    </dgm:pt>
    <dgm:pt modelId="{0CE882F6-4929-4537-898B-31647BDCFDFB}" type="pres">
      <dgm:prSet presAssocID="{C50F3225-7653-4DE9-BA89-1E6CBE2C9A01}" presName="rootComposite" presStyleCnt="0"/>
      <dgm:spPr/>
    </dgm:pt>
    <dgm:pt modelId="{EF7D6E2F-1C85-4398-872A-FE4D37A6AE04}" type="pres">
      <dgm:prSet presAssocID="{C50F3225-7653-4DE9-BA89-1E6CBE2C9A01}" presName="rootText" presStyleLbl="node2" presStyleIdx="0" presStyleCnt="4">
        <dgm:presLayoutVars>
          <dgm:chPref val="3"/>
        </dgm:presLayoutVars>
      </dgm:prSet>
      <dgm:spPr/>
      <dgm:t>
        <a:bodyPr/>
        <a:lstStyle/>
        <a:p>
          <a:endParaRPr lang="en-US"/>
        </a:p>
      </dgm:t>
    </dgm:pt>
    <dgm:pt modelId="{5E603F7C-89B3-48B8-B8B3-731D428848B2}" type="pres">
      <dgm:prSet presAssocID="{C50F3225-7653-4DE9-BA89-1E6CBE2C9A01}" presName="rootConnector" presStyleLbl="node2" presStyleIdx="0" presStyleCnt="4"/>
      <dgm:spPr/>
      <dgm:t>
        <a:bodyPr/>
        <a:lstStyle/>
        <a:p>
          <a:endParaRPr lang="en-US"/>
        </a:p>
      </dgm:t>
    </dgm:pt>
    <dgm:pt modelId="{24E278C3-49C3-4BFD-A1DD-84EA9902F5C8}" type="pres">
      <dgm:prSet presAssocID="{C50F3225-7653-4DE9-BA89-1E6CBE2C9A01}" presName="hierChild4" presStyleCnt="0"/>
      <dgm:spPr/>
    </dgm:pt>
    <dgm:pt modelId="{DEC0448D-735A-4328-ADA2-4E763EF19881}" type="pres">
      <dgm:prSet presAssocID="{C50F3225-7653-4DE9-BA89-1E6CBE2C9A01}" presName="hierChild5" presStyleCnt="0"/>
      <dgm:spPr/>
    </dgm:pt>
    <dgm:pt modelId="{C6DF1CBA-6772-4124-9B09-CD8D3E48E53B}" type="pres">
      <dgm:prSet presAssocID="{603E6576-7E49-4AA9-B87D-6069D54357CB}" presName="Name37" presStyleLbl="parChTrans1D2" presStyleIdx="1" presStyleCnt="4"/>
      <dgm:spPr/>
      <dgm:t>
        <a:bodyPr/>
        <a:lstStyle/>
        <a:p>
          <a:endParaRPr lang="en-US"/>
        </a:p>
      </dgm:t>
    </dgm:pt>
    <dgm:pt modelId="{E96754D9-6FC9-417B-9244-B2AFD53CE260}" type="pres">
      <dgm:prSet presAssocID="{9AC91D54-D051-40ED-803F-9E688266D9EC}" presName="hierRoot2" presStyleCnt="0">
        <dgm:presLayoutVars>
          <dgm:hierBranch val="init"/>
        </dgm:presLayoutVars>
      </dgm:prSet>
      <dgm:spPr/>
    </dgm:pt>
    <dgm:pt modelId="{2698A88E-6FBE-4798-9ADD-B3B6078CA732}" type="pres">
      <dgm:prSet presAssocID="{9AC91D54-D051-40ED-803F-9E688266D9EC}" presName="rootComposite" presStyleCnt="0"/>
      <dgm:spPr/>
    </dgm:pt>
    <dgm:pt modelId="{56F8B6BC-33D5-4606-B3C7-F37618B8EA41}" type="pres">
      <dgm:prSet presAssocID="{9AC91D54-D051-40ED-803F-9E688266D9EC}" presName="rootText" presStyleLbl="node2" presStyleIdx="1" presStyleCnt="4">
        <dgm:presLayoutVars>
          <dgm:chPref val="3"/>
        </dgm:presLayoutVars>
      </dgm:prSet>
      <dgm:spPr/>
      <dgm:t>
        <a:bodyPr/>
        <a:lstStyle/>
        <a:p>
          <a:endParaRPr lang="en-US"/>
        </a:p>
      </dgm:t>
    </dgm:pt>
    <dgm:pt modelId="{AD5B933E-3126-421D-BD44-E8A72D2C0870}" type="pres">
      <dgm:prSet presAssocID="{9AC91D54-D051-40ED-803F-9E688266D9EC}" presName="rootConnector" presStyleLbl="node2" presStyleIdx="1" presStyleCnt="4"/>
      <dgm:spPr/>
      <dgm:t>
        <a:bodyPr/>
        <a:lstStyle/>
        <a:p>
          <a:endParaRPr lang="en-US"/>
        </a:p>
      </dgm:t>
    </dgm:pt>
    <dgm:pt modelId="{8DE226E4-A277-4658-ABFF-371B896F4523}" type="pres">
      <dgm:prSet presAssocID="{9AC91D54-D051-40ED-803F-9E688266D9EC}" presName="hierChild4" presStyleCnt="0"/>
      <dgm:spPr/>
    </dgm:pt>
    <dgm:pt modelId="{2CCD2855-8EE4-4B39-BC77-46302B142AA2}" type="pres">
      <dgm:prSet presAssocID="{9AC91D54-D051-40ED-803F-9E688266D9EC}" presName="hierChild5" presStyleCnt="0"/>
      <dgm:spPr/>
    </dgm:pt>
    <dgm:pt modelId="{4B1C3BEE-C5A2-4883-B181-69788FFA3226}" type="pres">
      <dgm:prSet presAssocID="{8E036BB1-D3AA-45EA-99B0-D2BC7819CCE0}" presName="Name37" presStyleLbl="parChTrans1D2" presStyleIdx="2" presStyleCnt="4"/>
      <dgm:spPr/>
      <dgm:t>
        <a:bodyPr/>
        <a:lstStyle/>
        <a:p>
          <a:endParaRPr lang="en-US"/>
        </a:p>
      </dgm:t>
    </dgm:pt>
    <dgm:pt modelId="{4892A70A-55DE-48B1-AB8E-361FFA36C511}" type="pres">
      <dgm:prSet presAssocID="{164B597B-0E02-4372-AAE9-C1C72202CD0A}" presName="hierRoot2" presStyleCnt="0">
        <dgm:presLayoutVars>
          <dgm:hierBranch val="init"/>
        </dgm:presLayoutVars>
      </dgm:prSet>
      <dgm:spPr/>
    </dgm:pt>
    <dgm:pt modelId="{0987433D-10B9-4B45-A1D6-6C22CE40C241}" type="pres">
      <dgm:prSet presAssocID="{164B597B-0E02-4372-AAE9-C1C72202CD0A}" presName="rootComposite" presStyleCnt="0"/>
      <dgm:spPr/>
    </dgm:pt>
    <dgm:pt modelId="{C5C2F236-36F8-44D0-9AB7-91FA467BAB32}" type="pres">
      <dgm:prSet presAssocID="{164B597B-0E02-4372-AAE9-C1C72202CD0A}" presName="rootText" presStyleLbl="node2" presStyleIdx="2" presStyleCnt="4">
        <dgm:presLayoutVars>
          <dgm:chPref val="3"/>
        </dgm:presLayoutVars>
      </dgm:prSet>
      <dgm:spPr/>
      <dgm:t>
        <a:bodyPr/>
        <a:lstStyle/>
        <a:p>
          <a:endParaRPr lang="en-US"/>
        </a:p>
      </dgm:t>
    </dgm:pt>
    <dgm:pt modelId="{D243EA78-2C2E-4F31-ABE9-416132613E78}" type="pres">
      <dgm:prSet presAssocID="{164B597B-0E02-4372-AAE9-C1C72202CD0A}" presName="rootConnector" presStyleLbl="node2" presStyleIdx="2" presStyleCnt="4"/>
      <dgm:spPr/>
      <dgm:t>
        <a:bodyPr/>
        <a:lstStyle/>
        <a:p>
          <a:endParaRPr lang="en-US"/>
        </a:p>
      </dgm:t>
    </dgm:pt>
    <dgm:pt modelId="{E9BD5702-3BB6-4880-A55E-B8BBC724DD4E}" type="pres">
      <dgm:prSet presAssocID="{164B597B-0E02-4372-AAE9-C1C72202CD0A}" presName="hierChild4" presStyleCnt="0"/>
      <dgm:spPr/>
    </dgm:pt>
    <dgm:pt modelId="{4C654E67-0DC3-40AF-9F0D-27CB3EC4F1C3}" type="pres">
      <dgm:prSet presAssocID="{164B597B-0E02-4372-AAE9-C1C72202CD0A}" presName="hierChild5" presStyleCnt="0"/>
      <dgm:spPr/>
    </dgm:pt>
    <dgm:pt modelId="{55D8303F-5D84-40E5-B813-13B7BD1D6E06}" type="pres">
      <dgm:prSet presAssocID="{6CA64852-0337-432C-BD23-17D67DC9B6FD}" presName="Name37" presStyleLbl="parChTrans1D2" presStyleIdx="3" presStyleCnt="4"/>
      <dgm:spPr/>
      <dgm:t>
        <a:bodyPr/>
        <a:lstStyle/>
        <a:p>
          <a:endParaRPr lang="en-US"/>
        </a:p>
      </dgm:t>
    </dgm:pt>
    <dgm:pt modelId="{D63CC0B2-F6D6-4437-AF89-93CA8FC334FC}" type="pres">
      <dgm:prSet presAssocID="{43AB0F4C-6418-4E5F-BF05-6E3F9A0A8107}" presName="hierRoot2" presStyleCnt="0">
        <dgm:presLayoutVars>
          <dgm:hierBranch val="init"/>
        </dgm:presLayoutVars>
      </dgm:prSet>
      <dgm:spPr/>
    </dgm:pt>
    <dgm:pt modelId="{5722E260-5639-4C6B-BFBC-9772E82B6EA3}" type="pres">
      <dgm:prSet presAssocID="{43AB0F4C-6418-4E5F-BF05-6E3F9A0A8107}" presName="rootComposite" presStyleCnt="0"/>
      <dgm:spPr/>
    </dgm:pt>
    <dgm:pt modelId="{16385EF6-6298-47E8-8ABE-768699FEB024}" type="pres">
      <dgm:prSet presAssocID="{43AB0F4C-6418-4E5F-BF05-6E3F9A0A8107}" presName="rootText" presStyleLbl="node2" presStyleIdx="3" presStyleCnt="4">
        <dgm:presLayoutVars>
          <dgm:chPref val="3"/>
        </dgm:presLayoutVars>
      </dgm:prSet>
      <dgm:spPr/>
      <dgm:t>
        <a:bodyPr/>
        <a:lstStyle/>
        <a:p>
          <a:endParaRPr lang="en-US"/>
        </a:p>
      </dgm:t>
    </dgm:pt>
    <dgm:pt modelId="{B263B328-9D1D-48B3-8EA1-AA67DCB87509}" type="pres">
      <dgm:prSet presAssocID="{43AB0F4C-6418-4E5F-BF05-6E3F9A0A8107}" presName="rootConnector" presStyleLbl="node2" presStyleIdx="3" presStyleCnt="4"/>
      <dgm:spPr/>
      <dgm:t>
        <a:bodyPr/>
        <a:lstStyle/>
        <a:p>
          <a:endParaRPr lang="en-US"/>
        </a:p>
      </dgm:t>
    </dgm:pt>
    <dgm:pt modelId="{73718BA9-C742-49D1-AD3E-E14D5FDFB19E}" type="pres">
      <dgm:prSet presAssocID="{43AB0F4C-6418-4E5F-BF05-6E3F9A0A8107}" presName="hierChild4" presStyleCnt="0"/>
      <dgm:spPr/>
    </dgm:pt>
    <dgm:pt modelId="{859390AC-8A2C-4D73-867C-967476249313}" type="pres">
      <dgm:prSet presAssocID="{43AB0F4C-6418-4E5F-BF05-6E3F9A0A8107}" presName="hierChild5" presStyleCnt="0"/>
      <dgm:spPr/>
    </dgm:pt>
    <dgm:pt modelId="{4554EECE-01E5-484C-A0FB-5B09E57BA729}" type="pres">
      <dgm:prSet presAssocID="{55F3B522-B71A-4D60-BDF6-FE2EE5673D48}" presName="hierChild3" presStyleCnt="0"/>
      <dgm:spPr/>
    </dgm:pt>
  </dgm:ptLst>
  <dgm:cxnLst>
    <dgm:cxn modelId="{E48947D4-2719-4B05-A1B0-1A49E940B90C}" srcId="{55F3B522-B71A-4D60-BDF6-FE2EE5673D48}" destId="{9AC91D54-D051-40ED-803F-9E688266D9EC}" srcOrd="1" destOrd="0" parTransId="{603E6576-7E49-4AA9-B87D-6069D54357CB}" sibTransId="{EC1CA9DF-4E1E-4F18-959A-FA1907BF4704}"/>
    <dgm:cxn modelId="{EC2421D0-3252-4ACF-A270-E215152CBDF3}" type="presOf" srcId="{C50F3225-7653-4DE9-BA89-1E6CBE2C9A01}" destId="{5E603F7C-89B3-48B8-B8B3-731D428848B2}" srcOrd="1" destOrd="0" presId="urn:microsoft.com/office/officeart/2005/8/layout/orgChart1"/>
    <dgm:cxn modelId="{7302BB90-A2C5-4A84-9271-2FE4E408F446}" srcId="{55F3B522-B71A-4D60-BDF6-FE2EE5673D48}" destId="{164B597B-0E02-4372-AAE9-C1C72202CD0A}" srcOrd="2" destOrd="0" parTransId="{8E036BB1-D3AA-45EA-99B0-D2BC7819CCE0}" sibTransId="{F690251E-5F15-493F-9878-128305E1274A}"/>
    <dgm:cxn modelId="{D654A0DC-DFE5-4EC5-A4E1-3222C3BA696D}" type="presOf" srcId="{9AC91D54-D051-40ED-803F-9E688266D9EC}" destId="{56F8B6BC-33D5-4606-B3C7-F37618B8EA41}" srcOrd="0" destOrd="0" presId="urn:microsoft.com/office/officeart/2005/8/layout/orgChart1"/>
    <dgm:cxn modelId="{D9473477-4828-4CD9-B75F-38FD63D7742D}" type="presOf" srcId="{603E6576-7E49-4AA9-B87D-6069D54357CB}" destId="{C6DF1CBA-6772-4124-9B09-CD8D3E48E53B}" srcOrd="0" destOrd="0" presId="urn:microsoft.com/office/officeart/2005/8/layout/orgChart1"/>
    <dgm:cxn modelId="{D295BD9C-60A3-4B0E-B6CA-49E5E273632F}" type="presOf" srcId="{C50F3225-7653-4DE9-BA89-1E6CBE2C9A01}" destId="{EF7D6E2F-1C85-4398-872A-FE4D37A6AE04}" srcOrd="0" destOrd="0" presId="urn:microsoft.com/office/officeart/2005/8/layout/orgChart1"/>
    <dgm:cxn modelId="{59C6B1A2-E3C9-47B8-BB3F-E220998ECD60}" type="presOf" srcId="{9AC91D54-D051-40ED-803F-9E688266D9EC}" destId="{AD5B933E-3126-421D-BD44-E8A72D2C0870}" srcOrd="1" destOrd="0" presId="urn:microsoft.com/office/officeart/2005/8/layout/orgChart1"/>
    <dgm:cxn modelId="{CCFF62C5-9B80-4180-8805-729056C095C3}" type="presOf" srcId="{164B597B-0E02-4372-AAE9-C1C72202CD0A}" destId="{D243EA78-2C2E-4F31-ABE9-416132613E78}" srcOrd="1" destOrd="0" presId="urn:microsoft.com/office/officeart/2005/8/layout/orgChart1"/>
    <dgm:cxn modelId="{5059FD9E-A6C1-41D9-B5D4-82D0CEE394C4}" type="presOf" srcId="{279A3249-BEAB-4C12-89FC-1E1652BD6681}" destId="{D19C2A76-05F4-467E-8244-13A02022B3A3}" srcOrd="0" destOrd="0" presId="urn:microsoft.com/office/officeart/2005/8/layout/orgChart1"/>
    <dgm:cxn modelId="{DBFDD166-0973-42D7-AA12-21FAE666A4D4}" type="presOf" srcId="{55F3B522-B71A-4D60-BDF6-FE2EE5673D48}" destId="{1AA8199B-2FD6-405E-8239-62BDB877B609}" srcOrd="1" destOrd="0" presId="urn:microsoft.com/office/officeart/2005/8/layout/orgChart1"/>
    <dgm:cxn modelId="{8B85E95F-2C38-4F1E-890C-978F4DE6F1EE}" type="presOf" srcId="{55F3B522-B71A-4D60-BDF6-FE2EE5673D48}" destId="{579D25A0-1525-4126-B0EC-AD756DE48394}" srcOrd="0" destOrd="0" presId="urn:microsoft.com/office/officeart/2005/8/layout/orgChart1"/>
    <dgm:cxn modelId="{B3F9F21A-254A-45FD-B45B-194DCBE87700}" srcId="{55F3B522-B71A-4D60-BDF6-FE2EE5673D48}" destId="{C50F3225-7653-4DE9-BA89-1E6CBE2C9A01}" srcOrd="0" destOrd="0" parTransId="{279A3249-BEAB-4C12-89FC-1E1652BD6681}" sibTransId="{78B41EBE-3A78-4384-B174-B44016077995}"/>
    <dgm:cxn modelId="{7D6587B6-6F56-490D-BCF8-EFFD32D9D827}" type="presOf" srcId="{6CA64852-0337-432C-BD23-17D67DC9B6FD}" destId="{55D8303F-5D84-40E5-B813-13B7BD1D6E06}" srcOrd="0" destOrd="0" presId="urn:microsoft.com/office/officeart/2005/8/layout/orgChart1"/>
    <dgm:cxn modelId="{7E5BC602-1DCE-4C14-A0D1-3BDA47678724}" srcId="{FB6F1180-026A-419B-AA94-ECD82B330F59}" destId="{55F3B522-B71A-4D60-BDF6-FE2EE5673D48}" srcOrd="0" destOrd="0" parTransId="{B54A0ED7-4641-4B71-87B7-4E552463B819}" sibTransId="{5EE31A8A-88EF-4421-AD75-A98D6378BCEA}"/>
    <dgm:cxn modelId="{3E50F826-1AE1-452F-B105-7210569DD786}" type="presOf" srcId="{43AB0F4C-6418-4E5F-BF05-6E3F9A0A8107}" destId="{16385EF6-6298-47E8-8ABE-768699FEB024}" srcOrd="0" destOrd="0" presId="urn:microsoft.com/office/officeart/2005/8/layout/orgChart1"/>
    <dgm:cxn modelId="{73821CAB-FE1F-479D-BD84-B709BFD7B937}" type="presOf" srcId="{FB6F1180-026A-419B-AA94-ECD82B330F59}" destId="{653223E1-D9A2-4151-8828-8B042CB38036}" srcOrd="0" destOrd="0" presId="urn:microsoft.com/office/officeart/2005/8/layout/orgChart1"/>
    <dgm:cxn modelId="{C401606C-1811-4C5A-8BAB-25E937877CCF}" type="presOf" srcId="{43AB0F4C-6418-4E5F-BF05-6E3F9A0A8107}" destId="{B263B328-9D1D-48B3-8EA1-AA67DCB87509}" srcOrd="1" destOrd="0" presId="urn:microsoft.com/office/officeart/2005/8/layout/orgChart1"/>
    <dgm:cxn modelId="{3B707D0F-47D5-421D-AD9D-CC0F47C03A00}" type="presOf" srcId="{164B597B-0E02-4372-AAE9-C1C72202CD0A}" destId="{C5C2F236-36F8-44D0-9AB7-91FA467BAB32}" srcOrd="0" destOrd="0" presId="urn:microsoft.com/office/officeart/2005/8/layout/orgChart1"/>
    <dgm:cxn modelId="{2C4A5F16-22C9-4570-95D1-FEAB60519FBE}" srcId="{55F3B522-B71A-4D60-BDF6-FE2EE5673D48}" destId="{43AB0F4C-6418-4E5F-BF05-6E3F9A0A8107}" srcOrd="3" destOrd="0" parTransId="{6CA64852-0337-432C-BD23-17D67DC9B6FD}" sibTransId="{C0335C58-C3B4-4470-8EF6-5379EF65236D}"/>
    <dgm:cxn modelId="{031C0985-EAD3-4D8A-9A3F-223329A789F5}" type="presOf" srcId="{8E036BB1-D3AA-45EA-99B0-D2BC7819CCE0}" destId="{4B1C3BEE-C5A2-4883-B181-69788FFA3226}" srcOrd="0" destOrd="0" presId="urn:microsoft.com/office/officeart/2005/8/layout/orgChart1"/>
    <dgm:cxn modelId="{0409AA58-7B29-41FE-BAE3-0F6C8C7CB18E}" type="presParOf" srcId="{653223E1-D9A2-4151-8828-8B042CB38036}" destId="{B73B5766-4C72-42F6-9308-BD65AD063422}" srcOrd="0" destOrd="0" presId="urn:microsoft.com/office/officeart/2005/8/layout/orgChart1"/>
    <dgm:cxn modelId="{58197845-2B94-4B4A-8858-E167F22DF918}" type="presParOf" srcId="{B73B5766-4C72-42F6-9308-BD65AD063422}" destId="{C78BFBC5-3998-4592-8606-B2B25BBDF9F6}" srcOrd="0" destOrd="0" presId="urn:microsoft.com/office/officeart/2005/8/layout/orgChart1"/>
    <dgm:cxn modelId="{60C0C773-4B07-4274-A979-579771172536}" type="presParOf" srcId="{C78BFBC5-3998-4592-8606-B2B25BBDF9F6}" destId="{579D25A0-1525-4126-B0EC-AD756DE48394}" srcOrd="0" destOrd="0" presId="urn:microsoft.com/office/officeart/2005/8/layout/orgChart1"/>
    <dgm:cxn modelId="{AA944141-E296-4846-8A46-8264A1740EF9}" type="presParOf" srcId="{C78BFBC5-3998-4592-8606-B2B25BBDF9F6}" destId="{1AA8199B-2FD6-405E-8239-62BDB877B609}" srcOrd="1" destOrd="0" presId="urn:microsoft.com/office/officeart/2005/8/layout/orgChart1"/>
    <dgm:cxn modelId="{EE822FC3-2044-495A-8F07-C2D7B580B53E}" type="presParOf" srcId="{B73B5766-4C72-42F6-9308-BD65AD063422}" destId="{BB6464A7-5124-440C-AFDA-2E9001E5F2CB}" srcOrd="1" destOrd="0" presId="urn:microsoft.com/office/officeart/2005/8/layout/orgChart1"/>
    <dgm:cxn modelId="{B25629F9-A7BD-441B-AB3C-4E32994BCBD0}" type="presParOf" srcId="{BB6464A7-5124-440C-AFDA-2E9001E5F2CB}" destId="{D19C2A76-05F4-467E-8244-13A02022B3A3}" srcOrd="0" destOrd="0" presId="urn:microsoft.com/office/officeart/2005/8/layout/orgChart1"/>
    <dgm:cxn modelId="{9A3B1DFA-2490-4EDB-AEAE-F034B181C3B2}" type="presParOf" srcId="{BB6464A7-5124-440C-AFDA-2E9001E5F2CB}" destId="{B94BFEBD-50E5-4567-AC3A-D12B18AA4484}" srcOrd="1" destOrd="0" presId="urn:microsoft.com/office/officeart/2005/8/layout/orgChart1"/>
    <dgm:cxn modelId="{02C40FF1-1994-43A0-B6E2-D56A546F3D37}" type="presParOf" srcId="{B94BFEBD-50E5-4567-AC3A-D12B18AA4484}" destId="{0CE882F6-4929-4537-898B-31647BDCFDFB}" srcOrd="0" destOrd="0" presId="urn:microsoft.com/office/officeart/2005/8/layout/orgChart1"/>
    <dgm:cxn modelId="{68362258-D242-46E4-BBE2-A3115F5FA561}" type="presParOf" srcId="{0CE882F6-4929-4537-898B-31647BDCFDFB}" destId="{EF7D6E2F-1C85-4398-872A-FE4D37A6AE04}" srcOrd="0" destOrd="0" presId="urn:microsoft.com/office/officeart/2005/8/layout/orgChart1"/>
    <dgm:cxn modelId="{6773732E-9562-4DEE-A056-477358C0F434}" type="presParOf" srcId="{0CE882F6-4929-4537-898B-31647BDCFDFB}" destId="{5E603F7C-89B3-48B8-B8B3-731D428848B2}" srcOrd="1" destOrd="0" presId="urn:microsoft.com/office/officeart/2005/8/layout/orgChart1"/>
    <dgm:cxn modelId="{803BB9DB-9099-4C34-942E-8EBE45EA6DBF}" type="presParOf" srcId="{B94BFEBD-50E5-4567-AC3A-D12B18AA4484}" destId="{24E278C3-49C3-4BFD-A1DD-84EA9902F5C8}" srcOrd="1" destOrd="0" presId="urn:microsoft.com/office/officeart/2005/8/layout/orgChart1"/>
    <dgm:cxn modelId="{E8218DA5-726F-4608-A38F-C1F8AB31472C}" type="presParOf" srcId="{B94BFEBD-50E5-4567-AC3A-D12B18AA4484}" destId="{DEC0448D-735A-4328-ADA2-4E763EF19881}" srcOrd="2" destOrd="0" presId="urn:microsoft.com/office/officeart/2005/8/layout/orgChart1"/>
    <dgm:cxn modelId="{D72487E2-6B77-4912-BCC8-7ADE56AEAE3B}" type="presParOf" srcId="{BB6464A7-5124-440C-AFDA-2E9001E5F2CB}" destId="{C6DF1CBA-6772-4124-9B09-CD8D3E48E53B}" srcOrd="2" destOrd="0" presId="urn:microsoft.com/office/officeart/2005/8/layout/orgChart1"/>
    <dgm:cxn modelId="{DE1A7D56-3E2D-4559-86AB-9140289216EA}" type="presParOf" srcId="{BB6464A7-5124-440C-AFDA-2E9001E5F2CB}" destId="{E96754D9-6FC9-417B-9244-B2AFD53CE260}" srcOrd="3" destOrd="0" presId="urn:microsoft.com/office/officeart/2005/8/layout/orgChart1"/>
    <dgm:cxn modelId="{DF1C57D8-A4FB-462D-8A0A-A43883D14DC7}" type="presParOf" srcId="{E96754D9-6FC9-417B-9244-B2AFD53CE260}" destId="{2698A88E-6FBE-4798-9ADD-B3B6078CA732}" srcOrd="0" destOrd="0" presId="urn:microsoft.com/office/officeart/2005/8/layout/orgChart1"/>
    <dgm:cxn modelId="{5EA08D36-76D5-4C2B-ABA2-ED2199304A37}" type="presParOf" srcId="{2698A88E-6FBE-4798-9ADD-B3B6078CA732}" destId="{56F8B6BC-33D5-4606-B3C7-F37618B8EA41}" srcOrd="0" destOrd="0" presId="urn:microsoft.com/office/officeart/2005/8/layout/orgChart1"/>
    <dgm:cxn modelId="{184F8505-5923-4E01-BDDA-A1B2342A8F03}" type="presParOf" srcId="{2698A88E-6FBE-4798-9ADD-B3B6078CA732}" destId="{AD5B933E-3126-421D-BD44-E8A72D2C0870}" srcOrd="1" destOrd="0" presId="urn:microsoft.com/office/officeart/2005/8/layout/orgChart1"/>
    <dgm:cxn modelId="{5BE58E0A-4226-4650-BD56-72C3BCA535CD}" type="presParOf" srcId="{E96754D9-6FC9-417B-9244-B2AFD53CE260}" destId="{8DE226E4-A277-4658-ABFF-371B896F4523}" srcOrd="1" destOrd="0" presId="urn:microsoft.com/office/officeart/2005/8/layout/orgChart1"/>
    <dgm:cxn modelId="{9A487BA6-996C-43AC-A967-C87B4C3C507E}" type="presParOf" srcId="{E96754D9-6FC9-417B-9244-B2AFD53CE260}" destId="{2CCD2855-8EE4-4B39-BC77-46302B142AA2}" srcOrd="2" destOrd="0" presId="urn:microsoft.com/office/officeart/2005/8/layout/orgChart1"/>
    <dgm:cxn modelId="{44B6D729-E595-4AEB-999F-A8A3A44D7788}" type="presParOf" srcId="{BB6464A7-5124-440C-AFDA-2E9001E5F2CB}" destId="{4B1C3BEE-C5A2-4883-B181-69788FFA3226}" srcOrd="4" destOrd="0" presId="urn:microsoft.com/office/officeart/2005/8/layout/orgChart1"/>
    <dgm:cxn modelId="{BCE65389-71E9-4759-924F-92885E689891}" type="presParOf" srcId="{BB6464A7-5124-440C-AFDA-2E9001E5F2CB}" destId="{4892A70A-55DE-48B1-AB8E-361FFA36C511}" srcOrd="5" destOrd="0" presId="urn:microsoft.com/office/officeart/2005/8/layout/orgChart1"/>
    <dgm:cxn modelId="{273DE320-5D5B-463F-BFE5-26BC00BC494F}" type="presParOf" srcId="{4892A70A-55DE-48B1-AB8E-361FFA36C511}" destId="{0987433D-10B9-4B45-A1D6-6C22CE40C241}" srcOrd="0" destOrd="0" presId="urn:microsoft.com/office/officeart/2005/8/layout/orgChart1"/>
    <dgm:cxn modelId="{1D6911B3-FA92-4765-A91F-F4C0059D2C02}" type="presParOf" srcId="{0987433D-10B9-4B45-A1D6-6C22CE40C241}" destId="{C5C2F236-36F8-44D0-9AB7-91FA467BAB32}" srcOrd="0" destOrd="0" presId="urn:microsoft.com/office/officeart/2005/8/layout/orgChart1"/>
    <dgm:cxn modelId="{1C882E13-00A9-4036-867A-2889198BE7B2}" type="presParOf" srcId="{0987433D-10B9-4B45-A1D6-6C22CE40C241}" destId="{D243EA78-2C2E-4F31-ABE9-416132613E78}" srcOrd="1" destOrd="0" presId="urn:microsoft.com/office/officeart/2005/8/layout/orgChart1"/>
    <dgm:cxn modelId="{233C7412-9FDE-47DD-A9C4-1998B2D92F25}" type="presParOf" srcId="{4892A70A-55DE-48B1-AB8E-361FFA36C511}" destId="{E9BD5702-3BB6-4880-A55E-B8BBC724DD4E}" srcOrd="1" destOrd="0" presId="urn:microsoft.com/office/officeart/2005/8/layout/orgChart1"/>
    <dgm:cxn modelId="{653F707F-3013-4CDE-9A29-031988980845}" type="presParOf" srcId="{4892A70A-55DE-48B1-AB8E-361FFA36C511}" destId="{4C654E67-0DC3-40AF-9F0D-27CB3EC4F1C3}" srcOrd="2" destOrd="0" presId="urn:microsoft.com/office/officeart/2005/8/layout/orgChart1"/>
    <dgm:cxn modelId="{1A7A6842-5C0E-474A-820D-ED46F27D2897}" type="presParOf" srcId="{BB6464A7-5124-440C-AFDA-2E9001E5F2CB}" destId="{55D8303F-5D84-40E5-B813-13B7BD1D6E06}" srcOrd="6" destOrd="0" presId="urn:microsoft.com/office/officeart/2005/8/layout/orgChart1"/>
    <dgm:cxn modelId="{E2B413A7-DCE5-4EEF-901D-5BF90923C512}" type="presParOf" srcId="{BB6464A7-5124-440C-AFDA-2E9001E5F2CB}" destId="{D63CC0B2-F6D6-4437-AF89-93CA8FC334FC}" srcOrd="7" destOrd="0" presId="urn:microsoft.com/office/officeart/2005/8/layout/orgChart1"/>
    <dgm:cxn modelId="{342196C6-1C27-4B99-83B2-F969668E48DD}" type="presParOf" srcId="{D63CC0B2-F6D6-4437-AF89-93CA8FC334FC}" destId="{5722E260-5639-4C6B-BFBC-9772E82B6EA3}" srcOrd="0" destOrd="0" presId="urn:microsoft.com/office/officeart/2005/8/layout/orgChart1"/>
    <dgm:cxn modelId="{281D74D0-90B9-43DD-AB3E-5E9476D038BA}" type="presParOf" srcId="{5722E260-5639-4C6B-BFBC-9772E82B6EA3}" destId="{16385EF6-6298-47E8-8ABE-768699FEB024}" srcOrd="0" destOrd="0" presId="urn:microsoft.com/office/officeart/2005/8/layout/orgChart1"/>
    <dgm:cxn modelId="{F91B9B0D-96C6-433A-A842-A3D3B1293941}" type="presParOf" srcId="{5722E260-5639-4C6B-BFBC-9772E82B6EA3}" destId="{B263B328-9D1D-48B3-8EA1-AA67DCB87509}" srcOrd="1" destOrd="0" presId="urn:microsoft.com/office/officeart/2005/8/layout/orgChart1"/>
    <dgm:cxn modelId="{D88F3CBC-0B17-41C4-9CED-A025AA9AFC93}" type="presParOf" srcId="{D63CC0B2-F6D6-4437-AF89-93CA8FC334FC}" destId="{73718BA9-C742-49D1-AD3E-E14D5FDFB19E}" srcOrd="1" destOrd="0" presId="urn:microsoft.com/office/officeart/2005/8/layout/orgChart1"/>
    <dgm:cxn modelId="{D2A18967-7459-4A01-BE80-1867654CC82A}" type="presParOf" srcId="{D63CC0B2-F6D6-4437-AF89-93CA8FC334FC}" destId="{859390AC-8A2C-4D73-867C-967476249313}" srcOrd="2" destOrd="0" presId="urn:microsoft.com/office/officeart/2005/8/layout/orgChart1"/>
    <dgm:cxn modelId="{66B434EE-F8DB-4AD3-9C59-58849E44CCE9}" type="presParOf" srcId="{B73B5766-4C72-42F6-9308-BD65AD063422}" destId="{4554EECE-01E5-484C-A0FB-5B09E57BA729}"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EF1FCA-1E47-4410-9319-745091E3DB7B}" type="doc">
      <dgm:prSet loTypeId="urn:microsoft.com/office/officeart/2005/8/layout/default#7" loCatId="list" qsTypeId="urn:microsoft.com/office/officeart/2005/8/quickstyle/simple1" qsCatId="simple" csTypeId="urn:microsoft.com/office/officeart/2005/8/colors/accent1_2" csCatId="accent1" phldr="1"/>
      <dgm:spPr/>
      <dgm:t>
        <a:bodyPr/>
        <a:lstStyle/>
        <a:p>
          <a:endParaRPr lang="en-US"/>
        </a:p>
      </dgm:t>
    </dgm:pt>
    <dgm:pt modelId="{2F58AED0-E6A5-40F3-9A32-1E39FC7F6BAA}">
      <dgm:prSet custT="1"/>
      <dgm:spPr/>
      <dgm:t>
        <a:bodyPr/>
        <a:lstStyle/>
        <a:p>
          <a:pPr rtl="0"/>
          <a:r>
            <a:rPr lang="en-US" sz="2400" i="1" dirty="0" smtClean="0"/>
            <a:t>I am concerned that a rogue application, client, or denial of service (DoS) attack might destabilize the data center by requesting a large amount of resources. How do I reconcile the perception of infinite resources with reality?</a:t>
          </a:r>
          <a:endParaRPr lang="en-US" sz="2400" dirty="0"/>
        </a:p>
      </dgm:t>
    </dgm:pt>
    <dgm:pt modelId="{AF608743-704B-4C42-918D-2FAD8679A28D}" type="parTrans" cxnId="{9DF728B2-A0AE-4080-9B79-6C085157BC2A}">
      <dgm:prSet/>
      <dgm:spPr/>
      <dgm:t>
        <a:bodyPr/>
        <a:lstStyle/>
        <a:p>
          <a:endParaRPr lang="en-US"/>
        </a:p>
      </dgm:t>
    </dgm:pt>
    <dgm:pt modelId="{62A58EFD-5ECF-4EE1-AE00-79F942565256}" type="sibTrans" cxnId="{9DF728B2-A0AE-4080-9B79-6C085157BC2A}">
      <dgm:prSet/>
      <dgm:spPr/>
      <dgm:t>
        <a:bodyPr/>
        <a:lstStyle/>
        <a:p>
          <a:endParaRPr lang="en-US"/>
        </a:p>
      </dgm:t>
    </dgm:pt>
    <dgm:pt modelId="{718872F8-5392-4FF7-B79F-19C6F3D961F9}" type="pres">
      <dgm:prSet presAssocID="{ABEF1FCA-1E47-4410-9319-745091E3DB7B}" presName="diagram" presStyleCnt="0">
        <dgm:presLayoutVars>
          <dgm:dir/>
          <dgm:resizeHandles val="exact"/>
        </dgm:presLayoutVars>
      </dgm:prSet>
      <dgm:spPr/>
      <dgm:t>
        <a:bodyPr/>
        <a:lstStyle/>
        <a:p>
          <a:endParaRPr lang="en-US"/>
        </a:p>
      </dgm:t>
    </dgm:pt>
    <dgm:pt modelId="{2D9C2CD5-3E5C-4ED3-B730-76D9E20B3233}" type="pres">
      <dgm:prSet presAssocID="{2F58AED0-E6A5-40F3-9A32-1E39FC7F6BAA}" presName="node" presStyleLbl="node1" presStyleIdx="0" presStyleCnt="1" custScaleX="110943">
        <dgm:presLayoutVars>
          <dgm:bulletEnabled val="1"/>
        </dgm:presLayoutVars>
      </dgm:prSet>
      <dgm:spPr/>
      <dgm:t>
        <a:bodyPr/>
        <a:lstStyle/>
        <a:p>
          <a:endParaRPr lang="en-US"/>
        </a:p>
      </dgm:t>
    </dgm:pt>
  </dgm:ptLst>
  <dgm:cxnLst>
    <dgm:cxn modelId="{4C3561F3-98CC-4963-8DAC-86F1F1F95213}" type="presOf" srcId="{2F58AED0-E6A5-40F3-9A32-1E39FC7F6BAA}" destId="{2D9C2CD5-3E5C-4ED3-B730-76D9E20B3233}" srcOrd="0" destOrd="0" presId="urn:microsoft.com/office/officeart/2005/8/layout/default#7"/>
    <dgm:cxn modelId="{9DF728B2-A0AE-4080-9B79-6C085157BC2A}" srcId="{ABEF1FCA-1E47-4410-9319-745091E3DB7B}" destId="{2F58AED0-E6A5-40F3-9A32-1E39FC7F6BAA}" srcOrd="0" destOrd="0" parTransId="{AF608743-704B-4C42-918D-2FAD8679A28D}" sibTransId="{62A58EFD-5ECF-4EE1-AE00-79F942565256}"/>
    <dgm:cxn modelId="{04BDF01A-3DC9-4F46-BE0A-B2F6D50DF1E3}" type="presOf" srcId="{ABEF1FCA-1E47-4410-9319-745091E3DB7B}" destId="{718872F8-5392-4FF7-B79F-19C6F3D961F9}" srcOrd="0" destOrd="0" presId="urn:microsoft.com/office/officeart/2005/8/layout/default#7"/>
    <dgm:cxn modelId="{959A8C78-C594-4E22-91FF-EEC58EFB5C98}" type="presParOf" srcId="{718872F8-5392-4FF7-B79F-19C6F3D961F9}" destId="{2D9C2CD5-3E5C-4ED3-B730-76D9E20B3233}" srcOrd="0"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971B7-07B0-44A4-925A-F8D6DF1057B6}">
      <dsp:nvSpPr>
        <dsp:cNvPr id="0" name=""/>
        <dsp:cNvSpPr/>
      </dsp:nvSpPr>
      <dsp:spPr>
        <a:xfrm>
          <a:off x="0" y="684"/>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45559-24A7-427D-9FF0-210641AD7412}">
      <dsp:nvSpPr>
        <dsp:cNvPr id="0" name=""/>
        <dsp:cNvSpPr/>
      </dsp:nvSpPr>
      <dsp:spPr>
        <a:xfrm>
          <a:off x="0" y="684"/>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Anatomy</a:t>
          </a:r>
          <a:endParaRPr lang="en-US" sz="3500" kern="1200" dirty="0"/>
        </a:p>
      </dsp:txBody>
      <dsp:txXfrm>
        <a:off x="0" y="684"/>
        <a:ext cx="3656578" cy="800540"/>
      </dsp:txXfrm>
    </dsp:sp>
    <dsp:sp modelId="{12001028-E3AE-40BB-A5E1-9CD2D9B541C9}">
      <dsp:nvSpPr>
        <dsp:cNvPr id="0" name=""/>
        <dsp:cNvSpPr/>
      </dsp:nvSpPr>
      <dsp:spPr>
        <a:xfrm>
          <a:off x="0" y="801224"/>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DC379-A962-4936-9F14-BEDD9BDD75FF}">
      <dsp:nvSpPr>
        <dsp:cNvPr id="0" name=""/>
        <dsp:cNvSpPr/>
      </dsp:nvSpPr>
      <dsp:spPr>
        <a:xfrm>
          <a:off x="0" y="801224"/>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smtClean="0"/>
            <a:t>Physiology</a:t>
          </a:r>
          <a:endParaRPr lang="en-US" sz="3500" kern="1200"/>
        </a:p>
      </dsp:txBody>
      <dsp:txXfrm>
        <a:off x="0" y="801224"/>
        <a:ext cx="3656578" cy="800540"/>
      </dsp:txXfrm>
    </dsp:sp>
    <dsp:sp modelId="{63A585A9-017A-48DE-8770-6F03602DAEF0}">
      <dsp:nvSpPr>
        <dsp:cNvPr id="0" name=""/>
        <dsp:cNvSpPr/>
      </dsp:nvSpPr>
      <dsp:spPr>
        <a:xfrm>
          <a:off x="0" y="1601765"/>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8D35E-12BE-488D-825B-5FDFD746290C}">
      <dsp:nvSpPr>
        <dsp:cNvPr id="0" name=""/>
        <dsp:cNvSpPr/>
      </dsp:nvSpPr>
      <dsp:spPr>
        <a:xfrm>
          <a:off x="0" y="1601765"/>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smtClean="0"/>
            <a:t>Pharmacology</a:t>
          </a:r>
          <a:endParaRPr lang="en-US" sz="3500" kern="1200"/>
        </a:p>
      </dsp:txBody>
      <dsp:txXfrm>
        <a:off x="0" y="1601765"/>
        <a:ext cx="3656578" cy="800540"/>
      </dsp:txXfrm>
    </dsp:sp>
    <dsp:sp modelId="{3504CECB-3C4A-4ABA-A64C-E5DC1F8D9812}">
      <dsp:nvSpPr>
        <dsp:cNvPr id="0" name=""/>
        <dsp:cNvSpPr/>
      </dsp:nvSpPr>
      <dsp:spPr>
        <a:xfrm>
          <a:off x="0" y="2402306"/>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B7C9A-CD9B-49D7-A3DB-5C5906E87DE8}">
      <dsp:nvSpPr>
        <dsp:cNvPr id="0" name=""/>
        <dsp:cNvSpPr/>
      </dsp:nvSpPr>
      <dsp:spPr>
        <a:xfrm>
          <a:off x="0" y="2402306"/>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smtClean="0"/>
            <a:t>Biochemistry</a:t>
          </a:r>
          <a:endParaRPr lang="en-US" sz="3500" kern="1200"/>
        </a:p>
      </dsp:txBody>
      <dsp:txXfrm>
        <a:off x="0" y="2402306"/>
        <a:ext cx="3656578" cy="800540"/>
      </dsp:txXfrm>
    </dsp:sp>
    <dsp:sp modelId="{42A193D7-3827-4652-B010-F4929C664FC0}">
      <dsp:nvSpPr>
        <dsp:cNvPr id="0" name=""/>
        <dsp:cNvSpPr/>
      </dsp:nvSpPr>
      <dsp:spPr>
        <a:xfrm>
          <a:off x="0" y="3202846"/>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44427-384B-46A5-87C2-67657A92EB39}">
      <dsp:nvSpPr>
        <dsp:cNvPr id="0" name=""/>
        <dsp:cNvSpPr/>
      </dsp:nvSpPr>
      <dsp:spPr>
        <a:xfrm>
          <a:off x="0" y="3202846"/>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smtClean="0"/>
            <a:t>Neuroscience</a:t>
          </a:r>
          <a:endParaRPr lang="en-US" sz="3500" kern="1200"/>
        </a:p>
      </dsp:txBody>
      <dsp:txXfrm>
        <a:off x="0" y="3202846"/>
        <a:ext cx="3656578" cy="800540"/>
      </dsp:txXfrm>
    </dsp:sp>
    <dsp:sp modelId="{B7751C61-4835-4FA4-9382-286646484BF7}">
      <dsp:nvSpPr>
        <dsp:cNvPr id="0" name=""/>
        <dsp:cNvSpPr/>
      </dsp:nvSpPr>
      <dsp:spPr>
        <a:xfrm>
          <a:off x="0" y="4003387"/>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578CC3-CF20-43AD-915F-1792D9DF8977}">
      <dsp:nvSpPr>
        <dsp:cNvPr id="0" name=""/>
        <dsp:cNvSpPr/>
      </dsp:nvSpPr>
      <dsp:spPr>
        <a:xfrm>
          <a:off x="0" y="4003387"/>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smtClean="0"/>
            <a:t>Pathology</a:t>
          </a:r>
          <a:endParaRPr lang="en-US" sz="3500" kern="1200"/>
        </a:p>
      </dsp:txBody>
      <dsp:txXfrm>
        <a:off x="0" y="4003387"/>
        <a:ext cx="3656578" cy="800540"/>
      </dsp:txXfrm>
    </dsp:sp>
    <dsp:sp modelId="{E7ED60A9-C2C8-4C1A-AB81-F9ABCBE05BC4}">
      <dsp:nvSpPr>
        <dsp:cNvPr id="0" name=""/>
        <dsp:cNvSpPr/>
      </dsp:nvSpPr>
      <dsp:spPr>
        <a:xfrm>
          <a:off x="0" y="4803928"/>
          <a:ext cx="365657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E2861F-90AA-4FD3-8734-B5F5671CAB66}">
      <dsp:nvSpPr>
        <dsp:cNvPr id="0" name=""/>
        <dsp:cNvSpPr/>
      </dsp:nvSpPr>
      <dsp:spPr>
        <a:xfrm>
          <a:off x="0" y="4803928"/>
          <a:ext cx="3656578" cy="80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Microbiology</a:t>
          </a:r>
          <a:endParaRPr lang="en-US" sz="3500" kern="1200" dirty="0"/>
        </a:p>
      </dsp:txBody>
      <dsp:txXfrm>
        <a:off x="0" y="4803928"/>
        <a:ext cx="3656578" cy="8005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C2CD5-3E5C-4ED3-B730-76D9E20B3233}">
      <dsp:nvSpPr>
        <dsp:cNvPr id="0" name=""/>
        <dsp:cNvSpPr/>
      </dsp:nvSpPr>
      <dsp:spPr>
        <a:xfrm>
          <a:off x="0" y="32384"/>
          <a:ext cx="4591050" cy="27546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i="1" kern="1200" dirty="0" smtClean="0"/>
            <a:t>As an architect of a private cloud solution, I want to be sure that an appropriate level of security applies regardless of client location and regardless of form factor. This requirement applies to both cloud management and application security.</a:t>
          </a:r>
          <a:endParaRPr lang="en-US" sz="2100" kern="1200" dirty="0"/>
        </a:p>
      </dsp:txBody>
      <dsp:txXfrm>
        <a:off x="0" y="32384"/>
        <a:ext cx="4591050" cy="27546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58F61-C468-4275-878E-86F30B7DFC53}">
      <dsp:nvSpPr>
        <dsp:cNvPr id="0" name=""/>
        <dsp:cNvSpPr/>
      </dsp:nvSpPr>
      <dsp:spPr>
        <a:xfrm>
          <a:off x="515285" y="1852"/>
          <a:ext cx="3619976" cy="647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lang="en-US" sz="2700" kern="1200" dirty="0" smtClean="0"/>
            <a:t>Bring Your Own Device</a:t>
          </a:r>
          <a:endParaRPr lang="en-US" sz="2700" kern="1200" dirty="0"/>
        </a:p>
      </dsp:txBody>
      <dsp:txXfrm>
        <a:off x="534240" y="20807"/>
        <a:ext cx="3582066" cy="609260"/>
      </dsp:txXfrm>
    </dsp:sp>
    <dsp:sp modelId="{4EBC86C4-0E7E-46C8-BCA1-C000493745F3}">
      <dsp:nvSpPr>
        <dsp:cNvPr id="0" name=""/>
        <dsp:cNvSpPr/>
      </dsp:nvSpPr>
      <dsp:spPr>
        <a:xfrm>
          <a:off x="877283" y="649023"/>
          <a:ext cx="361997" cy="485378"/>
        </a:xfrm>
        <a:custGeom>
          <a:avLst/>
          <a:gdLst/>
          <a:ahLst/>
          <a:cxnLst/>
          <a:rect l="0" t="0" r="0" b="0"/>
          <a:pathLst>
            <a:path>
              <a:moveTo>
                <a:pt x="0" y="0"/>
              </a:moveTo>
              <a:lnTo>
                <a:pt x="0" y="485378"/>
              </a:lnTo>
              <a:lnTo>
                <a:pt x="361997" y="485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EFC17-D9A5-41BB-A072-E352968400E7}">
      <dsp:nvSpPr>
        <dsp:cNvPr id="0" name=""/>
        <dsp:cNvSpPr/>
      </dsp:nvSpPr>
      <dsp:spPr>
        <a:xfrm>
          <a:off x="1239280" y="810815"/>
          <a:ext cx="2895980" cy="6471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dirty="0" smtClean="0"/>
            <a:t>Assess device state</a:t>
          </a:r>
          <a:endParaRPr lang="en-US" sz="1900" kern="1200" dirty="0"/>
        </a:p>
      </dsp:txBody>
      <dsp:txXfrm>
        <a:off x="1258235" y="829770"/>
        <a:ext cx="2858070" cy="609260"/>
      </dsp:txXfrm>
    </dsp:sp>
    <dsp:sp modelId="{17F8C67E-2FA0-4AF4-A77E-F1B8A120EFFE}">
      <dsp:nvSpPr>
        <dsp:cNvPr id="0" name=""/>
        <dsp:cNvSpPr/>
      </dsp:nvSpPr>
      <dsp:spPr>
        <a:xfrm>
          <a:off x="877283" y="649023"/>
          <a:ext cx="361997" cy="1294341"/>
        </a:xfrm>
        <a:custGeom>
          <a:avLst/>
          <a:gdLst/>
          <a:ahLst/>
          <a:cxnLst/>
          <a:rect l="0" t="0" r="0" b="0"/>
          <a:pathLst>
            <a:path>
              <a:moveTo>
                <a:pt x="0" y="0"/>
              </a:moveTo>
              <a:lnTo>
                <a:pt x="0" y="1294341"/>
              </a:lnTo>
              <a:lnTo>
                <a:pt x="361997" y="1294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B7843-C5EB-43D4-B48A-33DB550D3582}">
      <dsp:nvSpPr>
        <dsp:cNvPr id="0" name=""/>
        <dsp:cNvSpPr/>
      </dsp:nvSpPr>
      <dsp:spPr>
        <a:xfrm>
          <a:off x="1239280" y="1619779"/>
          <a:ext cx="2895980" cy="6471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dirty="0" smtClean="0"/>
            <a:t>Application access control</a:t>
          </a:r>
          <a:endParaRPr lang="en-US" sz="1900" kern="1200" dirty="0"/>
        </a:p>
      </dsp:txBody>
      <dsp:txXfrm>
        <a:off x="1258235" y="1638734"/>
        <a:ext cx="2858070" cy="609260"/>
      </dsp:txXfrm>
    </dsp:sp>
    <dsp:sp modelId="{FDAC34A6-D9E9-4E49-B8D4-2181FE573D46}">
      <dsp:nvSpPr>
        <dsp:cNvPr id="0" name=""/>
        <dsp:cNvSpPr/>
      </dsp:nvSpPr>
      <dsp:spPr>
        <a:xfrm>
          <a:off x="877283" y="649023"/>
          <a:ext cx="361997" cy="2103305"/>
        </a:xfrm>
        <a:custGeom>
          <a:avLst/>
          <a:gdLst/>
          <a:ahLst/>
          <a:cxnLst/>
          <a:rect l="0" t="0" r="0" b="0"/>
          <a:pathLst>
            <a:path>
              <a:moveTo>
                <a:pt x="0" y="0"/>
              </a:moveTo>
              <a:lnTo>
                <a:pt x="0" y="2103305"/>
              </a:lnTo>
              <a:lnTo>
                <a:pt x="361997" y="21033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3DC4A-4B36-45FD-B391-C596353E578A}">
      <dsp:nvSpPr>
        <dsp:cNvPr id="0" name=""/>
        <dsp:cNvSpPr/>
      </dsp:nvSpPr>
      <dsp:spPr>
        <a:xfrm>
          <a:off x="1239280" y="2428742"/>
          <a:ext cx="2895980" cy="6471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dirty="0" smtClean="0"/>
            <a:t>Data on device</a:t>
          </a:r>
          <a:endParaRPr lang="en-US" sz="1900" kern="1200" dirty="0"/>
        </a:p>
      </dsp:txBody>
      <dsp:txXfrm>
        <a:off x="1258235" y="2447697"/>
        <a:ext cx="2858070" cy="6092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492AC-7409-4656-B12A-217284E1DD7F}">
      <dsp:nvSpPr>
        <dsp:cNvPr id="0" name=""/>
        <dsp:cNvSpPr/>
      </dsp:nvSpPr>
      <dsp:spPr>
        <a:xfrm>
          <a:off x="653" y="345827"/>
          <a:ext cx="777005" cy="2386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rtl="0">
            <a:lnSpc>
              <a:spcPct val="90000"/>
            </a:lnSpc>
            <a:spcBef>
              <a:spcPct val="0"/>
            </a:spcBef>
            <a:spcAft>
              <a:spcPct val="35000"/>
            </a:spcAft>
          </a:pPr>
          <a:r>
            <a:rPr lang="en-US" sz="1400" b="1" kern="1200" dirty="0" smtClean="0"/>
            <a:t>Driven By:</a:t>
          </a:r>
          <a:endParaRPr lang="en-US" sz="1400" b="1" kern="1200" dirty="0"/>
        </a:p>
      </dsp:txBody>
      <dsp:txXfrm>
        <a:off x="653" y="345827"/>
        <a:ext cx="777005" cy="2386110"/>
      </dsp:txXfrm>
    </dsp:sp>
    <dsp:sp modelId="{C93809CB-A3AA-45F1-B365-E66EBA0A511D}">
      <dsp:nvSpPr>
        <dsp:cNvPr id="0" name=""/>
        <dsp:cNvSpPr/>
      </dsp:nvSpPr>
      <dsp:spPr>
        <a:xfrm>
          <a:off x="777658" y="606054"/>
          <a:ext cx="200299" cy="1865656"/>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AC50BA-2D2C-4FAB-90F8-DA4157326752}">
      <dsp:nvSpPr>
        <dsp:cNvPr id="0" name=""/>
        <dsp:cNvSpPr/>
      </dsp:nvSpPr>
      <dsp:spPr>
        <a:xfrm>
          <a:off x="1040118" y="574158"/>
          <a:ext cx="2113455" cy="1929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IPv6</a:t>
          </a:r>
          <a:endParaRPr lang="en-US" sz="2000" kern="1200" dirty="0"/>
        </a:p>
        <a:p>
          <a:pPr marL="228600" lvl="1" indent="-228600" algn="l" defTabSz="889000" rtl="0">
            <a:lnSpc>
              <a:spcPct val="90000"/>
            </a:lnSpc>
            <a:spcBef>
              <a:spcPct val="0"/>
            </a:spcBef>
            <a:spcAft>
              <a:spcPct val="15000"/>
            </a:spcAft>
            <a:buChar char="••"/>
          </a:pPr>
          <a:r>
            <a:rPr lang="en-US" sz="2000" kern="1200" dirty="0" smtClean="0"/>
            <a:t>Porous borders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“Tail Chasing”</a:t>
          </a:r>
          <a:endParaRPr lang="en-US" sz="2000" kern="1200" dirty="0"/>
        </a:p>
        <a:p>
          <a:pPr marL="228600" lvl="1" indent="-228600" algn="l" defTabSz="889000" rtl="0">
            <a:lnSpc>
              <a:spcPct val="90000"/>
            </a:lnSpc>
            <a:spcBef>
              <a:spcPct val="0"/>
            </a:spcBef>
            <a:spcAft>
              <a:spcPct val="15000"/>
            </a:spcAft>
            <a:buChar char="••"/>
          </a:pPr>
          <a:r>
            <a:rPr lang="en-US" sz="2000" kern="1200" dirty="0" smtClean="0"/>
            <a:t>Cost/benefit</a:t>
          </a:r>
          <a:endParaRPr lang="en-US" sz="2000" kern="1200" dirty="0"/>
        </a:p>
      </dsp:txBody>
      <dsp:txXfrm>
        <a:off x="1040118" y="574158"/>
        <a:ext cx="2113455" cy="19294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BB5D7-273F-4EA2-B2E5-C51A300DDB73}">
      <dsp:nvSpPr>
        <dsp:cNvPr id="0" name=""/>
        <dsp:cNvSpPr/>
      </dsp:nvSpPr>
      <dsp:spPr>
        <a:xfrm>
          <a:off x="0" y="340650"/>
          <a:ext cx="5849789" cy="1953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4009" tIns="416560" rIns="454009"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Abstract</a:t>
          </a:r>
          <a:endParaRPr lang="en-US" sz="2000" kern="1200" dirty="0"/>
        </a:p>
        <a:p>
          <a:pPr marL="228600" lvl="1" indent="-228600" algn="l" defTabSz="889000" rtl="0">
            <a:lnSpc>
              <a:spcPct val="90000"/>
            </a:lnSpc>
            <a:spcBef>
              <a:spcPct val="0"/>
            </a:spcBef>
            <a:spcAft>
              <a:spcPct val="15000"/>
            </a:spcAft>
            <a:buChar char="••"/>
          </a:pPr>
          <a:r>
            <a:rPr lang="en-US" sz="2000" kern="1200" dirty="0" smtClean="0"/>
            <a:t>Describes entities and there relationships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Defines and clarifies a problem space</a:t>
          </a:r>
          <a:endParaRPr lang="en-US" sz="2000" kern="1200" dirty="0"/>
        </a:p>
        <a:p>
          <a:pPr marL="228600" lvl="1" indent="-228600" algn="l" defTabSz="889000" rtl="0">
            <a:lnSpc>
              <a:spcPct val="90000"/>
            </a:lnSpc>
            <a:spcBef>
              <a:spcPct val="0"/>
            </a:spcBef>
            <a:spcAft>
              <a:spcPct val="15000"/>
            </a:spcAft>
            <a:buChar char="••"/>
          </a:pPr>
          <a:r>
            <a:rPr lang="en-US" sz="2000" kern="1200" dirty="0" smtClean="0"/>
            <a:t>Technology agnostic</a:t>
          </a:r>
          <a:endParaRPr lang="en-US" sz="2000" kern="1200" dirty="0"/>
        </a:p>
      </dsp:txBody>
      <dsp:txXfrm>
        <a:off x="0" y="340650"/>
        <a:ext cx="5849789" cy="1953000"/>
      </dsp:txXfrm>
    </dsp:sp>
    <dsp:sp modelId="{D8BEC27B-0BE2-4634-8D97-B5789528A204}">
      <dsp:nvSpPr>
        <dsp:cNvPr id="0" name=""/>
        <dsp:cNvSpPr/>
      </dsp:nvSpPr>
      <dsp:spPr>
        <a:xfrm>
          <a:off x="292489" y="45450"/>
          <a:ext cx="4094852"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776" tIns="0" rIns="154776" bIns="0" numCol="1" spcCol="1270" anchor="ctr" anchorCtr="0">
          <a:noAutofit/>
        </a:bodyPr>
        <a:lstStyle/>
        <a:p>
          <a:pPr lvl="0" algn="l" defTabSz="889000" rtl="0">
            <a:lnSpc>
              <a:spcPct val="90000"/>
            </a:lnSpc>
            <a:spcBef>
              <a:spcPct val="0"/>
            </a:spcBef>
            <a:spcAft>
              <a:spcPct val="35000"/>
            </a:spcAft>
          </a:pPr>
          <a:r>
            <a:rPr lang="en-US" sz="2000" kern="1200" dirty="0" smtClean="0"/>
            <a:t>A Reference Model is:</a:t>
          </a:r>
          <a:endParaRPr lang="en-US" sz="2000" kern="1200" dirty="0"/>
        </a:p>
      </dsp:txBody>
      <dsp:txXfrm>
        <a:off x="321310" y="74271"/>
        <a:ext cx="4037210" cy="5327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BB5D7-273F-4EA2-B2E5-C51A300DDB73}">
      <dsp:nvSpPr>
        <dsp:cNvPr id="0" name=""/>
        <dsp:cNvSpPr/>
      </dsp:nvSpPr>
      <dsp:spPr>
        <a:xfrm>
          <a:off x="0" y="340030"/>
          <a:ext cx="5849789" cy="2513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4009" tIns="395732" rIns="454009"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Create standards for objects in the model</a:t>
          </a:r>
          <a:endParaRPr lang="en-US" sz="1900" kern="1200" dirty="0"/>
        </a:p>
        <a:p>
          <a:pPr marL="171450" lvl="1" indent="-171450" algn="l" defTabSz="844550" rtl="0">
            <a:lnSpc>
              <a:spcPct val="90000"/>
            </a:lnSpc>
            <a:spcBef>
              <a:spcPct val="0"/>
            </a:spcBef>
            <a:spcAft>
              <a:spcPct val="15000"/>
            </a:spcAft>
            <a:buChar char="••"/>
          </a:pPr>
          <a:r>
            <a:rPr lang="en-US" sz="1900" kern="1200" dirty="0" smtClean="0"/>
            <a:t>Break down a large problem space</a:t>
          </a:r>
          <a:endParaRPr lang="en-US" sz="1900" kern="1200" dirty="0"/>
        </a:p>
        <a:p>
          <a:pPr marL="171450" lvl="1" indent="-171450" algn="l" defTabSz="844550" rtl="0">
            <a:lnSpc>
              <a:spcPct val="90000"/>
            </a:lnSpc>
            <a:spcBef>
              <a:spcPct val="0"/>
            </a:spcBef>
            <a:spcAft>
              <a:spcPct val="15000"/>
            </a:spcAft>
            <a:buChar char="••"/>
          </a:pPr>
          <a:r>
            <a:rPr lang="en-US" sz="1900" kern="1200" dirty="0" smtClean="0"/>
            <a:t>Define concepts and relationships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Define and create roles and responsibilities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Compare different things (software solutions)</a:t>
          </a:r>
          <a:endParaRPr lang="en-US" sz="1900" kern="1200" dirty="0"/>
        </a:p>
      </dsp:txBody>
      <dsp:txXfrm>
        <a:off x="0" y="340030"/>
        <a:ext cx="5849789" cy="2513700"/>
      </dsp:txXfrm>
    </dsp:sp>
    <dsp:sp modelId="{D8BEC27B-0BE2-4634-8D97-B5789528A204}">
      <dsp:nvSpPr>
        <dsp:cNvPr id="0" name=""/>
        <dsp:cNvSpPr/>
      </dsp:nvSpPr>
      <dsp:spPr>
        <a:xfrm>
          <a:off x="292489" y="59590"/>
          <a:ext cx="4094852"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776" tIns="0" rIns="154776" bIns="0" numCol="1" spcCol="1270" anchor="ctr" anchorCtr="0">
          <a:noAutofit/>
        </a:bodyPr>
        <a:lstStyle/>
        <a:p>
          <a:pPr lvl="0" algn="l" defTabSz="844550" rtl="0">
            <a:lnSpc>
              <a:spcPct val="90000"/>
            </a:lnSpc>
            <a:spcBef>
              <a:spcPct val="0"/>
            </a:spcBef>
            <a:spcAft>
              <a:spcPct val="35000"/>
            </a:spcAft>
          </a:pPr>
          <a:r>
            <a:rPr lang="en-US" sz="1900" kern="1200" dirty="0" smtClean="0"/>
            <a:t>A Reference Model can be used to:</a:t>
          </a:r>
          <a:endParaRPr lang="en-US" sz="1900" kern="1200" dirty="0"/>
        </a:p>
      </dsp:txBody>
      <dsp:txXfrm>
        <a:off x="319869" y="86970"/>
        <a:ext cx="4040092" cy="5061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D65CF-4DF6-43C5-ABB9-F9CD28D114A7}">
      <dsp:nvSpPr>
        <dsp:cNvPr id="0" name=""/>
        <dsp:cNvSpPr/>
      </dsp:nvSpPr>
      <dsp:spPr>
        <a:xfrm>
          <a:off x="0" y="0"/>
          <a:ext cx="70281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85A157-29A9-4061-B660-42221F3C8C10}">
      <dsp:nvSpPr>
        <dsp:cNvPr id="0" name=""/>
        <dsp:cNvSpPr/>
      </dsp:nvSpPr>
      <dsp:spPr>
        <a:xfrm>
          <a:off x="0" y="0"/>
          <a:ext cx="1405624" cy="4235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Security Domains</a:t>
          </a:r>
          <a:endParaRPr lang="en-US" sz="2400" kern="1200" dirty="0"/>
        </a:p>
      </dsp:txBody>
      <dsp:txXfrm>
        <a:off x="0" y="0"/>
        <a:ext cx="1405624" cy="4235006"/>
      </dsp:txXfrm>
    </dsp:sp>
    <dsp:sp modelId="{280109BD-5236-45FF-8BD1-C0A4F51B9C50}">
      <dsp:nvSpPr>
        <dsp:cNvPr id="0" name=""/>
        <dsp:cNvSpPr/>
      </dsp:nvSpPr>
      <dsp:spPr>
        <a:xfrm>
          <a:off x="1511045" y="25047"/>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Security Functionality</a:t>
          </a:r>
          <a:endParaRPr lang="en-US" sz="2100" kern="1200" dirty="0"/>
        </a:p>
      </dsp:txBody>
      <dsp:txXfrm>
        <a:off x="1511045" y="25047"/>
        <a:ext cx="5517074" cy="500942"/>
      </dsp:txXfrm>
    </dsp:sp>
    <dsp:sp modelId="{E68D2B13-F57B-4EE4-AABC-F54D216FAE53}">
      <dsp:nvSpPr>
        <dsp:cNvPr id="0" name=""/>
        <dsp:cNvSpPr/>
      </dsp:nvSpPr>
      <dsp:spPr>
        <a:xfrm>
          <a:off x="1405624" y="525989"/>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74A85E-9056-494A-AA0C-FC0E256D09C9}">
      <dsp:nvSpPr>
        <dsp:cNvPr id="0" name=""/>
        <dsp:cNvSpPr/>
      </dsp:nvSpPr>
      <dsp:spPr>
        <a:xfrm>
          <a:off x="1511045" y="551036"/>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Infrastructure Security</a:t>
          </a:r>
          <a:endParaRPr lang="en-US" sz="2100" kern="1200" dirty="0"/>
        </a:p>
      </dsp:txBody>
      <dsp:txXfrm>
        <a:off x="1511045" y="551036"/>
        <a:ext cx="5517074" cy="500942"/>
      </dsp:txXfrm>
    </dsp:sp>
    <dsp:sp modelId="{1C78AD1B-DCA0-4A86-8F4D-C7C35B778E2D}">
      <dsp:nvSpPr>
        <dsp:cNvPr id="0" name=""/>
        <dsp:cNvSpPr/>
      </dsp:nvSpPr>
      <dsp:spPr>
        <a:xfrm>
          <a:off x="1405624" y="1051979"/>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DA53E-A23E-47C0-B4EF-D7848B668BAB}">
      <dsp:nvSpPr>
        <dsp:cNvPr id="0" name=""/>
        <dsp:cNvSpPr/>
      </dsp:nvSpPr>
      <dsp:spPr>
        <a:xfrm>
          <a:off x="1511045" y="1077026"/>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Platform Security</a:t>
          </a:r>
          <a:endParaRPr lang="en-US" sz="2100" kern="1200" dirty="0"/>
        </a:p>
      </dsp:txBody>
      <dsp:txXfrm>
        <a:off x="1511045" y="1077026"/>
        <a:ext cx="5517074" cy="500942"/>
      </dsp:txXfrm>
    </dsp:sp>
    <dsp:sp modelId="{0B72F3BA-0812-41E5-A644-FD9DEE697A03}">
      <dsp:nvSpPr>
        <dsp:cNvPr id="0" name=""/>
        <dsp:cNvSpPr/>
      </dsp:nvSpPr>
      <dsp:spPr>
        <a:xfrm>
          <a:off x="1405624" y="1577968"/>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E3A8C0-B098-4E4F-ACCB-134446EDC882}">
      <dsp:nvSpPr>
        <dsp:cNvPr id="0" name=""/>
        <dsp:cNvSpPr/>
      </dsp:nvSpPr>
      <dsp:spPr>
        <a:xfrm>
          <a:off x="1511045" y="1603015"/>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Software Security</a:t>
          </a:r>
          <a:endParaRPr lang="en-US" sz="2100" kern="1200" dirty="0"/>
        </a:p>
      </dsp:txBody>
      <dsp:txXfrm>
        <a:off x="1511045" y="1603015"/>
        <a:ext cx="5517074" cy="500942"/>
      </dsp:txXfrm>
    </dsp:sp>
    <dsp:sp modelId="{3ED30997-9BAC-4215-AA94-AD0D6626CA81}">
      <dsp:nvSpPr>
        <dsp:cNvPr id="0" name=""/>
        <dsp:cNvSpPr/>
      </dsp:nvSpPr>
      <dsp:spPr>
        <a:xfrm>
          <a:off x="1405624" y="2103958"/>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38DB1-3A0F-467B-AB09-76552411B864}">
      <dsp:nvSpPr>
        <dsp:cNvPr id="0" name=""/>
        <dsp:cNvSpPr/>
      </dsp:nvSpPr>
      <dsp:spPr>
        <a:xfrm>
          <a:off x="1511045" y="2129005"/>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Service Delivery Security</a:t>
          </a:r>
          <a:endParaRPr lang="en-US" sz="2100" kern="1200" dirty="0"/>
        </a:p>
      </dsp:txBody>
      <dsp:txXfrm>
        <a:off x="1511045" y="2129005"/>
        <a:ext cx="5517074" cy="500942"/>
      </dsp:txXfrm>
    </dsp:sp>
    <dsp:sp modelId="{894F2CF0-C977-4C00-9605-C3EDAFC903C1}">
      <dsp:nvSpPr>
        <dsp:cNvPr id="0" name=""/>
        <dsp:cNvSpPr/>
      </dsp:nvSpPr>
      <dsp:spPr>
        <a:xfrm>
          <a:off x="1405624" y="2629948"/>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A740BB-CFFD-4361-81D3-564D3BD15745}">
      <dsp:nvSpPr>
        <dsp:cNvPr id="0" name=""/>
        <dsp:cNvSpPr/>
      </dsp:nvSpPr>
      <dsp:spPr>
        <a:xfrm>
          <a:off x="1511045" y="2654995"/>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Management Security</a:t>
          </a:r>
          <a:endParaRPr lang="en-US" sz="2100" kern="1200" dirty="0"/>
        </a:p>
      </dsp:txBody>
      <dsp:txXfrm>
        <a:off x="1511045" y="2654995"/>
        <a:ext cx="5517074" cy="500942"/>
      </dsp:txXfrm>
    </dsp:sp>
    <dsp:sp modelId="{CF4071B6-B970-4D63-AF6E-B5AE38C6685A}">
      <dsp:nvSpPr>
        <dsp:cNvPr id="0" name=""/>
        <dsp:cNvSpPr/>
      </dsp:nvSpPr>
      <dsp:spPr>
        <a:xfrm>
          <a:off x="1405624" y="3155937"/>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04F1F9-3BF8-46CC-B3F7-7580CCFD8F5B}">
      <dsp:nvSpPr>
        <dsp:cNvPr id="0" name=""/>
        <dsp:cNvSpPr/>
      </dsp:nvSpPr>
      <dsp:spPr>
        <a:xfrm>
          <a:off x="1511045" y="3180984"/>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Client Security</a:t>
          </a:r>
          <a:endParaRPr lang="en-US" sz="2100" kern="1200" dirty="0"/>
        </a:p>
      </dsp:txBody>
      <dsp:txXfrm>
        <a:off x="1511045" y="3180984"/>
        <a:ext cx="5517074" cy="500942"/>
      </dsp:txXfrm>
    </dsp:sp>
    <dsp:sp modelId="{AFC08773-810B-4BA2-9894-B7E88312D1B6}">
      <dsp:nvSpPr>
        <dsp:cNvPr id="0" name=""/>
        <dsp:cNvSpPr/>
      </dsp:nvSpPr>
      <dsp:spPr>
        <a:xfrm>
          <a:off x="1405624" y="3681927"/>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AD6FC0-32DD-47FE-ADBD-C4D4A35608ED}">
      <dsp:nvSpPr>
        <dsp:cNvPr id="0" name=""/>
        <dsp:cNvSpPr/>
      </dsp:nvSpPr>
      <dsp:spPr>
        <a:xfrm>
          <a:off x="1511045" y="3706974"/>
          <a:ext cx="5517074" cy="50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Legal/Compliance</a:t>
          </a:r>
          <a:endParaRPr lang="en-US" sz="2100" kern="1200" dirty="0"/>
        </a:p>
      </dsp:txBody>
      <dsp:txXfrm>
        <a:off x="1511045" y="3706974"/>
        <a:ext cx="5517074" cy="500942"/>
      </dsp:txXfrm>
    </dsp:sp>
    <dsp:sp modelId="{9F37DBF5-3B8B-4C9D-AB36-744E1AE01739}">
      <dsp:nvSpPr>
        <dsp:cNvPr id="0" name=""/>
        <dsp:cNvSpPr/>
      </dsp:nvSpPr>
      <dsp:spPr>
        <a:xfrm>
          <a:off x="1405624" y="4207916"/>
          <a:ext cx="56224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AF9F1-A516-432D-9744-2D1D451601AB}">
      <dsp:nvSpPr>
        <dsp:cNvPr id="0" name=""/>
        <dsp:cNvSpPr/>
      </dsp:nvSpPr>
      <dsp:spPr>
        <a:xfrm rot="5400000">
          <a:off x="3878257" y="-1263349"/>
          <a:ext cx="1441260" cy="43283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rtl="0">
            <a:lnSpc>
              <a:spcPct val="90000"/>
            </a:lnSpc>
            <a:spcBef>
              <a:spcPct val="0"/>
            </a:spcBef>
            <a:spcAft>
              <a:spcPct val="15000"/>
            </a:spcAft>
            <a:buChar char="••"/>
          </a:pPr>
          <a:r>
            <a:rPr lang="en-US" sz="2300" kern="1200" dirty="0" smtClean="0"/>
            <a:t>Multiple orgs and divisions</a:t>
          </a:r>
          <a:endParaRPr lang="en-US" sz="2300" kern="1200" dirty="0"/>
        </a:p>
      </dsp:txBody>
      <dsp:txXfrm rot="-5400000">
        <a:off x="2434706" y="250559"/>
        <a:ext cx="4258007" cy="1300546"/>
      </dsp:txXfrm>
    </dsp:sp>
    <dsp:sp modelId="{0FD42E07-FA4C-4BE1-AA1A-E826A365AD3B}">
      <dsp:nvSpPr>
        <dsp:cNvPr id="0" name=""/>
        <dsp:cNvSpPr/>
      </dsp:nvSpPr>
      <dsp:spPr>
        <a:xfrm>
          <a:off x="0" y="45"/>
          <a:ext cx="2434705" cy="1801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0">
            <a:lnSpc>
              <a:spcPct val="90000"/>
            </a:lnSpc>
            <a:spcBef>
              <a:spcPct val="0"/>
            </a:spcBef>
            <a:spcAft>
              <a:spcPct val="35000"/>
            </a:spcAft>
          </a:pPr>
          <a:r>
            <a:rPr lang="en-US" sz="2700" kern="1200" dirty="0" err="1" smtClean="0"/>
            <a:t>Multitenancy</a:t>
          </a:r>
          <a:r>
            <a:rPr lang="en-US" sz="2700" kern="1200" dirty="0" smtClean="0"/>
            <a:t> in private cloud</a:t>
          </a:r>
          <a:endParaRPr lang="en-US" sz="2700" kern="1200" dirty="0"/>
        </a:p>
      </dsp:txBody>
      <dsp:txXfrm>
        <a:off x="87946" y="87991"/>
        <a:ext cx="2258813" cy="1625683"/>
      </dsp:txXfrm>
    </dsp:sp>
    <dsp:sp modelId="{BDB9AB07-FB95-48F4-96B8-EF70BA8A804B}">
      <dsp:nvSpPr>
        <dsp:cNvPr id="0" name=""/>
        <dsp:cNvSpPr/>
      </dsp:nvSpPr>
      <dsp:spPr>
        <a:xfrm rot="5400000">
          <a:off x="3878257" y="628303"/>
          <a:ext cx="1441260" cy="43283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rtl="0">
            <a:lnSpc>
              <a:spcPct val="90000"/>
            </a:lnSpc>
            <a:spcBef>
              <a:spcPct val="0"/>
            </a:spcBef>
            <a:spcAft>
              <a:spcPct val="15000"/>
            </a:spcAft>
            <a:buChar char="••"/>
          </a:pPr>
          <a:r>
            <a:rPr lang="en-US" sz="2300" kern="1200" dirty="0" smtClean="0"/>
            <a:t>Authentication</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Authorization</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Access controls</a:t>
          </a:r>
          <a:endParaRPr lang="en-US" sz="2300" kern="1200" dirty="0"/>
        </a:p>
      </dsp:txBody>
      <dsp:txXfrm rot="-5400000">
        <a:off x="2434706" y="2142212"/>
        <a:ext cx="4258007" cy="1300546"/>
      </dsp:txXfrm>
    </dsp:sp>
    <dsp:sp modelId="{EF345B29-FC78-4A94-AE48-2F1303200C14}">
      <dsp:nvSpPr>
        <dsp:cNvPr id="0" name=""/>
        <dsp:cNvSpPr/>
      </dsp:nvSpPr>
      <dsp:spPr>
        <a:xfrm>
          <a:off x="0" y="1891698"/>
          <a:ext cx="2434705" cy="1801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0">
            <a:lnSpc>
              <a:spcPct val="90000"/>
            </a:lnSpc>
            <a:spcBef>
              <a:spcPct val="0"/>
            </a:spcBef>
            <a:spcAft>
              <a:spcPct val="35000"/>
            </a:spcAft>
          </a:pPr>
          <a:r>
            <a:rPr lang="en-US" sz="2700" kern="1200" dirty="0" smtClean="0"/>
            <a:t>Requires logical separation</a:t>
          </a:r>
          <a:endParaRPr lang="en-US" sz="2700" kern="1200" dirty="0"/>
        </a:p>
      </dsp:txBody>
      <dsp:txXfrm>
        <a:off x="87946" y="1979644"/>
        <a:ext cx="2258813" cy="1625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0D457-4005-4ACB-8645-D8027EB96F24}">
      <dsp:nvSpPr>
        <dsp:cNvPr id="0" name=""/>
        <dsp:cNvSpPr/>
      </dsp:nvSpPr>
      <dsp:spPr>
        <a:xfrm>
          <a:off x="42654" y="1115"/>
          <a:ext cx="1757448" cy="8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n-US" sz="2500" kern="1200" dirty="0" smtClean="0"/>
            <a:t>Mobile Workloads</a:t>
          </a:r>
          <a:endParaRPr lang="en-US" sz="2500" kern="1200" dirty="0"/>
        </a:p>
      </dsp:txBody>
      <dsp:txXfrm>
        <a:off x="68391" y="26852"/>
        <a:ext cx="1705974" cy="827250"/>
      </dsp:txXfrm>
    </dsp:sp>
    <dsp:sp modelId="{D74EB520-3618-4028-A0CD-64477D034DDC}">
      <dsp:nvSpPr>
        <dsp:cNvPr id="0" name=""/>
        <dsp:cNvSpPr/>
      </dsp:nvSpPr>
      <dsp:spPr>
        <a:xfrm>
          <a:off x="218398" y="879839"/>
          <a:ext cx="175744" cy="659043"/>
        </a:xfrm>
        <a:custGeom>
          <a:avLst/>
          <a:gdLst/>
          <a:ahLst/>
          <a:cxnLst/>
          <a:rect l="0" t="0" r="0" b="0"/>
          <a:pathLst>
            <a:path>
              <a:moveTo>
                <a:pt x="0" y="0"/>
              </a:moveTo>
              <a:lnTo>
                <a:pt x="0" y="659043"/>
              </a:lnTo>
              <a:lnTo>
                <a:pt x="175744" y="6590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8E5930-E7CA-4A4A-B7BF-7549FC433827}">
      <dsp:nvSpPr>
        <dsp:cNvPr id="0" name=""/>
        <dsp:cNvSpPr/>
      </dsp:nvSpPr>
      <dsp:spPr>
        <a:xfrm>
          <a:off x="394143" y="1099520"/>
          <a:ext cx="1405958" cy="8787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Automated Mobility</a:t>
          </a:r>
          <a:endParaRPr lang="en-US" sz="2000" kern="1200" dirty="0"/>
        </a:p>
      </dsp:txBody>
      <dsp:txXfrm>
        <a:off x="419880" y="1125257"/>
        <a:ext cx="1354484" cy="827250"/>
      </dsp:txXfrm>
    </dsp:sp>
    <dsp:sp modelId="{969134D1-F48E-4D04-B97C-786C1DF3DB1A}">
      <dsp:nvSpPr>
        <dsp:cNvPr id="0" name=""/>
        <dsp:cNvSpPr/>
      </dsp:nvSpPr>
      <dsp:spPr>
        <a:xfrm>
          <a:off x="218398" y="879839"/>
          <a:ext cx="175744" cy="1757448"/>
        </a:xfrm>
        <a:custGeom>
          <a:avLst/>
          <a:gdLst/>
          <a:ahLst/>
          <a:cxnLst/>
          <a:rect l="0" t="0" r="0" b="0"/>
          <a:pathLst>
            <a:path>
              <a:moveTo>
                <a:pt x="0" y="0"/>
              </a:moveTo>
              <a:lnTo>
                <a:pt x="0" y="1757448"/>
              </a:lnTo>
              <a:lnTo>
                <a:pt x="175744" y="17574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959117-B050-43C2-9798-B33F0C1CFEB2}">
      <dsp:nvSpPr>
        <dsp:cNvPr id="0" name=""/>
        <dsp:cNvSpPr/>
      </dsp:nvSpPr>
      <dsp:spPr>
        <a:xfrm>
          <a:off x="394143" y="2197926"/>
          <a:ext cx="1405958" cy="8787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Unlinked from Px</a:t>
          </a:r>
          <a:endParaRPr lang="en-US" sz="2000" kern="1200" dirty="0"/>
        </a:p>
      </dsp:txBody>
      <dsp:txXfrm>
        <a:off x="419880" y="2223663"/>
        <a:ext cx="1354484" cy="827250"/>
      </dsp:txXfrm>
    </dsp:sp>
    <dsp:sp modelId="{11F1D727-5FCA-4B39-BFD7-3ECD9F6AF7D3}">
      <dsp:nvSpPr>
        <dsp:cNvPr id="0" name=""/>
        <dsp:cNvSpPr/>
      </dsp:nvSpPr>
      <dsp:spPr>
        <a:xfrm>
          <a:off x="2239464" y="1115"/>
          <a:ext cx="1757448" cy="8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n-US" sz="2500" kern="1200" dirty="0" smtClean="0"/>
            <a:t>Security Tools</a:t>
          </a:r>
          <a:endParaRPr lang="en-US" sz="2500" kern="1200" dirty="0"/>
        </a:p>
      </dsp:txBody>
      <dsp:txXfrm>
        <a:off x="2265201" y="26852"/>
        <a:ext cx="1705974" cy="827250"/>
      </dsp:txXfrm>
    </dsp:sp>
    <dsp:sp modelId="{1093F1B5-ED52-43C8-A041-DD4C536552FD}">
      <dsp:nvSpPr>
        <dsp:cNvPr id="0" name=""/>
        <dsp:cNvSpPr/>
      </dsp:nvSpPr>
      <dsp:spPr>
        <a:xfrm>
          <a:off x="2415209" y="879839"/>
          <a:ext cx="175744" cy="659043"/>
        </a:xfrm>
        <a:custGeom>
          <a:avLst/>
          <a:gdLst/>
          <a:ahLst/>
          <a:cxnLst/>
          <a:rect l="0" t="0" r="0" b="0"/>
          <a:pathLst>
            <a:path>
              <a:moveTo>
                <a:pt x="0" y="0"/>
              </a:moveTo>
              <a:lnTo>
                <a:pt x="0" y="659043"/>
              </a:lnTo>
              <a:lnTo>
                <a:pt x="175744" y="6590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FBB06F-467D-4C08-BE16-D7A4BCCDC473}">
      <dsp:nvSpPr>
        <dsp:cNvPr id="0" name=""/>
        <dsp:cNvSpPr/>
      </dsp:nvSpPr>
      <dsp:spPr>
        <a:xfrm>
          <a:off x="2590954" y="1099520"/>
          <a:ext cx="1405958" cy="8787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Playing catch-up</a:t>
          </a:r>
          <a:endParaRPr lang="en-US" sz="2000" kern="1200" dirty="0"/>
        </a:p>
      </dsp:txBody>
      <dsp:txXfrm>
        <a:off x="2616691" y="1125257"/>
        <a:ext cx="1354484" cy="827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B8E4-11D4-4AF6-9BDE-7B1C0E2A45B3}">
      <dsp:nvSpPr>
        <dsp:cNvPr id="0" name=""/>
        <dsp:cNvSpPr/>
      </dsp:nvSpPr>
      <dsp:spPr>
        <a:xfrm>
          <a:off x="0" y="151518"/>
          <a:ext cx="6811028" cy="691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t>Virtualization of Security Controls</a:t>
          </a:r>
          <a:endParaRPr lang="en-US" sz="2400" kern="1200" dirty="0"/>
        </a:p>
      </dsp:txBody>
      <dsp:txXfrm>
        <a:off x="0" y="151518"/>
        <a:ext cx="6811028" cy="691200"/>
      </dsp:txXfrm>
    </dsp:sp>
    <dsp:sp modelId="{3EDF3E4B-EDA4-4BA6-9C51-D596ACA0F9C4}">
      <dsp:nvSpPr>
        <dsp:cNvPr id="0" name=""/>
        <dsp:cNvSpPr/>
      </dsp:nvSpPr>
      <dsp:spPr>
        <a:xfrm>
          <a:off x="0" y="918916"/>
          <a:ext cx="6811028" cy="3162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Integrate with the private cloud fabric</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Provide separate configuration interfaces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Provide programmable elastic, on-demand services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Support policies governing logical attributes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Enable trust zones separating multiple tenants </a:t>
          </a:r>
          <a:br>
            <a:rPr lang="en-US" sz="2400" kern="1200" dirty="0" smtClean="0"/>
          </a:br>
          <a:r>
            <a:rPr lang="en-US" sz="2400" kern="1200" dirty="0" smtClean="0"/>
            <a:t>in a dynamic environment</a:t>
          </a:r>
          <a:endParaRPr lang="en-US" sz="2400" kern="1200" dirty="0"/>
        </a:p>
      </dsp:txBody>
      <dsp:txXfrm>
        <a:off x="0" y="918916"/>
        <a:ext cx="6811028" cy="3162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C2CD5-3E5C-4ED3-B730-76D9E20B3233}">
      <dsp:nvSpPr>
        <dsp:cNvPr id="0" name=""/>
        <dsp:cNvSpPr/>
      </dsp:nvSpPr>
      <dsp:spPr>
        <a:xfrm>
          <a:off x="0" y="32384"/>
          <a:ext cx="4591050" cy="27546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i="1" kern="1200" dirty="0" smtClean="0"/>
            <a:t>As a consumer (tenant) of the services offered by a private cloud in my enterprise, I require that application data is secure, no one else can access it, and that the data is safe if something untoward occurs</a:t>
          </a:r>
          <a:endParaRPr lang="en-US" sz="2400" kern="1200" dirty="0"/>
        </a:p>
      </dsp:txBody>
      <dsp:txXfrm>
        <a:off x="0" y="32384"/>
        <a:ext cx="4591050" cy="2754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92C50-3422-4660-949C-77C981B1D555}">
      <dsp:nvSpPr>
        <dsp:cNvPr id="0" name=""/>
        <dsp:cNvSpPr/>
      </dsp:nvSpPr>
      <dsp:spPr>
        <a:xfrm>
          <a:off x="1083738" y="214"/>
          <a:ext cx="2188251" cy="10941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kern="1200" dirty="0" smtClean="0"/>
            <a:t>Prevent leakage between tenants</a:t>
          </a:r>
          <a:endParaRPr lang="en-US" sz="2100" kern="1200" dirty="0"/>
        </a:p>
      </dsp:txBody>
      <dsp:txXfrm>
        <a:off x="1115784" y="32260"/>
        <a:ext cx="2124159" cy="1030033"/>
      </dsp:txXfrm>
    </dsp:sp>
    <dsp:sp modelId="{3EDD67C3-22A9-4753-BEC5-5E0865D7CF4C}">
      <dsp:nvSpPr>
        <dsp:cNvPr id="0" name=""/>
        <dsp:cNvSpPr/>
      </dsp:nvSpPr>
      <dsp:spPr>
        <a:xfrm>
          <a:off x="1302563" y="1094340"/>
          <a:ext cx="218825" cy="820594"/>
        </a:xfrm>
        <a:custGeom>
          <a:avLst/>
          <a:gdLst/>
          <a:ahLst/>
          <a:cxnLst/>
          <a:rect l="0" t="0" r="0" b="0"/>
          <a:pathLst>
            <a:path>
              <a:moveTo>
                <a:pt x="0" y="0"/>
              </a:moveTo>
              <a:lnTo>
                <a:pt x="0" y="820594"/>
              </a:lnTo>
              <a:lnTo>
                <a:pt x="218825" y="8205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83515-429E-40A5-A949-BDCC362582FB}">
      <dsp:nvSpPr>
        <dsp:cNvPr id="0" name=""/>
        <dsp:cNvSpPr/>
      </dsp:nvSpPr>
      <dsp:spPr>
        <a:xfrm>
          <a:off x="1521389" y="1367872"/>
          <a:ext cx="1750601" cy="10941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kern="1200" dirty="0" smtClean="0"/>
            <a:t>AAA</a:t>
          </a:r>
          <a:endParaRPr lang="en-US" sz="2100" kern="1200" dirty="0"/>
        </a:p>
      </dsp:txBody>
      <dsp:txXfrm>
        <a:off x="1553435" y="1399918"/>
        <a:ext cx="1686509" cy="1030033"/>
      </dsp:txXfrm>
    </dsp:sp>
    <dsp:sp modelId="{12C0D87A-8CEB-4D85-A96F-155B2EF6D768}">
      <dsp:nvSpPr>
        <dsp:cNvPr id="0" name=""/>
        <dsp:cNvSpPr/>
      </dsp:nvSpPr>
      <dsp:spPr>
        <a:xfrm>
          <a:off x="3819053" y="214"/>
          <a:ext cx="2188251" cy="10941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kern="1200" dirty="0" smtClean="0"/>
            <a:t>Also applies to administrators</a:t>
          </a:r>
          <a:endParaRPr lang="en-US" sz="2100" kern="1200" dirty="0"/>
        </a:p>
      </dsp:txBody>
      <dsp:txXfrm>
        <a:off x="3851099" y="32260"/>
        <a:ext cx="2124159" cy="1030033"/>
      </dsp:txXfrm>
    </dsp:sp>
    <dsp:sp modelId="{AAD0DDC7-97B1-41D9-91DF-0FEC513EFE92}">
      <dsp:nvSpPr>
        <dsp:cNvPr id="0" name=""/>
        <dsp:cNvSpPr/>
      </dsp:nvSpPr>
      <dsp:spPr>
        <a:xfrm>
          <a:off x="4037878" y="1094340"/>
          <a:ext cx="218825" cy="820594"/>
        </a:xfrm>
        <a:custGeom>
          <a:avLst/>
          <a:gdLst/>
          <a:ahLst/>
          <a:cxnLst/>
          <a:rect l="0" t="0" r="0" b="0"/>
          <a:pathLst>
            <a:path>
              <a:moveTo>
                <a:pt x="0" y="0"/>
              </a:moveTo>
              <a:lnTo>
                <a:pt x="0" y="820594"/>
              </a:lnTo>
              <a:lnTo>
                <a:pt x="218825" y="8205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39B261-242A-41E8-8F9A-7EEC4785D21E}">
      <dsp:nvSpPr>
        <dsp:cNvPr id="0" name=""/>
        <dsp:cNvSpPr/>
      </dsp:nvSpPr>
      <dsp:spPr>
        <a:xfrm>
          <a:off x="4256703" y="1367872"/>
          <a:ext cx="1750601" cy="10941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kern="1200" dirty="0" smtClean="0"/>
            <a:t>Role Based Access Control</a:t>
          </a:r>
          <a:endParaRPr lang="en-US" sz="2100" kern="1200" dirty="0"/>
        </a:p>
      </dsp:txBody>
      <dsp:txXfrm>
        <a:off x="4288749" y="1399918"/>
        <a:ext cx="1686509" cy="1030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C2CD5-3E5C-4ED3-B730-76D9E20B3233}">
      <dsp:nvSpPr>
        <dsp:cNvPr id="0" name=""/>
        <dsp:cNvSpPr/>
      </dsp:nvSpPr>
      <dsp:spPr>
        <a:xfrm>
          <a:off x="0" y="32384"/>
          <a:ext cx="4591050" cy="27546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i="1" kern="1200" dirty="0" smtClean="0"/>
            <a:t>As the architect, designer, or operator of a private cloud solution, how do I control who has access to my private cloud services and how do I monitor and audit the use of my services?</a:t>
          </a:r>
          <a:endParaRPr lang="en-US" sz="2400" kern="1200" dirty="0"/>
        </a:p>
      </dsp:txBody>
      <dsp:txXfrm>
        <a:off x="0" y="32384"/>
        <a:ext cx="4591050" cy="27546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8303F-5D84-40E5-B813-13B7BD1D6E06}">
      <dsp:nvSpPr>
        <dsp:cNvPr id="0" name=""/>
        <dsp:cNvSpPr/>
      </dsp:nvSpPr>
      <dsp:spPr>
        <a:xfrm>
          <a:off x="3317358" y="1606826"/>
          <a:ext cx="2598175" cy="300615"/>
        </a:xfrm>
        <a:custGeom>
          <a:avLst/>
          <a:gdLst/>
          <a:ahLst/>
          <a:cxnLst/>
          <a:rect l="0" t="0" r="0" b="0"/>
          <a:pathLst>
            <a:path>
              <a:moveTo>
                <a:pt x="0" y="0"/>
              </a:moveTo>
              <a:lnTo>
                <a:pt x="0" y="150307"/>
              </a:lnTo>
              <a:lnTo>
                <a:pt x="2598175" y="150307"/>
              </a:lnTo>
              <a:lnTo>
                <a:pt x="2598175" y="3006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1C3BEE-C5A2-4883-B181-69788FFA3226}">
      <dsp:nvSpPr>
        <dsp:cNvPr id="0" name=""/>
        <dsp:cNvSpPr/>
      </dsp:nvSpPr>
      <dsp:spPr>
        <a:xfrm>
          <a:off x="3317358" y="1606826"/>
          <a:ext cx="866058" cy="300615"/>
        </a:xfrm>
        <a:custGeom>
          <a:avLst/>
          <a:gdLst/>
          <a:ahLst/>
          <a:cxnLst/>
          <a:rect l="0" t="0" r="0" b="0"/>
          <a:pathLst>
            <a:path>
              <a:moveTo>
                <a:pt x="0" y="0"/>
              </a:moveTo>
              <a:lnTo>
                <a:pt x="0" y="150307"/>
              </a:lnTo>
              <a:lnTo>
                <a:pt x="866058" y="150307"/>
              </a:lnTo>
              <a:lnTo>
                <a:pt x="866058" y="3006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DF1CBA-6772-4124-9B09-CD8D3E48E53B}">
      <dsp:nvSpPr>
        <dsp:cNvPr id="0" name=""/>
        <dsp:cNvSpPr/>
      </dsp:nvSpPr>
      <dsp:spPr>
        <a:xfrm>
          <a:off x="2451299" y="1606826"/>
          <a:ext cx="866058" cy="300615"/>
        </a:xfrm>
        <a:custGeom>
          <a:avLst/>
          <a:gdLst/>
          <a:ahLst/>
          <a:cxnLst/>
          <a:rect l="0" t="0" r="0" b="0"/>
          <a:pathLst>
            <a:path>
              <a:moveTo>
                <a:pt x="866058" y="0"/>
              </a:moveTo>
              <a:lnTo>
                <a:pt x="866058" y="150307"/>
              </a:lnTo>
              <a:lnTo>
                <a:pt x="0" y="150307"/>
              </a:lnTo>
              <a:lnTo>
                <a:pt x="0" y="3006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C2A76-05F4-467E-8244-13A02022B3A3}">
      <dsp:nvSpPr>
        <dsp:cNvPr id="0" name=""/>
        <dsp:cNvSpPr/>
      </dsp:nvSpPr>
      <dsp:spPr>
        <a:xfrm>
          <a:off x="719182" y="1606826"/>
          <a:ext cx="2598175" cy="300615"/>
        </a:xfrm>
        <a:custGeom>
          <a:avLst/>
          <a:gdLst/>
          <a:ahLst/>
          <a:cxnLst/>
          <a:rect l="0" t="0" r="0" b="0"/>
          <a:pathLst>
            <a:path>
              <a:moveTo>
                <a:pt x="2598175" y="0"/>
              </a:moveTo>
              <a:lnTo>
                <a:pt x="2598175" y="150307"/>
              </a:lnTo>
              <a:lnTo>
                <a:pt x="0" y="150307"/>
              </a:lnTo>
              <a:lnTo>
                <a:pt x="0" y="3006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9D25A0-1525-4126-B0EC-AD756DE48394}">
      <dsp:nvSpPr>
        <dsp:cNvPr id="0" name=""/>
        <dsp:cNvSpPr/>
      </dsp:nvSpPr>
      <dsp:spPr>
        <a:xfrm>
          <a:off x="1734511" y="891075"/>
          <a:ext cx="3165694" cy="7157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 Who has authority to:  </a:t>
          </a:r>
          <a:endParaRPr lang="en-US" sz="2500" kern="1200" dirty="0"/>
        </a:p>
      </dsp:txBody>
      <dsp:txXfrm>
        <a:off x="1734511" y="891075"/>
        <a:ext cx="3165694" cy="715750"/>
      </dsp:txXfrm>
    </dsp:sp>
    <dsp:sp modelId="{EF7D6E2F-1C85-4398-872A-FE4D37A6AE04}">
      <dsp:nvSpPr>
        <dsp:cNvPr id="0" name=""/>
        <dsp:cNvSpPr/>
      </dsp:nvSpPr>
      <dsp:spPr>
        <a:xfrm>
          <a:off x="3431" y="1907442"/>
          <a:ext cx="1431501" cy="7157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Demand</a:t>
          </a:r>
          <a:endParaRPr lang="en-US" sz="2500" kern="1200" dirty="0"/>
        </a:p>
      </dsp:txBody>
      <dsp:txXfrm>
        <a:off x="3431" y="1907442"/>
        <a:ext cx="1431501" cy="715750"/>
      </dsp:txXfrm>
    </dsp:sp>
    <dsp:sp modelId="{56F8B6BC-33D5-4606-B3C7-F37618B8EA41}">
      <dsp:nvSpPr>
        <dsp:cNvPr id="0" name=""/>
        <dsp:cNvSpPr/>
      </dsp:nvSpPr>
      <dsp:spPr>
        <a:xfrm>
          <a:off x="1735549" y="1907442"/>
          <a:ext cx="1431501" cy="7157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Provision</a:t>
          </a:r>
          <a:endParaRPr lang="en-US" sz="2500" kern="1200" dirty="0"/>
        </a:p>
      </dsp:txBody>
      <dsp:txXfrm>
        <a:off x="1735549" y="1907442"/>
        <a:ext cx="1431501" cy="715750"/>
      </dsp:txXfrm>
    </dsp:sp>
    <dsp:sp modelId="{C5C2F236-36F8-44D0-9AB7-91FA467BAB32}">
      <dsp:nvSpPr>
        <dsp:cNvPr id="0" name=""/>
        <dsp:cNvSpPr/>
      </dsp:nvSpPr>
      <dsp:spPr>
        <a:xfrm>
          <a:off x="3467666" y="1907442"/>
          <a:ext cx="1431501" cy="7157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Use</a:t>
          </a:r>
          <a:endParaRPr lang="en-US" sz="2500" kern="1200" dirty="0"/>
        </a:p>
      </dsp:txBody>
      <dsp:txXfrm>
        <a:off x="3467666" y="1907442"/>
        <a:ext cx="1431501" cy="715750"/>
      </dsp:txXfrm>
    </dsp:sp>
    <dsp:sp modelId="{16385EF6-6298-47E8-8ABE-768699FEB024}">
      <dsp:nvSpPr>
        <dsp:cNvPr id="0" name=""/>
        <dsp:cNvSpPr/>
      </dsp:nvSpPr>
      <dsp:spPr>
        <a:xfrm>
          <a:off x="5199783" y="1907442"/>
          <a:ext cx="1431501" cy="7157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Release</a:t>
          </a:r>
          <a:endParaRPr lang="en-US" sz="2500" kern="1200" dirty="0"/>
        </a:p>
      </dsp:txBody>
      <dsp:txXfrm>
        <a:off x="5199783" y="1907442"/>
        <a:ext cx="1431501" cy="7157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C2CD5-3E5C-4ED3-B730-76D9E20B3233}">
      <dsp:nvSpPr>
        <dsp:cNvPr id="0" name=""/>
        <dsp:cNvSpPr/>
      </dsp:nvSpPr>
      <dsp:spPr>
        <a:xfrm>
          <a:off x="2813" y="2102"/>
          <a:ext cx="5205434" cy="28151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i="1" kern="1200" dirty="0" smtClean="0"/>
            <a:t>I am concerned that a rogue application, client, or denial of service (DoS) attack might destabilize the data center by requesting a large amount of resources. How do I reconcile the perception of infinite resources with reality?</a:t>
          </a:r>
          <a:endParaRPr lang="en-US" sz="2400" kern="1200" dirty="0"/>
        </a:p>
      </dsp:txBody>
      <dsp:txXfrm>
        <a:off x="2813" y="2102"/>
        <a:ext cx="5205434" cy="28151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6/12/2012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6/12/2012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420124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850709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34438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233270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6/12/2012 4:03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blogs.msdn.com/b/jmeier/archive/2010/07/08/cloud-security-threats-and-countermeasures-at-a-glance.aspx." TargetMode="External"/><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40.pn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diagramData" Target="../diagrams/data6.xml"/><Relationship Id="rId3" Type="http://schemas.openxmlformats.org/officeDocument/2006/relationships/diagramData" Target="../diagrams/data5.xml"/><Relationship Id="rId21" Type="http://schemas.openxmlformats.org/officeDocument/2006/relationships/diagramColors" Target="../diagrams/colors6.xml"/><Relationship Id="rId7" Type="http://schemas.microsoft.com/office/2007/relationships/diagramDrawing" Target="../diagrams/drawing5.xml"/><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41.png"/><Relationship Id="rId16" Type="http://schemas.openxmlformats.org/officeDocument/2006/relationships/image" Target="../media/image50.jpeg"/><Relationship Id="rId20" Type="http://schemas.openxmlformats.org/officeDocument/2006/relationships/diagramQuickStyle" Target="../diagrams/quickStyle6.xml"/><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image" Target="../media/image45.jpeg"/><Relationship Id="rId5" Type="http://schemas.openxmlformats.org/officeDocument/2006/relationships/diagramQuickStyle" Target="../diagrams/quickStyle5.xml"/><Relationship Id="rId15" Type="http://schemas.openxmlformats.org/officeDocument/2006/relationships/image" Target="../media/image49.png"/><Relationship Id="rId10" Type="http://schemas.openxmlformats.org/officeDocument/2006/relationships/image" Target="../media/image44.jpeg"/><Relationship Id="rId19"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image" Target="../media/image43.jpeg"/><Relationship Id="rId14" Type="http://schemas.openxmlformats.org/officeDocument/2006/relationships/image" Target="../media/image48.wmf"/><Relationship Id="rId22" Type="http://schemas.microsoft.com/office/2007/relationships/diagramDrawing" Target="../diagrams/drawing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52.pn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6.png"/><Relationship Id="rId4" Type="http://schemas.openxmlformats.org/officeDocument/2006/relationships/diagramLayout" Target="../diagrams/layout9.xml"/><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openxmlformats.org/officeDocument/2006/relationships/image" Target="../media/image62.jpeg"/><Relationship Id="rId2" Type="http://schemas.openxmlformats.org/officeDocument/2006/relationships/image" Target="../media/image57.jpeg"/><Relationship Id="rId16" Type="http://schemas.openxmlformats.org/officeDocument/2006/relationships/image" Target="../media/image61.jpeg"/><Relationship Id="rId1" Type="http://schemas.openxmlformats.org/officeDocument/2006/relationships/slideLayout" Target="../slideLayouts/slideLayout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image" Target="../media/image60.jpeg"/><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66.jpe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65.jpeg"/><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9.jpeg"/><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png"/><Relationship Id="rId11" Type="http://schemas.openxmlformats.org/officeDocument/2006/relationships/image" Target="../media/image81.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5" Type="http://schemas.openxmlformats.org/officeDocument/2006/relationships/image" Target="../media/image103.jpe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104.png"/><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hyperlink" Target="http://microsoft.com/msd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6.emf"/><Relationship Id="rId11" Type="http://schemas.microsoft.com/office/2007/relationships/hdphoto" Target="../media/hdphoto2.wdp"/><Relationship Id="rId5" Type="http://schemas.openxmlformats.org/officeDocument/2006/relationships/hyperlink" Target="http://northamerica.msteched.com/" TargetMode="External"/><Relationship Id="rId10" Type="http://schemas.openxmlformats.org/officeDocument/2006/relationships/image" Target="../media/image108.png"/><Relationship Id="rId4" Type="http://schemas.microsoft.com/office/2007/relationships/hdphoto" Target="../media/hdphoto1.wdp"/><Relationship Id="rId9" Type="http://schemas.openxmlformats.org/officeDocument/2006/relationships/hyperlink" Target="http://microsoft.com/technet"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 Id="rId9" Type="http://schemas.openxmlformats.org/officeDocument/2006/relationships/image" Target="../media/image1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gif"/><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1452" y="3513117"/>
            <a:ext cx="6718301" cy="1111638"/>
          </a:xfrm>
        </p:spPr>
        <p:txBody>
          <a:bodyPr/>
          <a:lstStyle/>
          <a:p>
            <a:r>
              <a:rPr lang="en-US" dirty="0" smtClean="0"/>
              <a:t>Private Cloud Security Architecture: A Solution for Private Cloud Security</a:t>
            </a:r>
            <a:endParaRPr lang="en-US" dirty="0"/>
          </a:p>
        </p:txBody>
      </p:sp>
      <p:sp useBgFill="1">
        <p:nvSpPr>
          <p:cNvPr id="4"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828" y="4953000"/>
            <a:ext cx="726983" cy="9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esentation Title Rectangle"/>
          <p:cNvSpPr txBox="1">
            <a:spLocks/>
          </p:cNvSpPr>
          <p:nvPr/>
        </p:nvSpPr>
        <p:spPr>
          <a:xfrm>
            <a:off x="5103812" y="5181600"/>
            <a:ext cx="1981200" cy="768312"/>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Tom Shinder</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Principal Writer</a:t>
            </a:r>
          </a:p>
          <a:p>
            <a:r>
              <a:rPr lang="en-US" sz="1000" b="0" spc="-70" dirty="0" smtClean="0">
                <a:gradFill flip="none" rotWithShape="1">
                  <a:gsLst>
                    <a:gs pos="15000">
                      <a:srgbClr val="000000"/>
                    </a:gs>
                    <a:gs pos="40000">
                      <a:srgbClr val="000000"/>
                    </a:gs>
                  </a:gsLst>
                  <a:lin ang="5400000" scaled="0"/>
                  <a:tileRect/>
                </a:gradFill>
                <a:latin typeface="+mn-lt"/>
              </a:rPr>
              <a:t>Microsoft SCD iX Solutions Group</a:t>
            </a:r>
            <a:endParaRPr lang="en-US" sz="1000" b="0" spc="-70" dirty="0">
              <a:gradFill flip="none" rotWithShape="1">
                <a:gsLst>
                  <a:gs pos="15000">
                    <a:srgbClr val="000000"/>
                  </a:gs>
                  <a:gs pos="40000">
                    <a:srgbClr val="000000"/>
                  </a:gs>
                </a:gsLst>
                <a:lin ang="5400000" scaled="0"/>
                <a:tileRect/>
              </a:gradFill>
              <a:latin typeface="+mn-lt"/>
            </a:endParaRPr>
          </a:p>
        </p:txBody>
      </p:sp>
      <p:pic>
        <p:nvPicPr>
          <p:cNvPr id="8" name="Picture 2" descr="Yuri Diogenes [MSFT]'s 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022" y="5029200"/>
            <a:ext cx="780790" cy="876398"/>
          </a:xfrm>
          <a:prstGeom prst="rect">
            <a:avLst/>
          </a:prstGeom>
          <a:noFill/>
          <a:extLst>
            <a:ext uri="{909E8E84-426E-40DD-AFC4-6F175D3DCCD1}">
              <a14:hiddenFill xmlns:a14="http://schemas.microsoft.com/office/drawing/2010/main">
                <a:solidFill>
                  <a:srgbClr val="FFFFFF"/>
                </a:solidFill>
              </a14:hiddenFill>
            </a:ext>
          </a:extLst>
        </p:spPr>
      </p:pic>
      <p:sp>
        <p:nvSpPr>
          <p:cNvPr id="9" name="Presentation Title Rectangle"/>
          <p:cNvSpPr txBox="1">
            <a:spLocks/>
          </p:cNvSpPr>
          <p:nvPr/>
        </p:nvSpPr>
        <p:spPr>
          <a:xfrm>
            <a:off x="8456612" y="5105400"/>
            <a:ext cx="2209800" cy="916830"/>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Yuri Diogenes</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Senior Technical Writer</a:t>
            </a:r>
          </a:p>
          <a:p>
            <a:r>
              <a:rPr lang="en-US" sz="1000" b="0" spc="-70" dirty="0" smtClean="0">
                <a:gradFill flip="none" rotWithShape="1">
                  <a:gsLst>
                    <a:gs pos="15000">
                      <a:srgbClr val="000000"/>
                    </a:gs>
                    <a:gs pos="40000">
                      <a:srgbClr val="000000"/>
                    </a:gs>
                  </a:gsLst>
                  <a:lin ang="5400000" scaled="0"/>
                  <a:tileRect/>
                </a:gradFill>
                <a:latin typeface="+mn-lt"/>
              </a:rPr>
              <a:t>Microsoft SCD </a:t>
            </a:r>
            <a:r>
              <a:rPr lang="en-US" sz="1000" b="0" spc="-70" dirty="0" err="1" smtClean="0">
                <a:gradFill flip="none" rotWithShape="1">
                  <a:gsLst>
                    <a:gs pos="15000">
                      <a:srgbClr val="000000"/>
                    </a:gs>
                    <a:gs pos="40000">
                      <a:srgbClr val="000000"/>
                    </a:gs>
                  </a:gsLst>
                  <a:lin ang="5400000" scaled="0"/>
                  <a:tileRect/>
                </a:gradFill>
                <a:latin typeface="+mn-lt"/>
              </a:rPr>
              <a:t>iX</a:t>
            </a:r>
            <a:r>
              <a:rPr lang="en-US" sz="1000" b="0" spc="-70" dirty="0" smtClean="0">
                <a:gradFill flip="none" rotWithShape="1">
                  <a:gsLst>
                    <a:gs pos="15000">
                      <a:srgbClr val="000000"/>
                    </a:gs>
                    <a:gs pos="40000">
                      <a:srgbClr val="000000"/>
                    </a:gs>
                  </a:gsLst>
                  <a:lin ang="5400000" scaled="0"/>
                  <a:tileRect/>
                </a:gradFill>
                <a:latin typeface="+mn-lt"/>
              </a:rPr>
              <a:t> Foundations Group</a:t>
            </a:r>
            <a:endParaRPr lang="en-US" sz="1000" b="0" spc="-70" dirty="0">
              <a:gradFill flip="none" rotWithShape="1">
                <a:gsLst>
                  <a:gs pos="15000">
                    <a:srgbClr val="000000"/>
                  </a:gs>
                  <a:gs pos="40000">
                    <a:srgbClr val="000000"/>
                  </a:gs>
                </a:gsLst>
                <a:lin ang="5400000" scaled="0"/>
                <a:tileRect/>
              </a:gradFill>
              <a:latin typeface="+mn-lt"/>
            </a:endParaRPr>
          </a:p>
        </p:txBody>
      </p:sp>
      <p:sp>
        <p:nvSpPr>
          <p:cNvPr id="3" name="TextBox 2"/>
          <p:cNvSpPr txBox="1"/>
          <p:nvPr/>
        </p:nvSpPr>
        <p:spPr>
          <a:xfrm>
            <a:off x="519113" y="228600"/>
            <a:ext cx="2374899" cy="433965"/>
          </a:xfrm>
          <a:prstGeom prst="rect">
            <a:avLst/>
          </a:prstGeom>
          <a:noFill/>
        </p:spPr>
        <p:txBody>
          <a:bodyPr wrap="square" lIns="91440" tIns="91440" rIns="91440" bIns="91440" rtlCol="0">
            <a:spAutoFit/>
          </a:bodyPr>
          <a:lstStyle/>
          <a:p>
            <a:pPr>
              <a:lnSpc>
                <a:spcPct val="90000"/>
              </a:lnSpc>
              <a:spcBef>
                <a:spcPct val="20000"/>
              </a:spcBef>
              <a:buSzPct val="90000"/>
            </a:pPr>
            <a:r>
              <a:rPr lang="en-US" dirty="0" smtClean="0">
                <a:solidFill>
                  <a:schemeClr val="tx1">
                    <a:alpha val="99000"/>
                  </a:schemeClr>
                </a:solidFill>
              </a:rPr>
              <a:t>AAP306</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800" fill="hold"/>
                                        <p:tgtEl>
                                          <p:spTgt spid="7"/>
                                        </p:tgtEl>
                                        <p:attrNameLst>
                                          <p:attrName>ppt_x</p:attrName>
                                        </p:attrNameLst>
                                      </p:cBhvr>
                                      <p:tavLst>
                                        <p:tav tm="0">
                                          <p:val>
                                            <p:strVal val="#ppt_x"/>
                                          </p:val>
                                        </p:tav>
                                        <p:tav tm="100000">
                                          <p:val>
                                            <p:strVal val="#ppt_x"/>
                                          </p:val>
                                        </p:tav>
                                      </p:tavLst>
                                    </p:anim>
                                    <p:anim calcmode="lin" valueType="num">
                                      <p:cBhvr additive="base">
                                        <p:cTn id="15" dur="18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800" fill="hold"/>
                                        <p:tgtEl>
                                          <p:spTgt spid="9"/>
                                        </p:tgtEl>
                                        <p:attrNameLst>
                                          <p:attrName>ppt_x</p:attrName>
                                        </p:attrNameLst>
                                      </p:cBhvr>
                                      <p:tavLst>
                                        <p:tav tm="0">
                                          <p:val>
                                            <p:strVal val="#ppt_x"/>
                                          </p:val>
                                        </p:tav>
                                        <p:tav tm="100000">
                                          <p:val>
                                            <p:strVal val="#ppt_x"/>
                                          </p:val>
                                        </p:tav>
                                      </p:tavLst>
                                    </p:anim>
                                    <p:anim calcmode="lin" valueType="num">
                                      <p:cBhvr additive="base">
                                        <p:cTn id="19"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Key Security Differences in Private Cloud</a:t>
            </a:r>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4876800"/>
            <a:ext cx="726983" cy="9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esentation Title Rectangle"/>
          <p:cNvSpPr txBox="1">
            <a:spLocks/>
          </p:cNvSpPr>
          <p:nvPr/>
        </p:nvSpPr>
        <p:spPr>
          <a:xfrm>
            <a:off x="9031196" y="5105400"/>
            <a:ext cx="1981200" cy="768312"/>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Tom Shinder</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Principal Writer</a:t>
            </a:r>
          </a:p>
          <a:p>
            <a:r>
              <a:rPr lang="en-US" sz="1000" b="0" spc="-70" dirty="0" smtClean="0">
                <a:gradFill flip="none" rotWithShape="1">
                  <a:gsLst>
                    <a:gs pos="15000">
                      <a:srgbClr val="000000"/>
                    </a:gs>
                    <a:gs pos="40000">
                      <a:srgbClr val="000000"/>
                    </a:gs>
                  </a:gsLst>
                  <a:lin ang="5400000" scaled="0"/>
                  <a:tileRect/>
                </a:gradFill>
                <a:latin typeface="+mn-lt"/>
              </a:rPr>
              <a:t>Microsoft SCD iX Solutions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1671517" y="2394529"/>
            <a:ext cx="5556455" cy="767392"/>
          </a:xfrm>
        </p:spPr>
        <p:txBody>
          <a:bodyPr/>
          <a:lstStyle/>
          <a:p>
            <a:r>
              <a:rPr lang="en-US" sz="4800" dirty="0" smtClean="0"/>
              <a:t>Security Responsibility</a:t>
            </a:r>
            <a:endParaRPr lang="en-US" sz="48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924493" y="159489"/>
            <a:ext cx="9377916" cy="6624084"/>
          </a:xfrm>
          <a:prstGeom prst="rect">
            <a:avLst/>
          </a:prstGeom>
        </p:spPr>
      </p:pic>
      <p:sp>
        <p:nvSpPr>
          <p:cNvPr id="7" name="Rounded Rectangle 6"/>
          <p:cNvSpPr/>
          <p:nvPr/>
        </p:nvSpPr>
        <p:spPr bwMode="auto">
          <a:xfrm rot="16200000">
            <a:off x="6163574" y="4688457"/>
            <a:ext cx="3079633" cy="1259457"/>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ounded Rectangle 7"/>
          <p:cNvSpPr/>
          <p:nvPr/>
        </p:nvSpPr>
        <p:spPr bwMode="auto">
          <a:xfrm rot="16200000">
            <a:off x="3963840" y="4119111"/>
            <a:ext cx="4252824" cy="1224953"/>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ounded Rectangle 8"/>
          <p:cNvSpPr/>
          <p:nvPr/>
        </p:nvSpPr>
        <p:spPr bwMode="auto">
          <a:xfrm rot="16200000">
            <a:off x="1683488" y="3615071"/>
            <a:ext cx="5486400" cy="999460"/>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ounded Rectangle 9"/>
          <p:cNvSpPr/>
          <p:nvPr/>
        </p:nvSpPr>
        <p:spPr bwMode="auto">
          <a:xfrm rot="16200000">
            <a:off x="6469815" y="1975449"/>
            <a:ext cx="2467154" cy="1259457"/>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ounded Rectangle 10"/>
          <p:cNvSpPr/>
          <p:nvPr/>
        </p:nvSpPr>
        <p:spPr bwMode="auto">
          <a:xfrm rot="16200000">
            <a:off x="5410204" y="1439170"/>
            <a:ext cx="1360097" cy="1224953"/>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1584251" y="2453327"/>
            <a:ext cx="5571459" cy="664797"/>
          </a:xfrm>
        </p:spPr>
        <p:txBody>
          <a:bodyPr/>
          <a:lstStyle/>
          <a:p>
            <a:r>
              <a:rPr lang="en-US" sz="4800" dirty="0" smtClean="0"/>
              <a:t>Security Attack Types</a:t>
            </a:r>
            <a:endParaRPr lang="en-US" sz="48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016544" y="0"/>
            <a:ext cx="9073213" cy="6858000"/>
          </a:xfrm>
          <a:prstGeom prst="rect">
            <a:avLst/>
          </a:prstGeom>
        </p:spPr>
      </p:pic>
      <p:sp>
        <p:nvSpPr>
          <p:cNvPr id="6" name="Rounded Rectangle 5"/>
          <p:cNvSpPr/>
          <p:nvPr/>
        </p:nvSpPr>
        <p:spPr bwMode="auto">
          <a:xfrm rot="16200000">
            <a:off x="8750595" y="2030818"/>
            <a:ext cx="2647507" cy="925032"/>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ounded Rectangle 6"/>
          <p:cNvSpPr/>
          <p:nvPr/>
        </p:nvSpPr>
        <p:spPr bwMode="auto">
          <a:xfrm rot="16200000">
            <a:off x="8304561" y="1263398"/>
            <a:ext cx="1248693" cy="1365851"/>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ounded Rectangle 7"/>
          <p:cNvSpPr/>
          <p:nvPr/>
        </p:nvSpPr>
        <p:spPr bwMode="auto">
          <a:xfrm rot="16200000">
            <a:off x="4119346" y="2066258"/>
            <a:ext cx="2290415" cy="5792070"/>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ounded Rectangle 8"/>
          <p:cNvSpPr/>
          <p:nvPr/>
        </p:nvSpPr>
        <p:spPr bwMode="auto">
          <a:xfrm rot="16200000">
            <a:off x="4867508" y="524004"/>
            <a:ext cx="1410315" cy="5175846"/>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ounded Rectangle 9"/>
          <p:cNvSpPr/>
          <p:nvPr/>
        </p:nvSpPr>
        <p:spPr bwMode="auto">
          <a:xfrm rot="16200000">
            <a:off x="5300783" y="-366473"/>
            <a:ext cx="1251130" cy="4468484"/>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ounded Rectangle 10"/>
          <p:cNvSpPr/>
          <p:nvPr/>
        </p:nvSpPr>
        <p:spPr bwMode="auto">
          <a:xfrm rot="16200000">
            <a:off x="6213460" y="-3758679"/>
            <a:ext cx="569342" cy="8259225"/>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ounded Rectangle 11"/>
          <p:cNvSpPr/>
          <p:nvPr/>
        </p:nvSpPr>
        <p:spPr bwMode="auto">
          <a:xfrm rot="16200000">
            <a:off x="6094495" y="-3173888"/>
            <a:ext cx="617489" cy="8069445"/>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Rounded Rectangle 12"/>
          <p:cNvSpPr/>
          <p:nvPr/>
        </p:nvSpPr>
        <p:spPr bwMode="auto">
          <a:xfrm rot="16200000">
            <a:off x="5893212" y="2514533"/>
            <a:ext cx="617489" cy="8069445"/>
          </a:xfrm>
          <a:prstGeom prst="roundRect">
            <a:avLst/>
          </a:prstGeom>
          <a:noFill/>
          <a:ln w="76200">
            <a:solidFill>
              <a:schemeClr val="tx1"/>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ounded Rectangle 13"/>
          <p:cNvSpPr/>
          <p:nvPr/>
        </p:nvSpPr>
        <p:spPr bwMode="auto">
          <a:xfrm>
            <a:off x="8483559" y="4561367"/>
            <a:ext cx="3181578" cy="999460"/>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Cloud Security Threats and Countermeasures at a Glance</a:t>
            </a:r>
            <a:endParaRPr lang="en-US"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1" nodeType="clickEffect">
                                  <p:stCondLst>
                                    <p:cond delay="0"/>
                                  </p:stCondLst>
                                  <p:childTnLst>
                                    <p:animEffect transition="out" filter="wipe(down)">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1" nodeType="clickEffect">
                                  <p:stCondLst>
                                    <p:cond delay="0"/>
                                  </p:stCondLst>
                                  <p:childTnLst>
                                    <p:animEffect transition="out" filter="wipe(down)">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Tenant Model</a:t>
            </a:r>
            <a:endParaRPr lang="en-US" dirty="0"/>
          </a:p>
        </p:txBody>
      </p:sp>
      <p:graphicFrame>
        <p:nvGraphicFramePr>
          <p:cNvPr id="4" name="Diagram 3"/>
          <p:cNvGraphicFramePr/>
          <p:nvPr>
            <p:extLst>
              <p:ext uri="{D42A27DB-BD31-4B8C-83A1-F6EECF244321}">
                <p14:modId xmlns:p14="http://schemas.microsoft.com/office/powerpoint/2010/main" val="1274999934"/>
              </p:ext>
            </p:extLst>
          </p:nvPr>
        </p:nvGraphicFramePr>
        <p:xfrm>
          <a:off x="439946" y="1337094"/>
          <a:ext cx="6763070"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bwMode="auto">
          <a:xfrm>
            <a:off x="10003767" y="1403231"/>
            <a:ext cx="1708030" cy="150099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Host B</a:t>
            </a:r>
          </a:p>
        </p:txBody>
      </p:sp>
      <p:sp>
        <p:nvSpPr>
          <p:cNvPr id="6" name="Rectangle 5"/>
          <p:cNvSpPr/>
          <p:nvPr/>
        </p:nvSpPr>
        <p:spPr bwMode="auto">
          <a:xfrm>
            <a:off x="7901797" y="3298167"/>
            <a:ext cx="1708030" cy="150099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Host C</a:t>
            </a:r>
          </a:p>
        </p:txBody>
      </p:sp>
      <p:sp>
        <p:nvSpPr>
          <p:cNvPr id="7" name="Rectangle 6"/>
          <p:cNvSpPr/>
          <p:nvPr/>
        </p:nvSpPr>
        <p:spPr bwMode="auto">
          <a:xfrm>
            <a:off x="10003767" y="3298167"/>
            <a:ext cx="1708030" cy="150099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Host D</a:t>
            </a:r>
          </a:p>
        </p:txBody>
      </p:sp>
      <p:sp>
        <p:nvSpPr>
          <p:cNvPr id="8" name="Rectangle 7"/>
          <p:cNvSpPr/>
          <p:nvPr/>
        </p:nvSpPr>
        <p:spPr bwMode="auto">
          <a:xfrm>
            <a:off x="7901797" y="1403231"/>
            <a:ext cx="1708030" cy="150099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Host A</a:t>
            </a:r>
          </a:p>
        </p:txBody>
      </p:sp>
      <p:sp>
        <p:nvSpPr>
          <p:cNvPr id="9" name="Rectangle 8"/>
          <p:cNvSpPr/>
          <p:nvPr/>
        </p:nvSpPr>
        <p:spPr bwMode="auto">
          <a:xfrm>
            <a:off x="8993037" y="2110597"/>
            <a:ext cx="405441" cy="3278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0" name="Rectangle 9"/>
          <p:cNvSpPr/>
          <p:nvPr/>
        </p:nvSpPr>
        <p:spPr bwMode="auto">
          <a:xfrm>
            <a:off x="8100204" y="1552755"/>
            <a:ext cx="405441" cy="3278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1" name="Rectangle 10"/>
          <p:cNvSpPr/>
          <p:nvPr/>
        </p:nvSpPr>
        <p:spPr bwMode="auto">
          <a:xfrm>
            <a:off x="8104516" y="2110597"/>
            <a:ext cx="405441" cy="3278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2" name="Rectangle 11"/>
          <p:cNvSpPr/>
          <p:nvPr/>
        </p:nvSpPr>
        <p:spPr bwMode="auto">
          <a:xfrm>
            <a:off x="8993037" y="1552755"/>
            <a:ext cx="405441" cy="3278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3" name="Rectangle 12"/>
          <p:cNvSpPr/>
          <p:nvPr/>
        </p:nvSpPr>
        <p:spPr bwMode="auto">
          <a:xfrm>
            <a:off x="11120886" y="2110597"/>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4" name="Rectangle 13"/>
          <p:cNvSpPr/>
          <p:nvPr/>
        </p:nvSpPr>
        <p:spPr bwMode="auto">
          <a:xfrm>
            <a:off x="10228053" y="1552755"/>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5" name="Rectangle 14"/>
          <p:cNvSpPr/>
          <p:nvPr/>
        </p:nvSpPr>
        <p:spPr bwMode="auto">
          <a:xfrm>
            <a:off x="10232365" y="2110597"/>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6" name="Rectangle 15"/>
          <p:cNvSpPr/>
          <p:nvPr/>
        </p:nvSpPr>
        <p:spPr bwMode="auto">
          <a:xfrm>
            <a:off x="11120886" y="1552755"/>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17" name="Rectangle 16"/>
          <p:cNvSpPr/>
          <p:nvPr/>
        </p:nvSpPr>
        <p:spPr bwMode="auto">
          <a:xfrm>
            <a:off x="8993037" y="3979654"/>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18" name="Rectangle 17"/>
          <p:cNvSpPr/>
          <p:nvPr/>
        </p:nvSpPr>
        <p:spPr bwMode="auto">
          <a:xfrm>
            <a:off x="8100204" y="3421812"/>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19" name="Rectangle 18"/>
          <p:cNvSpPr/>
          <p:nvPr/>
        </p:nvSpPr>
        <p:spPr bwMode="auto">
          <a:xfrm>
            <a:off x="8104516" y="3979654"/>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20" name="Rectangle 19"/>
          <p:cNvSpPr/>
          <p:nvPr/>
        </p:nvSpPr>
        <p:spPr bwMode="auto">
          <a:xfrm>
            <a:off x="8993037" y="3421812"/>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21" name="Rectangle 20"/>
          <p:cNvSpPr/>
          <p:nvPr/>
        </p:nvSpPr>
        <p:spPr bwMode="auto">
          <a:xfrm>
            <a:off x="11120885" y="3979654"/>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2" name="Rectangle 21"/>
          <p:cNvSpPr/>
          <p:nvPr/>
        </p:nvSpPr>
        <p:spPr bwMode="auto">
          <a:xfrm>
            <a:off x="10228052" y="3421812"/>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3" name="Rectangle 22"/>
          <p:cNvSpPr/>
          <p:nvPr/>
        </p:nvSpPr>
        <p:spPr bwMode="auto">
          <a:xfrm>
            <a:off x="10232364" y="3979654"/>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4" name="Rectangle 23"/>
          <p:cNvSpPr/>
          <p:nvPr/>
        </p:nvSpPr>
        <p:spPr bwMode="auto">
          <a:xfrm>
            <a:off x="11120885" y="3421812"/>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5" name="Rectangle 24"/>
          <p:cNvSpPr/>
          <p:nvPr/>
        </p:nvSpPr>
        <p:spPr bwMode="auto">
          <a:xfrm>
            <a:off x="8997349" y="2110597"/>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6" name="Rectangle 25"/>
          <p:cNvSpPr/>
          <p:nvPr/>
        </p:nvSpPr>
        <p:spPr bwMode="auto">
          <a:xfrm>
            <a:off x="8104516" y="1552755"/>
            <a:ext cx="405441" cy="3278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7" name="Rectangle 26"/>
          <p:cNvSpPr/>
          <p:nvPr/>
        </p:nvSpPr>
        <p:spPr bwMode="auto">
          <a:xfrm>
            <a:off x="8108828" y="2110597"/>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28" name="Rectangle 27"/>
          <p:cNvSpPr/>
          <p:nvPr/>
        </p:nvSpPr>
        <p:spPr bwMode="auto">
          <a:xfrm>
            <a:off x="8997349" y="1552755"/>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29" name="Rectangle 28"/>
          <p:cNvSpPr/>
          <p:nvPr/>
        </p:nvSpPr>
        <p:spPr bwMode="auto">
          <a:xfrm>
            <a:off x="11125198" y="2110597"/>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30" name="Rectangle 29"/>
          <p:cNvSpPr/>
          <p:nvPr/>
        </p:nvSpPr>
        <p:spPr bwMode="auto">
          <a:xfrm>
            <a:off x="10232365" y="1552755"/>
            <a:ext cx="405441" cy="32780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31" name="Rectangle 30"/>
          <p:cNvSpPr/>
          <p:nvPr/>
        </p:nvSpPr>
        <p:spPr bwMode="auto">
          <a:xfrm>
            <a:off x="10236677" y="2110597"/>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32" name="Rectangle 31"/>
          <p:cNvSpPr/>
          <p:nvPr/>
        </p:nvSpPr>
        <p:spPr bwMode="auto">
          <a:xfrm>
            <a:off x="11125198" y="1552755"/>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33" name="Rectangle 32"/>
          <p:cNvSpPr/>
          <p:nvPr/>
        </p:nvSpPr>
        <p:spPr bwMode="auto">
          <a:xfrm>
            <a:off x="8997349" y="3979654"/>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34" name="Rectangle 33"/>
          <p:cNvSpPr/>
          <p:nvPr/>
        </p:nvSpPr>
        <p:spPr bwMode="auto">
          <a:xfrm>
            <a:off x="8104516" y="3421812"/>
            <a:ext cx="405441" cy="32780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bg1"/>
                </a:solidFill>
                <a:latin typeface="Segoe UI" pitchFamily="34" charset="0"/>
                <a:ea typeface="Segoe UI" pitchFamily="34" charset="0"/>
                <a:cs typeface="Segoe UI" pitchFamily="34" charset="0"/>
              </a:rPr>
              <a:t>VM</a:t>
            </a:r>
          </a:p>
        </p:txBody>
      </p:sp>
      <p:sp>
        <p:nvSpPr>
          <p:cNvPr id="35" name="Rectangle 34"/>
          <p:cNvSpPr/>
          <p:nvPr/>
        </p:nvSpPr>
        <p:spPr bwMode="auto">
          <a:xfrm>
            <a:off x="8108828" y="3979654"/>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36" name="Rectangle 35"/>
          <p:cNvSpPr/>
          <p:nvPr/>
        </p:nvSpPr>
        <p:spPr bwMode="auto">
          <a:xfrm>
            <a:off x="8997349" y="3421812"/>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bg1"/>
                </a:solidFill>
                <a:latin typeface="Segoe UI" pitchFamily="34" charset="0"/>
                <a:ea typeface="Segoe UI" pitchFamily="34" charset="0"/>
                <a:cs typeface="Segoe UI" pitchFamily="34" charset="0"/>
              </a:rPr>
              <a:t>VM</a:t>
            </a:r>
          </a:p>
        </p:txBody>
      </p:sp>
      <p:sp>
        <p:nvSpPr>
          <p:cNvPr id="37" name="Rectangle 36"/>
          <p:cNvSpPr/>
          <p:nvPr/>
        </p:nvSpPr>
        <p:spPr bwMode="auto">
          <a:xfrm>
            <a:off x="11125197" y="3979654"/>
            <a:ext cx="405441" cy="32780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38" name="Rectangle 37"/>
          <p:cNvSpPr/>
          <p:nvPr/>
        </p:nvSpPr>
        <p:spPr bwMode="auto">
          <a:xfrm>
            <a:off x="10232364" y="3421812"/>
            <a:ext cx="405441" cy="32780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
        <p:nvSpPr>
          <p:cNvPr id="39" name="Rectangle 38"/>
          <p:cNvSpPr/>
          <p:nvPr/>
        </p:nvSpPr>
        <p:spPr bwMode="auto">
          <a:xfrm>
            <a:off x="10236676" y="3979654"/>
            <a:ext cx="405441" cy="327804"/>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solidFill>
                  <a:schemeClr val="tx1"/>
                </a:solidFill>
                <a:latin typeface="Segoe UI" pitchFamily="34" charset="0"/>
                <a:ea typeface="Segoe UI" pitchFamily="34" charset="0"/>
                <a:cs typeface="Segoe UI" pitchFamily="34" charset="0"/>
              </a:rPr>
              <a:t>VM</a:t>
            </a:r>
          </a:p>
        </p:txBody>
      </p:sp>
      <p:sp>
        <p:nvSpPr>
          <p:cNvPr id="40" name="Rectangle 39"/>
          <p:cNvSpPr/>
          <p:nvPr/>
        </p:nvSpPr>
        <p:spPr bwMode="auto">
          <a:xfrm>
            <a:off x="11125197" y="3421812"/>
            <a:ext cx="405441" cy="32780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1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a:t>
            </a: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par>
                          <p:cTn id="67" fill="hold">
                            <p:stCondLst>
                              <p:cond delay="1500"/>
                            </p:stCondLst>
                            <p:childTnLst>
                              <p:par>
                                <p:cTn id="68" presetID="53" presetClass="entr" presetSubtype="16"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2"/>
                                        </p:tgtEl>
                                      </p:cBhvr>
                                    </p:animEffect>
                                    <p:set>
                                      <p:cBhvr>
                                        <p:cTn id="128" dur="1" fill="hold">
                                          <p:stCondLst>
                                            <p:cond delay="499"/>
                                          </p:stCondLst>
                                        </p:cTn>
                                        <p:tgtEl>
                                          <p:spTgt spid="22"/>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3"/>
                                        </p:tgtEl>
                                      </p:cBhvr>
                                    </p:animEffect>
                                    <p:set>
                                      <p:cBhvr>
                                        <p:cTn id="131" dur="1" fill="hold">
                                          <p:stCondLst>
                                            <p:cond delay="499"/>
                                          </p:stCondLst>
                                        </p:cTn>
                                        <p:tgtEl>
                                          <p:spTgt spid="2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4"/>
                                        </p:tgtEl>
                                      </p:cBhvr>
                                    </p:animEffect>
                                    <p:set>
                                      <p:cBhvr>
                                        <p:cTn id="134" dur="1" fill="hold">
                                          <p:stCondLst>
                                            <p:cond delay="499"/>
                                          </p:stCondLst>
                                        </p:cTn>
                                        <p:tgtEl>
                                          <p:spTgt spid="24"/>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fade">
                                      <p:cBhvr>
                                        <p:cTn id="142" dur="500"/>
                                        <p:tgtEl>
                                          <p:spTgt spid="2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500"/>
                                        <p:tgtEl>
                                          <p:spTgt spid="2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500"/>
                                        <p:tgtEl>
                                          <p:spTgt spid="2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500"/>
                                        <p:tgtEl>
                                          <p:spTgt spid="2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0"/>
                                        </p:tgtEl>
                                        <p:attrNameLst>
                                          <p:attrName>style.visibility</p:attrName>
                                        </p:attrNameLst>
                                      </p:cBhvr>
                                      <p:to>
                                        <p:strVal val="visible"/>
                                      </p:to>
                                    </p:set>
                                    <p:animEffect transition="in" filter="fade">
                                      <p:cBhvr>
                                        <p:cTn id="154" dur="500"/>
                                        <p:tgtEl>
                                          <p:spTgt spid="3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1"/>
                                        </p:tgtEl>
                                        <p:attrNameLst>
                                          <p:attrName>style.visibility</p:attrName>
                                        </p:attrNameLst>
                                      </p:cBhvr>
                                      <p:to>
                                        <p:strVal val="visible"/>
                                      </p:to>
                                    </p:set>
                                    <p:animEffect transition="in" filter="fade">
                                      <p:cBhvr>
                                        <p:cTn id="157" dur="500"/>
                                        <p:tgtEl>
                                          <p:spTgt spid="31"/>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fade">
                                      <p:cBhvr>
                                        <p:cTn id="160" dur="500"/>
                                        <p:tgtEl>
                                          <p:spTgt spid="32"/>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500"/>
                                        <p:tgtEl>
                                          <p:spTgt spid="2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fade">
                                      <p:cBhvr>
                                        <p:cTn id="166" dur="500"/>
                                        <p:tgtEl>
                                          <p:spTgt spid="3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5"/>
                                        </p:tgtEl>
                                        <p:attrNameLst>
                                          <p:attrName>style.visibility</p:attrName>
                                        </p:attrNameLst>
                                      </p:cBhvr>
                                      <p:to>
                                        <p:strVal val="visible"/>
                                      </p:to>
                                    </p:set>
                                    <p:animEffect transition="in" filter="fade">
                                      <p:cBhvr>
                                        <p:cTn id="169" dur="500"/>
                                        <p:tgtEl>
                                          <p:spTgt spid="3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500"/>
                                        <p:tgtEl>
                                          <p:spTgt spid="3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3"/>
                                        </p:tgtEl>
                                        <p:attrNameLst>
                                          <p:attrName>style.visibility</p:attrName>
                                        </p:attrNameLst>
                                      </p:cBhvr>
                                      <p:to>
                                        <p:strVal val="visible"/>
                                      </p:to>
                                    </p:set>
                                    <p:animEffect transition="in" filter="fade">
                                      <p:cBhvr>
                                        <p:cTn id="175" dur="500"/>
                                        <p:tgtEl>
                                          <p:spTgt spid="3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fade">
                                      <p:cBhvr>
                                        <p:cTn id="178" dur="500"/>
                                        <p:tgtEl>
                                          <p:spTgt spid="3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fade">
                                      <p:cBhvr>
                                        <p:cTn id="181" dur="500"/>
                                        <p:tgtEl>
                                          <p:spTgt spid="3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500"/>
                                        <p:tgtEl>
                                          <p:spTgt spid="4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 Platform</a:t>
            </a:r>
            <a:endParaRPr lang="en-US" dirty="0"/>
          </a:p>
        </p:txBody>
      </p:sp>
      <p:graphicFrame>
        <p:nvGraphicFramePr>
          <p:cNvPr id="4" name="Diagram 3"/>
          <p:cNvGraphicFramePr/>
          <p:nvPr>
            <p:extLst>
              <p:ext uri="{D42A27DB-BD31-4B8C-83A1-F6EECF244321}">
                <p14:modId xmlns:p14="http://schemas.microsoft.com/office/powerpoint/2010/main" val="802003261"/>
              </p:ext>
            </p:extLst>
          </p:nvPr>
        </p:nvGraphicFramePr>
        <p:xfrm>
          <a:off x="410833" y="1298558"/>
          <a:ext cx="4039567" cy="3077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999186305"/>
              </p:ext>
            </p:extLst>
          </p:nvPr>
        </p:nvGraphicFramePr>
        <p:xfrm>
          <a:off x="5066648" y="1162232"/>
          <a:ext cx="6811028" cy="43088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2" descr="http://blog.frankovic.net/wp-content/uploads/2010/10/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2525" y="4410075"/>
            <a:ext cx="2240870" cy="229552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4465675" y="2190530"/>
            <a:ext cx="680484" cy="425302"/>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ight Arrow 7"/>
          <p:cNvSpPr/>
          <p:nvPr/>
        </p:nvSpPr>
        <p:spPr bwMode="auto">
          <a:xfrm>
            <a:off x="4465675" y="2615832"/>
            <a:ext cx="680484" cy="425302"/>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ight Arrow 8"/>
          <p:cNvSpPr/>
          <p:nvPr/>
        </p:nvSpPr>
        <p:spPr bwMode="auto">
          <a:xfrm>
            <a:off x="4465675" y="3041134"/>
            <a:ext cx="680484" cy="425302"/>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ight Arrow 9"/>
          <p:cNvSpPr/>
          <p:nvPr/>
        </p:nvSpPr>
        <p:spPr bwMode="auto">
          <a:xfrm>
            <a:off x="4465675" y="3842121"/>
            <a:ext cx="680484" cy="425302"/>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ight Arrow 10"/>
          <p:cNvSpPr/>
          <p:nvPr/>
        </p:nvSpPr>
        <p:spPr bwMode="auto">
          <a:xfrm>
            <a:off x="4465675" y="4249701"/>
            <a:ext cx="680484" cy="425302"/>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Private Cloud Security Principles</a:t>
            </a:r>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8" name="Picture 2" descr="Yuri Diogenes [MSFT]'s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4953000"/>
            <a:ext cx="780790" cy="876398"/>
          </a:xfrm>
          <a:prstGeom prst="rect">
            <a:avLst/>
          </a:prstGeom>
          <a:noFill/>
          <a:extLst>
            <a:ext uri="{909E8E84-426E-40DD-AFC4-6F175D3DCCD1}">
              <a14:hiddenFill xmlns:a14="http://schemas.microsoft.com/office/drawing/2010/main">
                <a:solidFill>
                  <a:srgbClr val="FFFFFF"/>
                </a:solidFill>
              </a14:hiddenFill>
            </a:ext>
          </a:extLst>
        </p:spPr>
      </p:pic>
      <p:sp>
        <p:nvSpPr>
          <p:cNvPr id="11" name="Presentation Title Rectangle"/>
          <p:cNvSpPr txBox="1">
            <a:spLocks/>
          </p:cNvSpPr>
          <p:nvPr/>
        </p:nvSpPr>
        <p:spPr>
          <a:xfrm>
            <a:off x="8780202" y="5029200"/>
            <a:ext cx="2209800" cy="916830"/>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Yuri Diogenes</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Senior Technical Writer</a:t>
            </a:r>
          </a:p>
          <a:p>
            <a:r>
              <a:rPr lang="en-US" sz="1000" b="0" spc="-70" dirty="0" smtClean="0">
                <a:gradFill flip="none" rotWithShape="1">
                  <a:gsLst>
                    <a:gs pos="15000">
                      <a:srgbClr val="000000"/>
                    </a:gs>
                    <a:gs pos="40000">
                      <a:srgbClr val="000000"/>
                    </a:gs>
                  </a:gsLst>
                  <a:lin ang="5400000" scaled="0"/>
                  <a:tileRect/>
                </a:gradFill>
                <a:latin typeface="+mn-lt"/>
              </a:rPr>
              <a:t>Microsoft SCD </a:t>
            </a:r>
            <a:r>
              <a:rPr lang="en-US" sz="1000" b="0" spc="-70" dirty="0" err="1" smtClean="0">
                <a:gradFill flip="none" rotWithShape="1">
                  <a:gsLst>
                    <a:gs pos="15000">
                      <a:srgbClr val="000000"/>
                    </a:gs>
                    <a:gs pos="40000">
                      <a:srgbClr val="000000"/>
                    </a:gs>
                  </a:gsLst>
                  <a:lin ang="5400000" scaled="0"/>
                  <a:tileRect/>
                </a:gradFill>
                <a:latin typeface="+mn-lt"/>
              </a:rPr>
              <a:t>iX</a:t>
            </a:r>
            <a:r>
              <a:rPr lang="en-US" sz="1000" b="0" spc="-70" dirty="0" smtClean="0">
                <a:gradFill flip="none" rotWithShape="1">
                  <a:gsLst>
                    <a:gs pos="15000">
                      <a:srgbClr val="000000"/>
                    </a:gs>
                    <a:gs pos="40000">
                      <a:srgbClr val="000000"/>
                    </a:gs>
                  </a:gsLst>
                  <a:lin ang="5400000" scaled="0"/>
                  <a:tileRect/>
                </a:gradFill>
                <a:latin typeface="+mn-lt"/>
              </a:rPr>
              <a:t> Foundations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The Eleven Private Cloud Security Principles</a:t>
            </a:r>
            <a:endParaRPr lang="en-US" dirty="0"/>
          </a:p>
        </p:txBody>
      </p:sp>
      <p:sp>
        <p:nvSpPr>
          <p:cNvPr id="4" name="Rectangle 3"/>
          <p:cNvSpPr/>
          <p:nvPr/>
        </p:nvSpPr>
        <p:spPr bwMode="auto">
          <a:xfrm>
            <a:off x="1029176" y="1015525"/>
            <a:ext cx="9180036" cy="5486400"/>
          </a:xfrm>
          <a:prstGeom prst="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3600" dirty="0" smtClean="0">
                <a:solidFill>
                  <a:schemeClr val="bg1"/>
                </a:solidFill>
              </a:rPr>
              <a:t>Principles provide </a:t>
            </a:r>
            <a:r>
              <a:rPr lang="en-US" sz="3600" dirty="0">
                <a:solidFill>
                  <a:schemeClr val="bg1"/>
                </a:solidFill>
              </a:rPr>
              <a:t>general rules and guidelines to support the evolution of a </a:t>
            </a:r>
            <a:r>
              <a:rPr lang="en-US" sz="3600" dirty="0" smtClean="0">
                <a:solidFill>
                  <a:schemeClr val="bg1"/>
                </a:solidFill>
              </a:rPr>
              <a:t>secure cloud </a:t>
            </a:r>
            <a:r>
              <a:rPr lang="en-US" sz="3600" dirty="0">
                <a:solidFill>
                  <a:schemeClr val="bg1"/>
                </a:solidFill>
              </a:rPr>
              <a:t>infrastructure. </a:t>
            </a:r>
            <a:r>
              <a:rPr lang="en-US" sz="3600" dirty="0" smtClean="0">
                <a:solidFill>
                  <a:schemeClr val="bg1"/>
                </a:solidFill>
              </a:rPr>
              <a:t>They </a:t>
            </a:r>
            <a:r>
              <a:rPr lang="en-US" sz="3600" dirty="0">
                <a:solidFill>
                  <a:schemeClr val="bg1"/>
                </a:solidFill>
              </a:rPr>
              <a:t>are enduring, seldom amended, and inform and support the way </a:t>
            </a:r>
            <a:r>
              <a:rPr lang="en-US" sz="3600" dirty="0" smtClean="0">
                <a:solidFill>
                  <a:schemeClr val="bg1"/>
                </a:solidFill>
              </a:rPr>
              <a:t>you secure the private cloud. These </a:t>
            </a:r>
            <a:r>
              <a:rPr lang="en-US" sz="3600" dirty="0">
                <a:solidFill>
                  <a:schemeClr val="bg1"/>
                </a:solidFill>
              </a:rPr>
              <a:t>principles </a:t>
            </a:r>
            <a:r>
              <a:rPr lang="en-US" sz="3600" dirty="0" smtClean="0">
                <a:solidFill>
                  <a:schemeClr val="bg1"/>
                </a:solidFill>
              </a:rPr>
              <a:t>form </a:t>
            </a:r>
            <a:r>
              <a:rPr lang="en-US" sz="3600" dirty="0">
                <a:solidFill>
                  <a:schemeClr val="bg1"/>
                </a:solidFill>
              </a:rPr>
              <a:t>the basis on which a </a:t>
            </a:r>
            <a:r>
              <a:rPr lang="en-US" sz="3600" dirty="0" smtClean="0">
                <a:solidFill>
                  <a:schemeClr val="bg1"/>
                </a:solidFill>
              </a:rPr>
              <a:t>secure cloud </a:t>
            </a:r>
            <a:r>
              <a:rPr lang="en-US" sz="3600" dirty="0">
                <a:solidFill>
                  <a:schemeClr val="bg1"/>
                </a:solidFill>
              </a:rPr>
              <a:t>infrastructure is planned, designed and </a:t>
            </a:r>
            <a:r>
              <a:rPr lang="en-US" sz="3600" dirty="0" smtClean="0">
                <a:solidFill>
                  <a:schemeClr val="bg1"/>
                </a:solidFill>
              </a:rPr>
              <a:t>created.</a:t>
            </a:r>
            <a:endParaRPr lang="en-US" sz="3600" spc="-50" dirty="0" smtClean="0">
              <a:solidFill>
                <a:schemeClr val="bg1"/>
              </a:solidFill>
              <a:latin typeface="Segoe UI" pitchFamily="34" charset="0"/>
              <a:ea typeface="Segoe UI" pitchFamily="34" charset="0"/>
              <a:cs typeface="Segoe UI" pitchFamily="34" charset="0"/>
            </a:endParaRPr>
          </a:p>
        </p:txBody>
      </p:sp>
      <p:sp>
        <p:nvSpPr>
          <p:cNvPr id="5" name="Rounded Rectangle 4"/>
          <p:cNvSpPr/>
          <p:nvPr/>
        </p:nvSpPr>
        <p:spPr bwMode="auto">
          <a:xfrm>
            <a:off x="3832625" y="5075268"/>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Limit “routing”</a:t>
            </a:r>
          </a:p>
        </p:txBody>
      </p:sp>
      <p:sp>
        <p:nvSpPr>
          <p:cNvPr id="6" name="Rounded Rectangle 5"/>
          <p:cNvSpPr/>
          <p:nvPr/>
        </p:nvSpPr>
        <p:spPr bwMode="auto">
          <a:xfrm>
            <a:off x="5877619" y="4070496"/>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Use strong cryptography</a:t>
            </a:r>
          </a:p>
        </p:txBody>
      </p:sp>
      <p:sp>
        <p:nvSpPr>
          <p:cNvPr id="7" name="Rounded Rectangle 6"/>
          <p:cNvSpPr/>
          <p:nvPr/>
        </p:nvSpPr>
        <p:spPr bwMode="auto">
          <a:xfrm>
            <a:off x="1812438" y="5075269"/>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Minimize attack service </a:t>
            </a:r>
          </a:p>
        </p:txBody>
      </p:sp>
      <p:sp>
        <p:nvSpPr>
          <p:cNvPr id="8" name="Rounded Rectangle 7"/>
          <p:cNvSpPr/>
          <p:nvPr/>
        </p:nvSpPr>
        <p:spPr bwMode="auto">
          <a:xfrm>
            <a:off x="5877619" y="5075266"/>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Audit extensively</a:t>
            </a:r>
          </a:p>
        </p:txBody>
      </p:sp>
      <p:sp>
        <p:nvSpPr>
          <p:cNvPr id="9" name="Rounded Rectangle 8"/>
          <p:cNvSpPr/>
          <p:nvPr/>
        </p:nvSpPr>
        <p:spPr bwMode="auto">
          <a:xfrm>
            <a:off x="8039576" y="5075267"/>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Strong GRC</a:t>
            </a:r>
          </a:p>
        </p:txBody>
      </p:sp>
      <p:sp>
        <p:nvSpPr>
          <p:cNvPr id="10" name="Rounded Rectangle 9"/>
          <p:cNvSpPr/>
          <p:nvPr/>
        </p:nvSpPr>
        <p:spPr bwMode="auto">
          <a:xfrm>
            <a:off x="8039576" y="4070496"/>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Automate security operations</a:t>
            </a:r>
          </a:p>
        </p:txBody>
      </p:sp>
      <p:sp>
        <p:nvSpPr>
          <p:cNvPr id="11" name="Rounded Rectangle 10"/>
          <p:cNvSpPr/>
          <p:nvPr/>
        </p:nvSpPr>
        <p:spPr bwMode="auto">
          <a:xfrm>
            <a:off x="5877619" y="3030279"/>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Security</a:t>
            </a:r>
            <a:r>
              <a:rPr kumimoji="0" lang="en-US" sz="1600" b="0" i="0" u="none" strike="noStrike" kern="0" cap="none" spc="-50" normalizeH="0" noProof="0" dirty="0" smtClean="0">
                <a:ln>
                  <a:noFill/>
                </a:ln>
                <a:solidFill>
                  <a:srgbClr val="000000"/>
                </a:solidFill>
                <a:effectLst/>
                <a:uLnTx/>
                <a:uFillTx/>
                <a:latin typeface="Segoe UI" pitchFamily="34" charset="0"/>
                <a:ea typeface="Segoe UI" pitchFamily="34" charset="0"/>
                <a:cs typeface="Segoe UI" pitchFamily="34" charset="0"/>
              </a:rPr>
              <a:t> is a wrapper</a:t>
            </a:r>
            <a:endPar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endParaRPr>
          </a:p>
        </p:txBody>
      </p:sp>
      <p:sp>
        <p:nvSpPr>
          <p:cNvPr id="12" name="Rounded Rectangle 11"/>
          <p:cNvSpPr/>
          <p:nvPr/>
        </p:nvSpPr>
        <p:spPr bwMode="auto">
          <a:xfrm>
            <a:off x="3832625" y="4070496"/>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6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All data locations accessible</a:t>
            </a:r>
          </a:p>
        </p:txBody>
      </p:sp>
      <p:sp>
        <p:nvSpPr>
          <p:cNvPr id="13" name="Rounded Rectangle 12"/>
          <p:cNvSpPr/>
          <p:nvPr/>
        </p:nvSpPr>
        <p:spPr bwMode="auto">
          <a:xfrm>
            <a:off x="1812438" y="4069164"/>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Attackers are AuthN and AuthZ</a:t>
            </a:r>
          </a:p>
        </p:txBody>
      </p:sp>
      <p:sp>
        <p:nvSpPr>
          <p:cNvPr id="14" name="Rounded Rectangle 13"/>
          <p:cNvSpPr/>
          <p:nvPr/>
        </p:nvSpPr>
        <p:spPr bwMode="auto">
          <a:xfrm>
            <a:off x="3832625" y="3030278"/>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Enforce Isolation</a:t>
            </a:r>
          </a:p>
        </p:txBody>
      </p:sp>
      <p:sp>
        <p:nvSpPr>
          <p:cNvPr id="15" name="Rounded Rectangle 14"/>
          <p:cNvSpPr/>
          <p:nvPr/>
        </p:nvSpPr>
        <p:spPr bwMode="auto">
          <a:xfrm>
            <a:off x="4832750" y="2011103"/>
            <a:ext cx="1828800" cy="818707"/>
          </a:xfrm>
          <a:prstGeom prst="roundRect">
            <a:avLst/>
          </a:prstGeom>
          <a:solidFill>
            <a:srgbClr val="8CC600">
              <a:lumMod val="60000"/>
              <a:lumOff val="40000"/>
            </a:srgbClr>
          </a:solidFill>
          <a:ln w="9525" cap="flat" cmpd="sng" algn="ctr">
            <a:noFill/>
            <a:prstDash val="solid"/>
            <a:headEnd type="none" w="med" len="med"/>
            <a:tailEnd type="none" w="med" len="med"/>
          </a:ln>
          <a:effectLst>
            <a:glow rad="101600">
              <a:srgbClr val="FF8A00">
                <a:satMod val="175000"/>
                <a:alpha val="40000"/>
              </a:srgbClr>
            </a:glow>
          </a:effectLst>
          <a:scene3d>
            <a:camera prst="orthographicFront"/>
            <a:lightRig rig="threePt" dir="t"/>
          </a:scene3d>
          <a:sp3d>
            <a:bevelT prst="angle"/>
          </a:sp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50" normalizeH="0" baseline="0" noProof="0" dirty="0" smtClean="0">
                <a:ln>
                  <a:noFill/>
                </a:ln>
                <a:solidFill>
                  <a:srgbClr val="000000"/>
                </a:solidFill>
                <a:effectLst/>
                <a:uLnTx/>
                <a:uFillTx/>
                <a:latin typeface="Segoe UI" pitchFamily="34" charset="0"/>
                <a:ea typeface="Segoe UI" pitchFamily="34" charset="0"/>
                <a:cs typeface="Segoe UI" pitchFamily="34" charset="0"/>
              </a:rPr>
              <a:t>Apply generic security best practices</a:t>
            </a: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3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3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3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3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3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3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3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a:xfrm>
            <a:off x="4179052" y="3187136"/>
            <a:ext cx="6610546" cy="1765864"/>
          </a:xfrm>
        </p:spPr>
        <p:txBody>
          <a:bodyPr/>
          <a:lstStyle/>
          <a:p>
            <a:r>
              <a:rPr lang="en-US" dirty="0" smtClean="0"/>
              <a:t>Cloud Security Challenges</a:t>
            </a:r>
            <a:br>
              <a:rPr lang="en-US" dirty="0" smtClean="0"/>
            </a:br>
            <a:r>
              <a:rPr lang="en-US" dirty="0" smtClean="0"/>
              <a:t>Secondary to Essential Characteristics</a:t>
            </a:r>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8" name="Picture 2" descr="Yuri Diogenes [MSFT]'s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4953000"/>
            <a:ext cx="780790" cy="876398"/>
          </a:xfrm>
          <a:prstGeom prst="rect">
            <a:avLst/>
          </a:prstGeom>
          <a:noFill/>
          <a:extLst>
            <a:ext uri="{909E8E84-426E-40DD-AFC4-6F175D3DCCD1}">
              <a14:hiddenFill xmlns:a14="http://schemas.microsoft.com/office/drawing/2010/main">
                <a:solidFill>
                  <a:srgbClr val="FFFFFF"/>
                </a:solidFill>
              </a14:hiddenFill>
            </a:ext>
          </a:extLst>
        </p:spPr>
      </p:pic>
      <p:sp>
        <p:nvSpPr>
          <p:cNvPr id="11" name="Presentation Title Rectangle"/>
          <p:cNvSpPr txBox="1">
            <a:spLocks/>
          </p:cNvSpPr>
          <p:nvPr/>
        </p:nvSpPr>
        <p:spPr>
          <a:xfrm>
            <a:off x="8780202" y="5029200"/>
            <a:ext cx="2209800" cy="916830"/>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Yuri Diogenes</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Senior Technical Writer</a:t>
            </a:r>
          </a:p>
          <a:p>
            <a:r>
              <a:rPr lang="en-US" sz="1000" b="0" spc="-70" dirty="0" smtClean="0">
                <a:gradFill flip="none" rotWithShape="1">
                  <a:gsLst>
                    <a:gs pos="15000">
                      <a:srgbClr val="000000"/>
                    </a:gs>
                    <a:gs pos="40000">
                      <a:srgbClr val="000000"/>
                    </a:gs>
                  </a:gsLst>
                  <a:lin ang="5400000" scaled="0"/>
                  <a:tileRect/>
                </a:gradFill>
                <a:latin typeface="+mn-lt"/>
              </a:rPr>
              <a:t>Microsoft SCD </a:t>
            </a:r>
            <a:r>
              <a:rPr lang="en-US" sz="1000" b="0" spc="-70" dirty="0" err="1" smtClean="0">
                <a:gradFill flip="none" rotWithShape="1">
                  <a:gsLst>
                    <a:gs pos="15000">
                      <a:srgbClr val="000000"/>
                    </a:gs>
                    <a:gs pos="40000">
                      <a:srgbClr val="000000"/>
                    </a:gs>
                  </a:gsLst>
                  <a:lin ang="5400000" scaled="0"/>
                  <a:tileRect/>
                </a:gradFill>
                <a:latin typeface="+mn-lt"/>
              </a:rPr>
              <a:t>iX</a:t>
            </a:r>
            <a:r>
              <a:rPr lang="en-US" sz="1000" b="0" spc="-70" dirty="0" smtClean="0">
                <a:gradFill flip="none" rotWithShape="1">
                  <a:gsLst>
                    <a:gs pos="15000">
                      <a:srgbClr val="000000"/>
                    </a:gs>
                    <a:gs pos="40000">
                      <a:srgbClr val="000000"/>
                    </a:gs>
                  </a:gsLst>
                  <a:lin ang="5400000" scaled="0"/>
                  <a:tileRect/>
                </a:gradFill>
                <a:latin typeface="+mn-lt"/>
              </a:rPr>
              <a:t> Foundations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Pooling</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409" y="228600"/>
            <a:ext cx="583436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3773442864"/>
              </p:ext>
            </p:extLst>
          </p:nvPr>
        </p:nvGraphicFramePr>
        <p:xfrm>
          <a:off x="466726" y="1047750"/>
          <a:ext cx="459105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C:\Users\tomsh\AppData\Local\Microsoft\Windows\Temporary Internet Files\Content.IE5\V8FCZ8D0\MP900448626[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337" y="342900"/>
            <a:ext cx="1016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omsh\AppData\Local\Microsoft\Windows\Temporary Internet Files\Content.IE5\UC9LS4FU\MP900448617[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7699" y="342901"/>
            <a:ext cx="10262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tomsh\AppData\Local\Microsoft\Windows\Temporary Internet Files\Content.IE5\V8FCZ8D0\MP900431217[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0349" y="342901"/>
            <a:ext cx="6667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tomsh\AppData\Local\Microsoft\Windows\Temporary Internet Files\Content.IE5\UC9LS4FU\MP90040670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9166" y="1601788"/>
            <a:ext cx="993172" cy="6618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tomsh\AppData\Local\Microsoft\Windows\Temporary Internet Files\Content.IE5\V8FCZ8D0\MP900442473[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7468" y="1601788"/>
            <a:ext cx="496392" cy="6618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tomsh\AppData\Local\Microsoft\Windows\Temporary Internet Files\Content.IE5\JN38AUG2\MC900431643[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25243" y="1535113"/>
            <a:ext cx="661856" cy="661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tomsh\AppData\Local\Microsoft\Windows\Temporary Internet Files\Content.IE5\V8FCZ8D0\MC900437797[1].wm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5238" y="2595561"/>
            <a:ext cx="927100" cy="8334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sers\tomsh\AppData\Local\Microsoft\Windows\Temporary Internet Files\Content.IE5\UC9LS4FU\MC900433850[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23660" y="2514711"/>
            <a:ext cx="914287" cy="914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C:\Users\tomsh\AppData\Local\Microsoft\Windows\Temporary Internet Files\Content.IE5\0D23SP3D\MP900442939[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77833" y="2514711"/>
            <a:ext cx="609266" cy="9128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Users\tomsh\AppData\Local\Microsoft\Windows\Temporary Internet Files\Content.IE5\UC9LS4FU\MP900442705[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93361" y="250601"/>
            <a:ext cx="2156460" cy="3230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6" name="Diagram 15"/>
          <p:cNvGraphicFramePr/>
          <p:nvPr>
            <p:extLst>
              <p:ext uri="{D42A27DB-BD31-4B8C-83A1-F6EECF244321}">
                <p14:modId xmlns:p14="http://schemas.microsoft.com/office/powerpoint/2010/main" val="4213074497"/>
              </p:ext>
            </p:extLst>
          </p:nvPr>
        </p:nvGraphicFramePr>
        <p:xfrm>
          <a:off x="2966484" y="4125432"/>
          <a:ext cx="7091044" cy="246221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4000"/>
                            </p:stCondLst>
                            <p:childTnLst>
                              <p:par>
                                <p:cTn id="13" presetID="10" presetClass="entr" presetSubtype="0" fill="hold" nodeType="afterEffect">
                                  <p:stCondLst>
                                    <p:cond delay="3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500"/>
                            </p:stCondLst>
                            <p:childTnLst>
                              <p:par>
                                <p:cTn id="17" presetID="10" presetClass="entr" presetSubtype="0" fill="hold" nodeType="after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1000"/>
                            </p:stCondLst>
                            <p:childTnLst>
                              <p:par>
                                <p:cTn id="21" presetID="10" presetClass="entr" presetSubtype="0" fill="hold" nodeType="afterEffect">
                                  <p:stCondLst>
                                    <p:cond delay="3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4500"/>
                            </p:stCondLst>
                            <p:childTnLst>
                              <p:par>
                                <p:cTn id="25" presetID="10" presetClass="entr" presetSubtype="0" fill="hold" nodeType="afterEffect">
                                  <p:stCondLst>
                                    <p:cond delay="3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8000"/>
                            </p:stCondLst>
                            <p:childTnLst>
                              <p:par>
                                <p:cTn id="29" presetID="10" presetClass="entr" presetSubtype="0" fill="hold" nodeType="afterEffect">
                                  <p:stCondLst>
                                    <p:cond delay="3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1500"/>
                            </p:stCondLst>
                            <p:childTnLst>
                              <p:par>
                                <p:cTn id="33" presetID="10" presetClass="entr" presetSubtype="0" fill="hold" nodeType="afterEffect">
                                  <p:stCondLst>
                                    <p:cond delay="3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25000"/>
                            </p:stCondLst>
                            <p:childTnLst>
                              <p:par>
                                <p:cTn id="37" presetID="10" presetClass="entr" presetSubtype="0" fill="hold" nodeType="afterEffect">
                                  <p:stCondLst>
                                    <p:cond delay="3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28500"/>
                            </p:stCondLst>
                            <p:childTnLst>
                              <p:par>
                                <p:cTn id="41" presetID="10" presetClass="entr" presetSubtype="0" fill="hold" nodeType="afterEffect">
                                  <p:stCondLst>
                                    <p:cond delay="3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On-Demand Self-Service</a:t>
            </a:r>
            <a:endParaRPr lang="en-US" dirty="0"/>
          </a:p>
        </p:txBody>
      </p:sp>
      <p:graphicFrame>
        <p:nvGraphicFramePr>
          <p:cNvPr id="4" name="Diagram 3"/>
          <p:cNvGraphicFramePr/>
          <p:nvPr>
            <p:extLst>
              <p:ext uri="{D42A27DB-BD31-4B8C-83A1-F6EECF244321}">
                <p14:modId xmlns:p14="http://schemas.microsoft.com/office/powerpoint/2010/main" val="2811004255"/>
              </p:ext>
            </p:extLst>
          </p:nvPr>
        </p:nvGraphicFramePr>
        <p:xfrm>
          <a:off x="303212" y="1828800"/>
          <a:ext cx="4591050"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515521219"/>
              </p:ext>
            </p:extLst>
          </p:nvPr>
        </p:nvGraphicFramePr>
        <p:xfrm>
          <a:off x="5088968" y="1419003"/>
          <a:ext cx="6634717" cy="3514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bwMode="auto">
          <a:xfrm>
            <a:off x="2048058" y="4927747"/>
            <a:ext cx="2690037" cy="1392865"/>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Errors in security provisioning</a:t>
            </a:r>
            <a:endPar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5018086" y="4927747"/>
            <a:ext cx="2690037" cy="1392865"/>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Clean up processes</a:t>
            </a:r>
            <a:endPar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ectangle 7"/>
          <p:cNvSpPr/>
          <p:nvPr/>
        </p:nvSpPr>
        <p:spPr bwMode="auto">
          <a:xfrm>
            <a:off x="7931407" y="4927747"/>
            <a:ext cx="2690037" cy="1392865"/>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SLA needs</a:t>
            </a:r>
            <a:b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to be explicit</a:t>
            </a:r>
          </a:p>
        </p:txBody>
      </p:sp>
      <p:pic>
        <p:nvPicPr>
          <p:cNvPr id="9" name="Picture 2" descr="C:\Users\tomsh\AppData\Local\Microsoft\Windows\Temporary Internet Files\Content.IE5\0D23SP3D\MC900441737[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9176" y="781049"/>
            <a:ext cx="2036135" cy="2036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tomsh\AppData\Local\Microsoft\Windows\Temporary Internet Files\Content.IE5\0D23SP3D\MP9004053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36" y="4185084"/>
            <a:ext cx="3486403" cy="2490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19112" y="228600"/>
            <a:ext cx="11149013" cy="747897"/>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Agenda</a:t>
            </a:r>
            <a:endParaRPr lang="en-US"/>
          </a:p>
        </p:txBody>
      </p:sp>
      <p:sp>
        <p:nvSpPr>
          <p:cNvPr id="7" name="Orange"/>
          <p:cNvSpPr/>
          <p:nvPr/>
        </p:nvSpPr>
        <p:spPr bwMode="auto">
          <a:xfrm>
            <a:off x="6029600" y="245715"/>
            <a:ext cx="5136557" cy="972268"/>
          </a:xfrm>
          <a:prstGeom prst="roundRect">
            <a:avLst>
              <a:gd name="adj" fmla="val 0"/>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latin typeface="Segoe UI" pitchFamily="34" charset="0"/>
                <a:ea typeface="Segoe UI" pitchFamily="34" charset="0"/>
                <a:cs typeface="Segoe UI" pitchFamily="34" charset="0"/>
              </a:rPr>
              <a:t>Rebooting the Datacenter Requires a Strong Architectural Foundation</a:t>
            </a:r>
            <a:endParaRPr lang="en-US" sz="2200" dirty="0">
              <a:solidFill>
                <a:schemeClr val="tx1">
                  <a:alpha val="99000"/>
                </a:schemeClr>
              </a:solidFill>
              <a:latin typeface="Segoe UI" pitchFamily="34" charset="0"/>
              <a:ea typeface="Segoe UI" pitchFamily="34" charset="0"/>
              <a:cs typeface="Segoe UI"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436" y="4221088"/>
            <a:ext cx="3508535" cy="241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bwMode="auto">
          <a:xfrm>
            <a:off x="4582244" y="5013176"/>
            <a:ext cx="1584176" cy="648072"/>
          </a:xfrm>
          <a:prstGeom prst="rightArrow">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Text Placeholder 2"/>
          <p:cNvSpPr txBox="1">
            <a:spLocks/>
          </p:cNvSpPr>
          <p:nvPr/>
        </p:nvSpPr>
        <p:spPr>
          <a:xfrm>
            <a:off x="519112" y="1243383"/>
            <a:ext cx="11149013" cy="2737285"/>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Who needs an Architect?</a:t>
            </a:r>
          </a:p>
          <a:p>
            <a:r>
              <a:rPr lang="en-US" sz="2400" dirty="0" smtClean="0"/>
              <a:t>Cloud and Security</a:t>
            </a:r>
          </a:p>
          <a:p>
            <a:r>
              <a:rPr lang="en-US" sz="2400" dirty="0" smtClean="0"/>
              <a:t>Key Security Differences in Private Cloud</a:t>
            </a:r>
          </a:p>
          <a:p>
            <a:r>
              <a:rPr lang="en-US" sz="2400" dirty="0" smtClean="0"/>
              <a:t>Private Cloud Security Principles</a:t>
            </a:r>
          </a:p>
          <a:p>
            <a:r>
              <a:rPr lang="en-US" sz="2400" dirty="0" smtClean="0"/>
              <a:t>Cloud Security Challenges Secondary to Essential Characteristics</a:t>
            </a:r>
          </a:p>
          <a:p>
            <a:r>
              <a:rPr lang="en-US" sz="2400" dirty="0" smtClean="0"/>
              <a:t>Private Cloud Reference Model</a:t>
            </a:r>
          </a:p>
          <a:p>
            <a:r>
              <a:rPr lang="en-US" sz="2400" dirty="0" smtClean="0"/>
              <a:t>Private Cloud Security Model</a:t>
            </a:r>
          </a:p>
          <a:p>
            <a:endParaRPr lang="en-US" sz="2400" dirty="0"/>
          </a:p>
        </p:txBody>
      </p:sp>
    </p:spTree>
    <p:extLst>
      <p:ext uri="{BB962C8B-B14F-4D97-AF65-F5344CB8AC3E}">
        <p14:creationId xmlns:p14="http://schemas.microsoft.com/office/powerpoint/2010/main" val="73911458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Elasticity</a:t>
            </a:r>
            <a:endParaRPr lang="en-US" dirty="0"/>
          </a:p>
        </p:txBody>
      </p:sp>
      <p:pic>
        <p:nvPicPr>
          <p:cNvPr id="4" name="Picture 2" descr="http://theapplepeeled.com/wordpress/wp-content/uploads/2010/09/rubber-band-stretc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383" y="184998"/>
            <a:ext cx="4286250" cy="3067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794132943"/>
              </p:ext>
            </p:extLst>
          </p:nvPr>
        </p:nvGraphicFramePr>
        <p:xfrm>
          <a:off x="303212" y="1169248"/>
          <a:ext cx="5211061"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C:\Users\tomsh\AppData\Local\Microsoft\Windows\Temporary Internet Files\Content.IE5\0D23SP3D\MC90043524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0739" y="1631321"/>
            <a:ext cx="999537" cy="19776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73091" y="4395787"/>
            <a:ext cx="6336030" cy="2462213"/>
          </a:xfrm>
          <a:prstGeom prst="rect">
            <a:avLst/>
          </a:prstGeom>
          <a:noFill/>
        </p:spPr>
        <p:txBody>
          <a:bodyPr wrap="none" lIns="0" tIns="0" rIns="0" bIns="0" rtlCol="0">
            <a:spAutoFit/>
          </a:bodyPr>
          <a:lstStyle/>
          <a:p>
            <a:r>
              <a:rPr lang="en-US" sz="4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Automation -&gt; Resource DoS</a:t>
            </a:r>
          </a:p>
          <a:p>
            <a:r>
              <a:rPr lang="en-US" sz="4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Malicious and Inadvertent</a:t>
            </a:r>
          </a:p>
          <a:p>
            <a:r>
              <a:rPr lang="en-US" sz="4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Monitor/Manage Resources</a:t>
            </a:r>
          </a:p>
          <a:p>
            <a:r>
              <a:rPr lang="en-US" sz="4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Policy Based Quotas</a:t>
            </a:r>
          </a:p>
        </p:txBody>
      </p:sp>
      <p:pic>
        <p:nvPicPr>
          <p:cNvPr id="8"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8614" y="3210612"/>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087" y="3210612"/>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3560" y="3210612"/>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1033" y="3210612"/>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18506" y="3210612"/>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5541" y="3760945"/>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3014" y="3760945"/>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0487" y="3760945"/>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7960" y="3760945"/>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25433" y="3760945"/>
            <a:ext cx="83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 decel="5000" autoRev="1" fill="hold" nodeType="withEffect">
                                  <p:stCondLst>
                                    <p:cond delay="0"/>
                                  </p:stCondLst>
                                  <p:childTnLst>
                                    <p:animScale>
                                      <p:cBhvr>
                                        <p:cTn id="6" dur="3000" fill="hold"/>
                                        <p:tgtEl>
                                          <p:spTgt spid="6"/>
                                        </p:tgtEl>
                                      </p:cBhvr>
                                      <p:by x="250000" y="250000"/>
                                    </p:animScale>
                                  </p:childTnLst>
                                </p:cTn>
                              </p:par>
                            </p:childTnLst>
                          </p:cTn>
                        </p:par>
                        <p:par>
                          <p:cTn id="7" fill="hold">
                            <p:stCondLst>
                              <p:cond delay="6000"/>
                            </p:stCondLst>
                            <p:childTnLst>
                              <p:par>
                                <p:cTn id="8" presetID="10"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7500"/>
                            </p:stCondLst>
                            <p:childTnLst>
                              <p:par>
                                <p:cTn id="12" presetID="10" presetClass="entr" presetSubtype="0"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par>
                          <p:cTn id="15" fill="hold">
                            <p:stCondLst>
                              <p:cond delay="9000"/>
                            </p:stCondLst>
                            <p:childTnLst>
                              <p:par>
                                <p:cTn id="16" presetID="10" presetClass="entr" presetSubtype="0" fill="hold"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10500"/>
                            </p:stCondLst>
                            <p:childTnLst>
                              <p:par>
                                <p:cTn id="20" presetID="10" presetClass="entr" presetSubtype="0"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12000"/>
                            </p:stCondLst>
                            <p:childTnLst>
                              <p:par>
                                <p:cTn id="24" presetID="10" presetClass="entr" presetSubtype="0"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par>
                          <p:cTn id="27" fill="hold">
                            <p:stCondLst>
                              <p:cond delay="13500"/>
                            </p:stCondLst>
                            <p:childTnLst>
                              <p:par>
                                <p:cTn id="28" presetID="10" presetClass="entr" presetSubtype="0" fill="hold" nodeType="after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childTnLst>
                          </p:cTn>
                        </p:par>
                        <p:par>
                          <p:cTn id="31" fill="hold">
                            <p:stCondLst>
                              <p:cond delay="15000"/>
                            </p:stCondLst>
                            <p:childTnLst>
                              <p:par>
                                <p:cTn id="32" presetID="10" presetClass="entr" presetSubtype="0" fill="hold" nodeType="after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childTnLst>
                          </p:cTn>
                        </p:par>
                        <p:par>
                          <p:cTn id="35" fill="hold">
                            <p:stCondLst>
                              <p:cond delay="16500"/>
                            </p:stCondLst>
                            <p:childTnLst>
                              <p:par>
                                <p:cTn id="36" presetID="10" presetClass="entr" presetSubtype="0" fill="hold" nodeType="after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childTnLst>
                          </p:cTn>
                        </p:par>
                        <p:par>
                          <p:cTn id="39" fill="hold">
                            <p:stCondLst>
                              <p:cond delay="18000"/>
                            </p:stCondLst>
                            <p:childTnLst>
                              <p:par>
                                <p:cTn id="40" presetID="10" presetClass="entr" presetSubtype="0" fill="hold" nodeType="after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par>
                          <p:cTn id="43" fill="hold">
                            <p:stCondLst>
                              <p:cond delay="19500"/>
                            </p:stCondLst>
                            <p:childTnLst>
                              <p:par>
                                <p:cTn id="44" presetID="10" presetClass="entr" presetSubtype="0" fill="hold" nodeType="afterEffect">
                                  <p:stCondLst>
                                    <p:cond delay="5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par>
                          <p:cTn id="47" fill="hold">
                            <p:stCondLst>
                              <p:cond delay="21000"/>
                            </p:stCondLst>
                            <p:childTnLst>
                              <p:par>
                                <p:cTn id="48" presetID="10" presetClass="exit" presetSubtype="0" fill="hold" nodeType="afterEffect">
                                  <p:stCondLst>
                                    <p:cond delay="50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par>
                          <p:cTn id="51" fill="hold">
                            <p:stCondLst>
                              <p:cond delay="22500"/>
                            </p:stCondLst>
                            <p:childTnLst>
                              <p:par>
                                <p:cTn id="52" presetID="10" presetClass="exit" presetSubtype="0" fill="hold" nodeType="afterEffect">
                                  <p:stCondLst>
                                    <p:cond delay="500"/>
                                  </p:stCondLst>
                                  <p:childTnLst>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childTnLst>
                          </p:cTn>
                        </p:par>
                        <p:par>
                          <p:cTn id="55" fill="hold">
                            <p:stCondLst>
                              <p:cond delay="24000"/>
                            </p:stCondLst>
                            <p:childTnLst>
                              <p:par>
                                <p:cTn id="56" presetID="10" presetClass="exit" presetSubtype="0" fill="hold" nodeType="afterEffect">
                                  <p:stCondLst>
                                    <p:cond delay="500"/>
                                  </p:stCondLst>
                                  <p:childTnLst>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childTnLst>
                          </p:cTn>
                        </p:par>
                        <p:par>
                          <p:cTn id="59" fill="hold">
                            <p:stCondLst>
                              <p:cond delay="25500"/>
                            </p:stCondLst>
                            <p:childTnLst>
                              <p:par>
                                <p:cTn id="60" presetID="10" presetClass="exit" presetSubtype="0" fill="hold" nodeType="afterEffect">
                                  <p:stCondLst>
                                    <p:cond delay="500"/>
                                  </p:stCondLst>
                                  <p:childTnLst>
                                    <p:animEffect transition="out" filter="fade">
                                      <p:cBhvr>
                                        <p:cTn id="61" dur="1000"/>
                                        <p:tgtEl>
                                          <p:spTgt spid="11"/>
                                        </p:tgtEl>
                                      </p:cBhvr>
                                    </p:animEffect>
                                    <p:set>
                                      <p:cBhvr>
                                        <p:cTn id="62" dur="1" fill="hold">
                                          <p:stCondLst>
                                            <p:cond delay="999"/>
                                          </p:stCondLst>
                                        </p:cTn>
                                        <p:tgtEl>
                                          <p:spTgt spid="11"/>
                                        </p:tgtEl>
                                        <p:attrNameLst>
                                          <p:attrName>style.visibility</p:attrName>
                                        </p:attrNameLst>
                                      </p:cBhvr>
                                      <p:to>
                                        <p:strVal val="hidden"/>
                                      </p:to>
                                    </p:set>
                                  </p:childTnLst>
                                </p:cTn>
                              </p:par>
                            </p:childTnLst>
                          </p:cTn>
                        </p:par>
                        <p:par>
                          <p:cTn id="63" fill="hold">
                            <p:stCondLst>
                              <p:cond delay="27000"/>
                            </p:stCondLst>
                            <p:childTnLst>
                              <p:par>
                                <p:cTn id="64" presetID="10" presetClass="exit" presetSubtype="0" fill="hold" nodeType="afterEffect">
                                  <p:stCondLst>
                                    <p:cond delay="500"/>
                                  </p:stCondLst>
                                  <p:childTnLst>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28500"/>
                            </p:stCondLst>
                            <p:childTnLst>
                              <p:par>
                                <p:cTn id="68" presetID="10" presetClass="exit" presetSubtype="0" fill="hold" nodeType="afterEffect">
                                  <p:stCondLst>
                                    <p:cond delay="500"/>
                                  </p:stCondLst>
                                  <p:childTnLst>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30000"/>
                            </p:stCondLst>
                            <p:childTnLst>
                              <p:par>
                                <p:cTn id="72" presetID="10" presetClass="exit" presetSubtype="0" fill="hold" nodeType="afterEffect">
                                  <p:stCondLst>
                                    <p:cond delay="500"/>
                                  </p:stCondLst>
                                  <p:childTnLst>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childTnLst>
                          </p:cTn>
                        </p:par>
                        <p:par>
                          <p:cTn id="75" fill="hold">
                            <p:stCondLst>
                              <p:cond delay="31500"/>
                            </p:stCondLst>
                            <p:childTnLst>
                              <p:par>
                                <p:cTn id="76" presetID="10" presetClass="exit" presetSubtype="0" fill="hold" nodeType="afterEffect">
                                  <p:stCondLst>
                                    <p:cond delay="50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par>
                          <p:cTn id="79" fill="hold">
                            <p:stCondLst>
                              <p:cond delay="33000"/>
                            </p:stCondLst>
                            <p:childTnLst>
                              <p:par>
                                <p:cTn id="80" presetID="10" presetClass="exit" presetSubtype="0" fill="hold" nodeType="afterEffect">
                                  <p:stCondLst>
                                    <p:cond delay="500"/>
                                  </p:stCondLst>
                                  <p:childTnLst>
                                    <p:animEffect transition="out" filter="fade">
                                      <p:cBhvr>
                                        <p:cTn id="81" dur="1000"/>
                                        <p:tgtEl>
                                          <p:spTgt spid="16"/>
                                        </p:tgtEl>
                                      </p:cBhvr>
                                    </p:animEffect>
                                    <p:set>
                                      <p:cBhvr>
                                        <p:cTn id="82" dur="1" fill="hold">
                                          <p:stCondLst>
                                            <p:cond delay="999"/>
                                          </p:stCondLst>
                                        </p:cTn>
                                        <p:tgtEl>
                                          <p:spTgt spid="16"/>
                                        </p:tgtEl>
                                        <p:attrNameLst>
                                          <p:attrName>style.visibility</p:attrName>
                                        </p:attrNameLst>
                                      </p:cBhvr>
                                      <p:to>
                                        <p:strVal val="hidden"/>
                                      </p:to>
                                    </p:set>
                                  </p:childTnLst>
                                </p:cTn>
                              </p:par>
                            </p:childTnLst>
                          </p:cTn>
                        </p:par>
                        <p:par>
                          <p:cTn id="83" fill="hold">
                            <p:stCondLst>
                              <p:cond delay="34500"/>
                            </p:stCondLst>
                            <p:childTnLst>
                              <p:par>
                                <p:cTn id="84" presetID="10" presetClass="exit" presetSubtype="0" fill="hold" nodeType="afterEffect">
                                  <p:stCondLst>
                                    <p:cond delay="500"/>
                                  </p:stCondLst>
                                  <p:childTnLst>
                                    <p:animEffect transition="out" filter="fade">
                                      <p:cBhvr>
                                        <p:cTn id="85" dur="1000"/>
                                        <p:tgtEl>
                                          <p:spTgt spid="17"/>
                                        </p:tgtEl>
                                      </p:cBhvr>
                                    </p:animEffect>
                                    <p:set>
                                      <p:cBhvr>
                                        <p:cTn id="86"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Network Access</a:t>
            </a:r>
            <a:endParaRPr lang="en-US" dirty="0"/>
          </a:p>
        </p:txBody>
      </p:sp>
      <p:pic>
        <p:nvPicPr>
          <p:cNvPr id="4" name="Picture 4" descr="http://www.microsoft.com/environment/Images/pages/promo/promo_research_clientclo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218" y="827124"/>
            <a:ext cx="3183476" cy="1847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2963983193"/>
              </p:ext>
            </p:extLst>
          </p:nvPr>
        </p:nvGraphicFramePr>
        <p:xfrm>
          <a:off x="227012" y="1981200"/>
          <a:ext cx="459105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892420642"/>
              </p:ext>
            </p:extLst>
          </p:nvPr>
        </p:nvGraphicFramePr>
        <p:xfrm>
          <a:off x="4689674" y="1949303"/>
          <a:ext cx="4650547" cy="30777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2109135" y="5686203"/>
            <a:ext cx="8216352" cy="615553"/>
          </a:xfrm>
          <a:prstGeom prst="rect">
            <a:avLst/>
          </a:prstGeom>
          <a:noFill/>
        </p:spPr>
        <p:txBody>
          <a:bodyPr wrap="none" lIns="0" tIns="0" rIns="0" bIns="0" rtlCol="0">
            <a:spAutoFit/>
          </a:bodyPr>
          <a:lstStyle/>
          <a:p>
            <a:r>
              <a:rPr lang="en-US" sz="4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Dissociation of IT from Device Control </a:t>
            </a:r>
          </a:p>
        </p:txBody>
      </p:sp>
      <p:pic>
        <p:nvPicPr>
          <p:cNvPr id="8" name="Picture 5" descr="C:\Users\tomsh\AppData\Local\Microsoft\Windows\Temporary Internet Files\Content.IE5\V8FCZ8D0\MP900448713[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3914" y="2461489"/>
            <a:ext cx="1061573" cy="1383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tomsh\AppData\Local\Microsoft\Windows\Temporary Internet Files\Content.IE5\UC9LS4FU\MP900448663[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79992" y="2461489"/>
            <a:ext cx="919533"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tomsh\AppData\Local\Microsoft\Windows\Temporary Internet Files\Content.IE5\0D23SP3D\MP900448706[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0991" y="2461489"/>
            <a:ext cx="922245"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tomsh\AppData\Local\Microsoft\Windows\Temporary Internet Files\Content.IE5\V8FCZ8D0\MP900442485[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89930" y="2461489"/>
            <a:ext cx="1124531" cy="749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tomsh\AppData\Local\Microsoft\Windows\Temporary Internet Files\Content.IE5\UC9LS4FU\MP900442320[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53338" y="2461489"/>
            <a:ext cx="922245"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sers\tomsh\AppData\Local\Microsoft\Windows\Temporary Internet Files\Content.IE5\0D23SP3D\MP900443085[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91956" y="2748471"/>
            <a:ext cx="1221280" cy="809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tomsh\AppData\Local\Microsoft\Windows\Temporary Internet Files\Content.IE5\V8FCZ8D0\MP900448713[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9211" y="2461489"/>
            <a:ext cx="1061573"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tomsh\AppData\Local\Microsoft\Windows\Temporary Internet Files\Content.IE5\UC9LS4FU\MP900448663[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05289" y="2461489"/>
            <a:ext cx="919533"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tomsh\AppData\Local\Microsoft\Windows\Temporary Internet Files\Content.IE5\0D23SP3D\MP900448706[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16288" y="2461489"/>
            <a:ext cx="922245"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tomsh\AppData\Local\Microsoft\Windows\Temporary Internet Files\Content.IE5\V8FCZ8D0\MP900442485[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5227" y="2461489"/>
            <a:ext cx="1124531" cy="749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Users\tomsh\AppData\Local\Microsoft\Windows\Temporary Internet Files\Content.IE5\UC9LS4FU\MP900442320[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78635" y="2461489"/>
            <a:ext cx="922245" cy="13833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tomsh\AppData\Local\Microsoft\Windows\Temporary Internet Files\Content.IE5\0D23SP3D\MP900443085[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17253" y="2748471"/>
            <a:ext cx="1221280" cy="809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par>
                          <p:cTn id="24" fill="hold">
                            <p:stCondLst>
                              <p:cond delay="8500"/>
                            </p:stCondLst>
                            <p:childTnLst>
                              <p:par>
                                <p:cTn id="25" presetID="10" presetClass="exit" presetSubtype="0" fill="hold" nodeType="after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par>
                          <p:cTn id="28" fill="hold">
                            <p:stCondLst>
                              <p:cond delay="10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par>
                          <p:cTn id="32" fill="hold">
                            <p:stCondLst>
                              <p:cond delay="12500"/>
                            </p:stCondLst>
                            <p:childTnLst>
                              <p:par>
                                <p:cTn id="33" presetID="10" presetClass="exit" presetSubtype="0" fill="hold" nodeType="after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14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par>
                          <p:cTn id="40" fill="hold">
                            <p:stCondLst>
                              <p:cond delay="16500"/>
                            </p:stCondLst>
                            <p:childTnLst>
                              <p:par>
                                <p:cTn id="41" presetID="10" presetClass="exit" presetSubtype="0" fill="hold" nodeType="afterEffect">
                                  <p:stCondLst>
                                    <p:cond delay="0"/>
                                  </p:stCondLst>
                                  <p:childTnLst>
                                    <p:animEffect transition="out" filter="fade">
                                      <p:cBhvr>
                                        <p:cTn id="42" dur="2000"/>
                                        <p:tgtEl>
                                          <p:spTgt spid="12"/>
                                        </p:tgtEl>
                                      </p:cBhvr>
                                    </p:animEffect>
                                    <p:set>
                                      <p:cBhvr>
                                        <p:cTn id="43" dur="1" fill="hold">
                                          <p:stCondLst>
                                            <p:cond delay="1999"/>
                                          </p:stCondLst>
                                        </p:cTn>
                                        <p:tgtEl>
                                          <p:spTgt spid="12"/>
                                        </p:tgtEl>
                                        <p:attrNameLst>
                                          <p:attrName>style.visibility</p:attrName>
                                        </p:attrNameLst>
                                      </p:cBhvr>
                                      <p:to>
                                        <p:strVal val="hidden"/>
                                      </p:to>
                                    </p:set>
                                  </p:childTnLst>
                                </p:cTn>
                              </p:par>
                            </p:childTnLst>
                          </p:cTn>
                        </p:par>
                        <p:par>
                          <p:cTn id="44" fill="hold">
                            <p:stCondLst>
                              <p:cond delay="18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par>
                          <p:cTn id="48" fill="hold">
                            <p:stCondLst>
                              <p:cond delay="20500"/>
                            </p:stCondLst>
                            <p:childTnLst>
                              <p:par>
                                <p:cTn id="49" presetID="10" presetClass="exit" presetSubtype="0" fill="hold" nodeType="after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210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21500"/>
                            </p:stCondLst>
                            <p:childTnLst>
                              <p:par>
                                <p:cTn id="57" presetID="10" presetClass="exit" presetSubtype="0" fill="hold" nodeType="afterEffect">
                                  <p:stCondLst>
                                    <p:cond delay="0"/>
                                  </p:stCondLst>
                                  <p:childTnLst>
                                    <p:animEffect transition="out" filter="fade">
                                      <p:cBhvr>
                                        <p:cTn id="58" dur="2000"/>
                                        <p:tgtEl>
                                          <p:spTgt spid="14"/>
                                        </p:tgtEl>
                                      </p:cBhvr>
                                    </p:animEffect>
                                    <p:set>
                                      <p:cBhvr>
                                        <p:cTn id="59" dur="1" fill="hold">
                                          <p:stCondLst>
                                            <p:cond delay="1999"/>
                                          </p:stCondLst>
                                        </p:cTn>
                                        <p:tgtEl>
                                          <p:spTgt spid="14"/>
                                        </p:tgtEl>
                                        <p:attrNameLst>
                                          <p:attrName>style.visibility</p:attrName>
                                        </p:attrNameLst>
                                      </p:cBhvr>
                                      <p:to>
                                        <p:strVal val="hidden"/>
                                      </p:to>
                                    </p:set>
                                  </p:childTnLst>
                                </p:cTn>
                              </p:par>
                            </p:childTnLst>
                          </p:cTn>
                        </p:par>
                        <p:par>
                          <p:cTn id="60" fill="hold">
                            <p:stCondLst>
                              <p:cond delay="235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childTnLst>
                          </p:cTn>
                        </p:par>
                        <p:par>
                          <p:cTn id="64" fill="hold">
                            <p:stCondLst>
                              <p:cond delay="25500"/>
                            </p:stCondLst>
                            <p:childTnLst>
                              <p:par>
                                <p:cTn id="65" presetID="10" presetClass="exit" presetSubtype="0" fill="hold" nodeType="afterEffect">
                                  <p:stCondLst>
                                    <p:cond delay="0"/>
                                  </p:stCondLst>
                                  <p:childTnLst>
                                    <p:animEffect transition="out" filter="fade">
                                      <p:cBhvr>
                                        <p:cTn id="66" dur="2000"/>
                                        <p:tgtEl>
                                          <p:spTgt spid="15"/>
                                        </p:tgtEl>
                                      </p:cBhvr>
                                    </p:animEffect>
                                    <p:set>
                                      <p:cBhvr>
                                        <p:cTn id="67" dur="1" fill="hold">
                                          <p:stCondLst>
                                            <p:cond delay="1999"/>
                                          </p:stCondLst>
                                        </p:cTn>
                                        <p:tgtEl>
                                          <p:spTgt spid="15"/>
                                        </p:tgtEl>
                                        <p:attrNameLst>
                                          <p:attrName>style.visibility</p:attrName>
                                        </p:attrNameLst>
                                      </p:cBhvr>
                                      <p:to>
                                        <p:strVal val="hidden"/>
                                      </p:to>
                                    </p:set>
                                  </p:childTnLst>
                                </p:cTn>
                              </p:par>
                            </p:childTnLst>
                          </p:cTn>
                        </p:par>
                        <p:par>
                          <p:cTn id="68" fill="hold">
                            <p:stCondLst>
                              <p:cond delay="275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0"/>
                                        <p:tgtEl>
                                          <p:spTgt spid="16"/>
                                        </p:tgtEl>
                                      </p:cBhvr>
                                    </p:animEffect>
                                  </p:childTnLst>
                                </p:cTn>
                              </p:par>
                            </p:childTnLst>
                          </p:cTn>
                        </p:par>
                        <p:par>
                          <p:cTn id="72" fill="hold">
                            <p:stCondLst>
                              <p:cond delay="29500"/>
                            </p:stCondLst>
                            <p:childTnLst>
                              <p:par>
                                <p:cTn id="73" presetID="10" presetClass="exit" presetSubtype="0" fill="hold" nodeType="afterEffect">
                                  <p:stCondLst>
                                    <p:cond delay="0"/>
                                  </p:stCondLst>
                                  <p:childTnLst>
                                    <p:animEffect transition="out" filter="fade">
                                      <p:cBhvr>
                                        <p:cTn id="74" dur="2000"/>
                                        <p:tgtEl>
                                          <p:spTgt spid="16"/>
                                        </p:tgtEl>
                                      </p:cBhvr>
                                    </p:animEffect>
                                    <p:set>
                                      <p:cBhvr>
                                        <p:cTn id="75" dur="1" fill="hold">
                                          <p:stCondLst>
                                            <p:cond delay="1999"/>
                                          </p:stCondLst>
                                        </p:cTn>
                                        <p:tgtEl>
                                          <p:spTgt spid="16"/>
                                        </p:tgtEl>
                                        <p:attrNameLst>
                                          <p:attrName>style.visibility</p:attrName>
                                        </p:attrNameLst>
                                      </p:cBhvr>
                                      <p:to>
                                        <p:strVal val="hidden"/>
                                      </p:to>
                                    </p:set>
                                  </p:childTnLst>
                                </p:cTn>
                              </p:par>
                            </p:childTnLst>
                          </p:cTn>
                        </p:par>
                        <p:par>
                          <p:cTn id="76" fill="hold">
                            <p:stCondLst>
                              <p:cond delay="3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000"/>
                                        <p:tgtEl>
                                          <p:spTgt spid="17"/>
                                        </p:tgtEl>
                                      </p:cBhvr>
                                    </p:animEffect>
                                  </p:childTnLst>
                                </p:cTn>
                              </p:par>
                            </p:childTnLst>
                          </p:cTn>
                        </p:par>
                        <p:par>
                          <p:cTn id="80" fill="hold">
                            <p:stCondLst>
                              <p:cond delay="33500"/>
                            </p:stCondLst>
                            <p:childTnLst>
                              <p:par>
                                <p:cTn id="81" presetID="10" presetClass="exit" presetSubtype="0" fill="hold" nodeType="afterEffect">
                                  <p:stCondLst>
                                    <p:cond delay="0"/>
                                  </p:stCondLst>
                                  <p:childTnLst>
                                    <p:animEffect transition="out" filter="fade">
                                      <p:cBhvr>
                                        <p:cTn id="82" dur="2000"/>
                                        <p:tgtEl>
                                          <p:spTgt spid="17"/>
                                        </p:tgtEl>
                                      </p:cBhvr>
                                    </p:animEffect>
                                    <p:set>
                                      <p:cBhvr>
                                        <p:cTn id="83" dur="1" fill="hold">
                                          <p:stCondLst>
                                            <p:cond delay="1999"/>
                                          </p:stCondLst>
                                        </p:cTn>
                                        <p:tgtEl>
                                          <p:spTgt spid="17"/>
                                        </p:tgtEl>
                                        <p:attrNameLst>
                                          <p:attrName>style.visibility</p:attrName>
                                        </p:attrNameLst>
                                      </p:cBhvr>
                                      <p:to>
                                        <p:strVal val="hidden"/>
                                      </p:to>
                                    </p:set>
                                  </p:childTnLst>
                                </p:cTn>
                              </p:par>
                            </p:childTnLst>
                          </p:cTn>
                        </p:par>
                        <p:par>
                          <p:cTn id="84" fill="hold">
                            <p:stCondLst>
                              <p:cond delay="35500"/>
                            </p:stCondLst>
                            <p:childTnLst>
                              <p:par>
                                <p:cTn id="85" presetID="10" presetClass="entr" presetSubtype="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000"/>
                                        <p:tgtEl>
                                          <p:spTgt spid="18"/>
                                        </p:tgtEl>
                                      </p:cBhvr>
                                    </p:animEffect>
                                  </p:childTnLst>
                                </p:cTn>
                              </p:par>
                            </p:childTnLst>
                          </p:cTn>
                        </p:par>
                        <p:par>
                          <p:cTn id="88" fill="hold">
                            <p:stCondLst>
                              <p:cond delay="37500"/>
                            </p:stCondLst>
                            <p:childTnLst>
                              <p:par>
                                <p:cTn id="89" presetID="10" presetClass="exit" presetSubtype="0" fill="hold" nodeType="afterEffect">
                                  <p:stCondLst>
                                    <p:cond delay="0"/>
                                  </p:stCondLst>
                                  <p:childTnLst>
                                    <p:animEffect transition="out" filter="fade">
                                      <p:cBhvr>
                                        <p:cTn id="90" dur="2000"/>
                                        <p:tgtEl>
                                          <p:spTgt spid="18"/>
                                        </p:tgtEl>
                                      </p:cBhvr>
                                    </p:animEffect>
                                    <p:set>
                                      <p:cBhvr>
                                        <p:cTn id="91" dur="1" fill="hold">
                                          <p:stCondLst>
                                            <p:cond delay="1999"/>
                                          </p:stCondLst>
                                        </p:cTn>
                                        <p:tgtEl>
                                          <p:spTgt spid="18"/>
                                        </p:tgtEl>
                                        <p:attrNameLst>
                                          <p:attrName>style.visibility</p:attrName>
                                        </p:attrNameLst>
                                      </p:cBhvr>
                                      <p:to>
                                        <p:strVal val="hidden"/>
                                      </p:to>
                                    </p:set>
                                  </p:childTnLst>
                                </p:cTn>
                              </p:par>
                            </p:childTnLst>
                          </p:cTn>
                        </p:par>
                        <p:par>
                          <p:cTn id="92" fill="hold">
                            <p:stCondLst>
                              <p:cond delay="39500"/>
                            </p:stCondLst>
                            <p:childTnLst>
                              <p:par>
                                <p:cTn id="93" presetID="10" presetClass="entr" presetSubtype="0"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000"/>
                                        <p:tgtEl>
                                          <p:spTgt spid="19"/>
                                        </p:tgtEl>
                                      </p:cBhvr>
                                    </p:animEffect>
                                  </p:childTnLst>
                                </p:cTn>
                              </p:par>
                            </p:childTnLst>
                          </p:cTn>
                        </p:par>
                        <p:par>
                          <p:cTn id="96" fill="hold">
                            <p:stCondLst>
                              <p:cond delay="41500"/>
                            </p:stCondLst>
                            <p:childTnLst>
                              <p:par>
                                <p:cTn id="97" presetID="10" presetClass="exit" presetSubtype="0" fill="hold" nodeType="after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Broad Network Access - </a:t>
            </a:r>
            <a:r>
              <a:rPr lang="en-US" dirty="0" err="1" smtClean="0"/>
              <a:t>Reperimeterization</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792181" y="907382"/>
            <a:ext cx="7106191" cy="4866095"/>
          </a:xfrm>
          <a:prstGeom prst="rect">
            <a:avLst/>
          </a:prstGeom>
        </p:spPr>
      </p:pic>
      <p:graphicFrame>
        <p:nvGraphicFramePr>
          <p:cNvPr id="5" name="Diagram 4"/>
          <p:cNvGraphicFramePr/>
          <p:nvPr>
            <p:extLst>
              <p:ext uri="{D42A27DB-BD31-4B8C-83A1-F6EECF244321}">
                <p14:modId xmlns:p14="http://schemas.microsoft.com/office/powerpoint/2010/main" val="3432615287"/>
              </p:ext>
            </p:extLst>
          </p:nvPr>
        </p:nvGraphicFramePr>
        <p:xfrm>
          <a:off x="276448" y="1148316"/>
          <a:ext cx="3154227" cy="3077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bwMode="auto">
          <a:xfrm>
            <a:off x="3503223" y="5943598"/>
            <a:ext cx="1860697" cy="7974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Authenticated Attackers</a:t>
            </a:r>
          </a:p>
        </p:txBody>
      </p:sp>
      <p:sp>
        <p:nvSpPr>
          <p:cNvPr id="7" name="Rectangle 6"/>
          <p:cNvSpPr/>
          <p:nvPr/>
        </p:nvSpPr>
        <p:spPr bwMode="auto">
          <a:xfrm>
            <a:off x="5930990" y="5943598"/>
            <a:ext cx="1860697" cy="7974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Client Types</a:t>
            </a:r>
          </a:p>
        </p:txBody>
      </p:sp>
      <p:sp>
        <p:nvSpPr>
          <p:cNvPr id="8" name="Rectangle 7"/>
          <p:cNvSpPr/>
          <p:nvPr/>
        </p:nvSpPr>
        <p:spPr bwMode="auto">
          <a:xfrm>
            <a:off x="8163827" y="5943598"/>
            <a:ext cx="1860697" cy="7974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Defense in Depth</a:t>
            </a: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Private Cloud Reference Model</a:t>
            </a:r>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4876800"/>
            <a:ext cx="726983" cy="9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esentation Title Rectangle"/>
          <p:cNvSpPr txBox="1">
            <a:spLocks/>
          </p:cNvSpPr>
          <p:nvPr/>
        </p:nvSpPr>
        <p:spPr>
          <a:xfrm>
            <a:off x="9031196" y="5105400"/>
            <a:ext cx="1981200" cy="768312"/>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Tom Shinder</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Principal Writer</a:t>
            </a:r>
          </a:p>
          <a:p>
            <a:r>
              <a:rPr lang="en-US" sz="1000" b="0" spc="-70" dirty="0" smtClean="0">
                <a:gradFill flip="none" rotWithShape="1">
                  <a:gsLst>
                    <a:gs pos="15000">
                      <a:srgbClr val="000000"/>
                    </a:gs>
                    <a:gs pos="40000">
                      <a:srgbClr val="000000"/>
                    </a:gs>
                  </a:gsLst>
                  <a:lin ang="5400000" scaled="0"/>
                  <a:tileRect/>
                </a:gradFill>
                <a:latin typeface="+mn-lt"/>
              </a:rPr>
              <a:t>Microsoft SCD iX Solutions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Reference Model?</a:t>
            </a:r>
            <a:endParaRPr lang="en-US" dirty="0"/>
          </a:p>
        </p:txBody>
      </p:sp>
      <p:graphicFrame>
        <p:nvGraphicFramePr>
          <p:cNvPr id="4" name="Diagram 3"/>
          <p:cNvGraphicFramePr/>
          <p:nvPr>
            <p:extLst>
              <p:ext uri="{D42A27DB-BD31-4B8C-83A1-F6EECF244321}">
                <p14:modId xmlns:p14="http://schemas.microsoft.com/office/powerpoint/2010/main" val="1286461735"/>
              </p:ext>
            </p:extLst>
          </p:nvPr>
        </p:nvGraphicFramePr>
        <p:xfrm>
          <a:off x="455318" y="1181985"/>
          <a:ext cx="5849789" cy="233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751573399"/>
              </p:ext>
            </p:extLst>
          </p:nvPr>
        </p:nvGraphicFramePr>
        <p:xfrm>
          <a:off x="4563029" y="3721396"/>
          <a:ext cx="5849789" cy="29133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Elbow Connector 8"/>
          <p:cNvCxnSpPr>
            <a:endCxn id="4" idx="3"/>
          </p:cNvCxnSpPr>
          <p:nvPr/>
        </p:nvCxnSpPr>
        <p:spPr>
          <a:xfrm rot="16200000" flipV="1">
            <a:off x="6045480" y="2611164"/>
            <a:ext cx="1401757" cy="882502"/>
          </a:xfrm>
          <a:prstGeom prst="bentConnector2">
            <a:avLst/>
          </a:prstGeom>
          <a:ln w="57150">
            <a:headEnd type="arrow"/>
            <a:tailEnd type="none"/>
          </a:ln>
        </p:spPr>
        <p:style>
          <a:lnRef idx="1">
            <a:schemeClr val="accent1"/>
          </a:lnRef>
          <a:fillRef idx="0">
            <a:schemeClr val="accent1"/>
          </a:fillRef>
          <a:effectRef idx="0">
            <a:schemeClr val="accent1"/>
          </a:effectRef>
          <a:fontRef idx="minor">
            <a:schemeClr val="tx1"/>
          </a:fontRef>
        </p:style>
      </p:cxnSp>
      <p:pic>
        <p:nvPicPr>
          <p:cNvPr id="7" name="Picture 2" descr="C:\Users\tomsh\AppData\Local\Microsoft\Windows\Temporary Internet Files\Content.IE5\UC9LS4FU\MP900400304[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31349" y="842570"/>
            <a:ext cx="2143246" cy="267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C:\Users\tomsh\AppData\Local\Microsoft\Windows\Temporary Internet Files\Content.IE5\JN38AUG2\MP900403132[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869" y="3753294"/>
            <a:ext cx="2399025" cy="1605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1410133" y="2261604"/>
            <a:ext cx="5081498" cy="921523"/>
          </a:xfrm>
        </p:spPr>
        <p:txBody>
          <a:bodyPr/>
          <a:lstStyle/>
          <a:p>
            <a:r>
              <a:rPr lang="en-US" dirty="0" smtClean="0"/>
              <a:t>Reference Model</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967023" y="0"/>
            <a:ext cx="9654363" cy="6858000"/>
          </a:xfrm>
          <a:prstGeom prst="rect">
            <a:avLst/>
          </a:prstGeom>
        </p:spPr>
      </p:pic>
      <p:sp>
        <p:nvSpPr>
          <p:cNvPr id="6" name="Rectangle 5"/>
          <p:cNvSpPr/>
          <p:nvPr/>
        </p:nvSpPr>
        <p:spPr bwMode="auto">
          <a:xfrm rot="5400000">
            <a:off x="8553089" y="2799272"/>
            <a:ext cx="3976778" cy="966159"/>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rot="5400000">
            <a:off x="6951450" y="2888415"/>
            <a:ext cx="4687019" cy="1526871"/>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ectangle 7"/>
          <p:cNvSpPr/>
          <p:nvPr/>
        </p:nvSpPr>
        <p:spPr bwMode="auto">
          <a:xfrm>
            <a:off x="2281149" y="3821502"/>
            <a:ext cx="6129606" cy="2212675"/>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ectangle 8"/>
          <p:cNvSpPr/>
          <p:nvPr/>
        </p:nvSpPr>
        <p:spPr bwMode="auto">
          <a:xfrm>
            <a:off x="3088257" y="2631057"/>
            <a:ext cx="5322498" cy="1130060"/>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auto">
          <a:xfrm>
            <a:off x="3769743" y="1308340"/>
            <a:ext cx="4641012" cy="1219199"/>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2281150" y="598098"/>
            <a:ext cx="8639892" cy="609599"/>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83" y="168628"/>
            <a:ext cx="1573530" cy="622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2" nodeType="clickEffect">
                                  <p:stCondLst>
                                    <p:cond delay="0"/>
                                  </p:stCondLst>
                                  <p:childTnLst>
                                    <p:animEffect transition="out" filter="randombar(horizontal)">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4" presetClass="exit" presetSubtype="10" fill="hold" grpId="2" nodeType="withEffect">
                                  <p:stCondLst>
                                    <p:cond delay="0"/>
                                  </p:stCondLst>
                                  <p:childTnLst>
                                    <p:animEffect transition="out" filter="randombar(horizontal)">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4" presetClass="exit" presetSubtype="10" fill="hold" grpId="2" nodeType="withEffect">
                                  <p:stCondLst>
                                    <p:cond delay="0"/>
                                  </p:stCondLst>
                                  <p:childTnLst>
                                    <p:animEffect transition="out" filter="randombar(horizontal)">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4" presetClass="exit" presetSubtype="10" fill="hold" grpId="2" nodeType="withEffect">
                                  <p:stCondLst>
                                    <p:cond delay="0"/>
                                  </p:stCondLst>
                                  <p:childTnLst>
                                    <p:animEffect transition="out" filter="randombar(horizontal)">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4" presetClass="exit" presetSubtype="10" fill="hold" grpId="2" nodeType="withEffect">
                                  <p:stCondLst>
                                    <p:cond delay="0"/>
                                  </p:stCondLst>
                                  <p:childTnLst>
                                    <p:animEffect transition="out" filter="randombar(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4" presetClass="exit" presetSubtype="10" fill="hold" grpId="2" nodeType="withEffect">
                                  <p:stCondLst>
                                    <p:cond delay="0"/>
                                  </p:stCondLst>
                                  <p:childTnLst>
                                    <p:animEffect transition="out" filter="randombar(horizontal)">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4" presetClass="exit" presetSubtype="10" fill="hold" nodeType="withEffect">
                                  <p:stCondLst>
                                    <p:cond delay="0"/>
                                  </p:stCondLst>
                                  <p:childTnLst>
                                    <p:animEffect transition="out" filter="randombar(horizontal)">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par>
                          <p:cTn id="81" fill="hold">
                            <p:stCondLst>
                              <p:cond delay="500"/>
                            </p:stCondLst>
                            <p:childTnLst>
                              <p:par>
                                <p:cTn id="82" presetID="42" presetClass="entr" presetSubtype="0" fill="hold"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Private Cloud Security Model</a:t>
            </a:r>
            <a:br>
              <a:rPr lang="en-US" dirty="0" smtClean="0"/>
            </a:br>
            <a:endParaRPr lang="en-US" dirty="0" smtClean="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4876800"/>
            <a:ext cx="726983" cy="9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esentation Title Rectangle"/>
          <p:cNvSpPr txBox="1">
            <a:spLocks/>
          </p:cNvSpPr>
          <p:nvPr/>
        </p:nvSpPr>
        <p:spPr>
          <a:xfrm>
            <a:off x="9031196" y="5105400"/>
            <a:ext cx="1981200" cy="768312"/>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Tom Shinder</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Principal Writer</a:t>
            </a:r>
          </a:p>
          <a:p>
            <a:r>
              <a:rPr lang="en-US" sz="1000" b="0" spc="-70" dirty="0" smtClean="0">
                <a:gradFill flip="none" rotWithShape="1">
                  <a:gsLst>
                    <a:gs pos="15000">
                      <a:srgbClr val="000000"/>
                    </a:gs>
                    <a:gs pos="40000">
                      <a:srgbClr val="000000"/>
                    </a:gs>
                  </a:gsLst>
                  <a:lin ang="5400000" scaled="0"/>
                  <a:tileRect/>
                </a:gradFill>
                <a:latin typeface="+mn-lt"/>
              </a:rPr>
              <a:t>Microsoft SCD iX Solutions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 Security Model</a:t>
            </a:r>
            <a:endParaRPr lang="en-US" dirty="0"/>
          </a:p>
        </p:txBody>
      </p:sp>
      <p:graphicFrame>
        <p:nvGraphicFramePr>
          <p:cNvPr id="4" name="Diagram 3"/>
          <p:cNvGraphicFramePr/>
          <p:nvPr>
            <p:extLst>
              <p:ext uri="{D42A27DB-BD31-4B8C-83A1-F6EECF244321}">
                <p14:modId xmlns:p14="http://schemas.microsoft.com/office/powerpoint/2010/main" val="587370384"/>
              </p:ext>
            </p:extLst>
          </p:nvPr>
        </p:nvGraphicFramePr>
        <p:xfrm>
          <a:off x="707250" y="1869555"/>
          <a:ext cx="7028120" cy="4235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tomsh\AppData\Local\Microsoft\Windows\Temporary Internet Files\Content.IE5\V8FCZ8D0\MP90040976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771" y="1676400"/>
            <a:ext cx="2662241" cy="4003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1170523" y="2369253"/>
            <a:ext cx="4593269" cy="747897"/>
          </a:xfrm>
        </p:spPr>
        <p:txBody>
          <a:bodyPr/>
          <a:lstStyle/>
          <a:p>
            <a:r>
              <a:rPr lang="en-US" dirty="0" smtClean="0"/>
              <a:t>Security Model</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037810" y="0"/>
            <a:ext cx="9285863" cy="6858000"/>
          </a:xfrm>
          <a:prstGeom prst="rect">
            <a:avLst/>
          </a:prstGeom>
        </p:spPr>
      </p:pic>
      <p:sp>
        <p:nvSpPr>
          <p:cNvPr id="6" name="Rectangle 5"/>
          <p:cNvSpPr/>
          <p:nvPr/>
        </p:nvSpPr>
        <p:spPr bwMode="auto">
          <a:xfrm rot="5400000">
            <a:off x="8833444" y="2294627"/>
            <a:ext cx="2976111" cy="974785"/>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rot="5400000">
            <a:off x="7977992" y="1697971"/>
            <a:ext cx="2245742" cy="1466483"/>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ectangle 7"/>
          <p:cNvSpPr/>
          <p:nvPr/>
        </p:nvSpPr>
        <p:spPr bwMode="auto">
          <a:xfrm>
            <a:off x="2355010" y="3821502"/>
            <a:ext cx="5909095" cy="2212675"/>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ectangle 8"/>
          <p:cNvSpPr/>
          <p:nvPr/>
        </p:nvSpPr>
        <p:spPr bwMode="auto">
          <a:xfrm>
            <a:off x="3027872" y="2631057"/>
            <a:ext cx="5236233" cy="1130060"/>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auto">
          <a:xfrm>
            <a:off x="3761117" y="1308340"/>
            <a:ext cx="4502988" cy="1219199"/>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2355010" y="598098"/>
            <a:ext cx="8453882" cy="609599"/>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bwMode="auto">
          <a:xfrm>
            <a:off x="2165230" y="0"/>
            <a:ext cx="8643662" cy="370936"/>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Rectangle 12"/>
          <p:cNvSpPr/>
          <p:nvPr/>
        </p:nvSpPr>
        <p:spPr bwMode="auto">
          <a:xfrm>
            <a:off x="2165230" y="6353175"/>
            <a:ext cx="8643662" cy="370936"/>
          </a:xfrm>
          <a:prstGeom prst="rect">
            <a:avLst/>
          </a:prstGeom>
          <a:noFill/>
          <a:ln w="38100">
            <a:solidFill>
              <a:schemeClr val="tx1"/>
            </a:solidFill>
            <a:headEnd type="none" w="med" len="med"/>
            <a:tailEnd type="none" w="med" len="med"/>
          </a:ln>
          <a:effectLst>
            <a:glow rad="101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4" presetClass="exit" presetSubtype="10" fill="hold" grpId="2" nodeType="withEffect">
                                  <p:stCondLst>
                                    <p:cond delay="0"/>
                                  </p:stCondLst>
                                  <p:childTnLst>
                                    <p:animEffect transition="out" filter="randombar(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4" presetClass="exit" presetSubtype="10" fill="hold" grpId="3" nodeType="withEffect">
                                  <p:stCondLst>
                                    <p:cond delay="0"/>
                                  </p:stCondLst>
                                  <p:childTnLst>
                                    <p:animEffect transition="out" filter="randombar(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4" presetClass="exit" presetSubtype="10" fill="hold" grpId="2" nodeType="withEffect">
                                  <p:stCondLst>
                                    <p:cond delay="0"/>
                                  </p:stCondLst>
                                  <p:childTnLst>
                                    <p:animEffect transition="out" filter="randombar(horizontal)">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4" presetClass="exit" presetSubtype="10" fill="hold" grpId="3" nodeType="with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1" nodeType="clickEffect">
                                  <p:stCondLst>
                                    <p:cond delay="0"/>
                                  </p:stCondLst>
                                  <p:childTnLst>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4" presetClass="exit" presetSubtype="10" fill="hold" grpId="2" nodeType="withEffect">
                                  <p:stCondLst>
                                    <p:cond delay="0"/>
                                  </p:stCondLst>
                                  <p:childTnLst>
                                    <p:animEffect transition="out" filter="randombar(horizontal)">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4" presetClass="exit" presetSubtype="10" fill="hold" grpId="3" nodeType="withEffect">
                                  <p:stCondLst>
                                    <p:cond delay="0"/>
                                  </p:stCondLst>
                                  <p:childTnLst>
                                    <p:animEffect transition="out" filter="randombar(horizontal)">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1" nodeType="clickEffect">
                                  <p:stCondLst>
                                    <p:cond delay="0"/>
                                  </p:stCondLst>
                                  <p:childTnLst>
                                    <p:animEffect transition="out" filter="wipe(down)">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4" presetClass="exit" presetSubtype="10" fill="hold" grpId="2" nodeType="withEffect">
                                  <p:stCondLst>
                                    <p:cond delay="0"/>
                                  </p:stCondLst>
                                  <p:childTnLst>
                                    <p:animEffect transition="out" filter="randombar(horizont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4" presetClass="exit" presetSubtype="10" fill="hold" grpId="3" nodeType="withEffect">
                                  <p:stCondLst>
                                    <p:cond delay="0"/>
                                  </p:stCondLst>
                                  <p:childTnLst>
                                    <p:animEffect transition="out" filter="randombar(horizontal)">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par>
                          <p:cTn id="73" fill="hold">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4" presetClass="exit" presetSubtype="10" fill="hold" grpId="3" nodeType="withEffect">
                                  <p:stCondLst>
                                    <p:cond delay="0"/>
                                  </p:stCondLst>
                                  <p:childTnLst>
                                    <p:animEffect transition="out" filter="randombar(horizontal)">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par>
                          <p:cTn id="88" fill="hold">
                            <p:stCondLst>
                              <p:cond delay="500"/>
                            </p:stCondLst>
                            <p:childTnLst>
                              <p:par>
                                <p:cTn id="89" presetID="22" presetClass="entr" presetSubtype="4"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xit" presetSubtype="4" fill="hold" grpId="1" nodeType="clickEffect">
                                  <p:stCondLst>
                                    <p:cond delay="0"/>
                                  </p:stCondLst>
                                  <p:childTnLst>
                                    <p:animEffect transition="out" filter="wipe(down)">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4" presetClass="exit" presetSubtype="10" fill="hold" grpId="2" nodeType="withEffect">
                                  <p:stCondLst>
                                    <p:cond delay="0"/>
                                  </p:stCondLst>
                                  <p:childTnLst>
                                    <p:animEffect transition="out" filter="randombar(horizontal)">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4" presetClass="exit" presetSubtype="10" fill="hold" grpId="3" nodeType="withEffect">
                                  <p:stCondLst>
                                    <p:cond delay="0"/>
                                  </p:stCondLst>
                                  <p:childTnLst>
                                    <p:animEffect transition="out" filter="randombar(horizontal)">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par>
                          <p:cTn id="103" fill="hold">
                            <p:stCondLst>
                              <p:cond delay="500"/>
                            </p:stCondLst>
                            <p:childTnLst>
                              <p:par>
                                <p:cTn id="104" presetID="22" presetClass="entr" presetSubtype="4" fill="hold" grpId="0" nodeType="after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wipe(down)">
                                      <p:cBhvr>
                                        <p:cTn id="106" dur="500"/>
                                        <p:tgtEl>
                                          <p:spTgt spid="1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4" presetClass="exit" presetSubtype="10" fill="hold" grpId="2" nodeType="withEffect">
                                  <p:stCondLst>
                                    <p:cond delay="0"/>
                                  </p:stCondLst>
                                  <p:childTnLst>
                                    <p:animEffect transition="out" filter="randombar(horizontal)">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4" presetClass="exit" presetSubtype="10" fill="hold" grpId="3" nodeType="withEffect">
                                  <p:stCondLst>
                                    <p:cond delay="0"/>
                                  </p:stCondLst>
                                  <p:childTnLst>
                                    <p:animEffect transition="out" filter="randombar(horizontal)">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2" grpId="3" animBg="1"/>
      <p:bldP spid="13" grpId="0" animBg="1"/>
      <p:bldP spid="13" grpId="1" animBg="1"/>
      <p:bldP spid="13" grpId="2" animBg="1"/>
      <p:bldP spid="13"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Technology Mapping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1143000"/>
            <a:ext cx="6257925"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2" y="1447800"/>
            <a:ext cx="523875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42212" y="5553468"/>
            <a:ext cx="3990195" cy="627864"/>
          </a:xfrm>
          <a:prstGeom prst="rect">
            <a:avLst/>
          </a:prstGeom>
          <a:noFill/>
        </p:spPr>
        <p:txBody>
          <a:bodyPr wrap="none" lIns="91440" tIns="91440" rIns="91440" bIns="91440" rtlCol="0">
            <a:spAutoFit/>
          </a:bodyPr>
          <a:lstStyle/>
          <a:p>
            <a:pPr>
              <a:lnSpc>
                <a:spcPct val="90000"/>
              </a:lnSpc>
              <a:spcBef>
                <a:spcPct val="20000"/>
              </a:spcBef>
              <a:buSzPct val="90000"/>
            </a:pPr>
            <a:r>
              <a:rPr lang="en-US" sz="3200" dirty="0">
                <a:solidFill>
                  <a:schemeClr val="tx1">
                    <a:alpha val="99000"/>
                  </a:schemeClr>
                </a:solidFill>
              </a:rPr>
              <a:t>http://aka.ms/wn5r2f</a:t>
            </a:r>
            <a:endParaRPr lang="en-US" sz="3200" dirty="0" smtClean="0">
              <a:solidFill>
                <a:schemeClr val="tx1">
                  <a:alpha val="99000"/>
                </a:schemeClr>
              </a:solidFill>
            </a:endParaRPr>
          </a:p>
        </p:txBody>
      </p:sp>
    </p:spTree>
    <p:extLst>
      <p:ext uri="{BB962C8B-B14F-4D97-AF65-F5344CB8AC3E}">
        <p14:creationId xmlns:p14="http://schemas.microsoft.com/office/powerpoint/2010/main" val="267035229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Who needs an Architect?</a:t>
            </a:r>
            <a:br>
              <a:rPr lang="en-US" dirty="0" smtClean="0"/>
            </a:b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4876800"/>
            <a:ext cx="726983" cy="9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esentation Title Rectangle"/>
          <p:cNvSpPr txBox="1">
            <a:spLocks/>
          </p:cNvSpPr>
          <p:nvPr/>
        </p:nvSpPr>
        <p:spPr>
          <a:xfrm>
            <a:off x="9031196" y="5105400"/>
            <a:ext cx="1981200" cy="768312"/>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Tom Shinder</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Principal Writer</a:t>
            </a:r>
          </a:p>
          <a:p>
            <a:r>
              <a:rPr lang="en-US" sz="1000" b="0" spc="-70" dirty="0" smtClean="0">
                <a:gradFill flip="none" rotWithShape="1">
                  <a:gsLst>
                    <a:gs pos="15000">
                      <a:srgbClr val="000000"/>
                    </a:gs>
                    <a:gs pos="40000">
                      <a:srgbClr val="000000"/>
                    </a:gs>
                  </a:gsLst>
                  <a:lin ang="5400000" scaled="0"/>
                  <a:tileRect/>
                </a:gradFill>
                <a:latin typeface="+mn-lt"/>
              </a:rPr>
              <a:t>Microsoft SCD iX Solutions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Closer Look</a:t>
            </a:r>
            <a:endParaRPr lang="en-US" dirty="0"/>
          </a:p>
        </p:txBody>
      </p:sp>
      <p:sp>
        <p:nvSpPr>
          <p:cNvPr id="3" name="Subtitle 2"/>
          <p:cNvSpPr>
            <a:spLocks noGrp="1"/>
          </p:cNvSpPr>
          <p:nvPr>
            <p:ph type="subTitle" idx="1"/>
          </p:nvPr>
        </p:nvSpPr>
        <p:spPr>
          <a:xfrm>
            <a:off x="4181452" y="4648200"/>
            <a:ext cx="6870702" cy="844255"/>
          </a:xfrm>
        </p:spPr>
        <p:txBody>
          <a:bodyPr/>
          <a:lstStyle/>
          <a:p>
            <a:r>
              <a:rPr lang="en-US" sz="2000" dirty="0" smtClean="0"/>
              <a:t>Virtualization Platform</a:t>
            </a:r>
          </a:p>
          <a:p>
            <a:r>
              <a:rPr lang="en-US" sz="2000" dirty="0" smtClean="0"/>
              <a:t>Physical Network Isolation</a:t>
            </a:r>
          </a:p>
          <a:p>
            <a:r>
              <a:rPr lang="en-US" sz="2000" dirty="0" smtClean="0"/>
              <a:t>Logical Network Isolation</a:t>
            </a:r>
            <a:endParaRPr lang="en-US" sz="2000" dirty="0"/>
          </a:p>
        </p:txBody>
      </p:sp>
    </p:spTree>
    <p:extLst>
      <p:ext uri="{BB962C8B-B14F-4D97-AF65-F5344CB8AC3E}">
        <p14:creationId xmlns:p14="http://schemas.microsoft.com/office/powerpoint/2010/main" val="35359288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 Virtualization Security</a:t>
            </a:r>
            <a:endParaRPr lang="en-US" dirty="0"/>
          </a:p>
        </p:txBody>
      </p:sp>
      <p:sp>
        <p:nvSpPr>
          <p:cNvPr id="4" name="Rectangle 63"/>
          <p:cNvSpPr>
            <a:spLocks noChangeArrowheads="1"/>
          </p:cNvSpPr>
          <p:nvPr/>
        </p:nvSpPr>
        <p:spPr bwMode="auto">
          <a:xfrm>
            <a:off x="100012" y="1106488"/>
            <a:ext cx="5158942" cy="5416550"/>
          </a:xfrm>
          <a:prstGeom prst="rect">
            <a:avLst/>
          </a:prstGeom>
          <a:solidFill>
            <a:schemeClr val="bg2">
              <a:alpha val="50195"/>
            </a:schemeClr>
          </a:solidFill>
          <a:ln w="9525">
            <a:noFill/>
            <a:miter lim="800000"/>
            <a:headEnd/>
            <a:tailEnd/>
          </a:ln>
        </p:spPr>
        <p:txBody>
          <a:bodyPr wrap="none" anchor="ctr"/>
          <a:lstStyle/>
          <a:p>
            <a:pPr algn="ctr">
              <a:lnSpc>
                <a:spcPct val="90000"/>
              </a:lnSpc>
              <a:spcBef>
                <a:spcPct val="30000"/>
              </a:spcBef>
              <a:defRPr/>
            </a:pPr>
            <a:endParaRPr lang="en-US" dirty="0">
              <a:effectLst>
                <a:outerShdw blurRad="38100" dist="38100" dir="2700000" algn="tl">
                  <a:srgbClr val="000000"/>
                </a:outerShdw>
              </a:effectLst>
              <a:latin typeface="Arial" charset="0"/>
              <a:ea typeface="+mn-ea"/>
              <a:cs typeface="Arial" charset="0"/>
            </a:endParaRPr>
          </a:p>
        </p:txBody>
      </p:sp>
      <p:sp>
        <p:nvSpPr>
          <p:cNvPr id="5" name="Line 26"/>
          <p:cNvSpPr>
            <a:spLocks noChangeShapeType="1"/>
          </p:cNvSpPr>
          <p:nvPr/>
        </p:nvSpPr>
        <p:spPr bwMode="auto">
          <a:xfrm rot="60000" flipH="1">
            <a:off x="358775" y="3454400"/>
            <a:ext cx="3657600" cy="44450"/>
          </a:xfrm>
          <a:prstGeom prst="line">
            <a:avLst/>
          </a:prstGeom>
          <a:noFill/>
          <a:ln w="2857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en-US" dirty="0">
              <a:latin typeface="Arial" charset="0"/>
              <a:ea typeface="+mn-ea"/>
              <a:cs typeface="Arial" charset="0"/>
            </a:endParaRPr>
          </a:p>
        </p:txBody>
      </p:sp>
      <p:pic>
        <p:nvPicPr>
          <p:cNvPr id="6" name="Picture 69" descr="Vivid green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 y="3867150"/>
            <a:ext cx="18605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1"/>
          <p:cNvGrpSpPr>
            <a:grpSpLocks/>
          </p:cNvGrpSpPr>
          <p:nvPr/>
        </p:nvGrpSpPr>
        <p:grpSpPr bwMode="auto">
          <a:xfrm>
            <a:off x="500062" y="4394200"/>
            <a:ext cx="1198563" cy="563563"/>
            <a:chOff x="-138" y="2223"/>
            <a:chExt cx="755" cy="355"/>
          </a:xfrm>
        </p:grpSpPr>
        <p:pic>
          <p:nvPicPr>
            <p:cNvPr id="8" name="Picture 70" descr="Vivid green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 y="2223"/>
              <a:ext cx="75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76" y="2236"/>
              <a:ext cx="631"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Windows</a:t>
              </a:r>
              <a:br>
                <a:rPr lang="en-US" sz="1600" dirty="0"/>
              </a:br>
              <a:r>
                <a:rPr lang="en-US" sz="1600" dirty="0"/>
                <a:t>Kernel</a:t>
              </a:r>
            </a:p>
          </p:txBody>
        </p:sp>
      </p:grpSp>
      <p:sp>
        <p:nvSpPr>
          <p:cNvPr id="10" name="Text Box 18"/>
          <p:cNvSpPr txBox="1">
            <a:spLocks noChangeArrowheads="1"/>
          </p:cNvSpPr>
          <p:nvPr/>
        </p:nvSpPr>
        <p:spPr bwMode="auto">
          <a:xfrm>
            <a:off x="587375" y="4003675"/>
            <a:ext cx="1493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600" dirty="0"/>
              <a:t>Server Core</a:t>
            </a:r>
          </a:p>
        </p:txBody>
      </p:sp>
      <p:grpSp>
        <p:nvGrpSpPr>
          <p:cNvPr id="11" name="Group 90"/>
          <p:cNvGrpSpPr>
            <a:grpSpLocks/>
          </p:cNvGrpSpPr>
          <p:nvPr/>
        </p:nvGrpSpPr>
        <p:grpSpPr bwMode="auto">
          <a:xfrm>
            <a:off x="347662" y="1662113"/>
            <a:ext cx="2917522" cy="1905000"/>
            <a:chOff x="-456" y="-600"/>
            <a:chExt cx="1741" cy="1200"/>
          </a:xfrm>
        </p:grpSpPr>
        <p:pic>
          <p:nvPicPr>
            <p:cNvPr id="12" name="Picture 89" descr="Vivid teal 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600"/>
              <a:ext cx="1144"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9"/>
            <p:cNvSpPr txBox="1">
              <a:spLocks noChangeArrowheads="1"/>
            </p:cNvSpPr>
            <p:nvPr/>
          </p:nvSpPr>
          <p:spPr bwMode="auto">
            <a:xfrm>
              <a:off x="-450" y="-520"/>
              <a:ext cx="173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600" dirty="0"/>
                <a:t>Virtualization Stack</a:t>
              </a:r>
            </a:p>
          </p:txBody>
        </p:sp>
      </p:grpSp>
      <p:grpSp>
        <p:nvGrpSpPr>
          <p:cNvPr id="14" name="Group 74"/>
          <p:cNvGrpSpPr>
            <a:grpSpLocks/>
          </p:cNvGrpSpPr>
          <p:nvPr/>
        </p:nvGrpSpPr>
        <p:grpSpPr bwMode="auto">
          <a:xfrm>
            <a:off x="1806575" y="4532313"/>
            <a:ext cx="820737" cy="579437"/>
            <a:chOff x="1447" y="3097"/>
            <a:chExt cx="517" cy="365"/>
          </a:xfrm>
        </p:grpSpPr>
        <p:pic>
          <p:nvPicPr>
            <p:cNvPr id="15" name="Picture 73" descr="Vivid blue 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 y="3097"/>
              <a:ext cx="51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9"/>
            <p:cNvSpPr>
              <a:spLocks noChangeArrowheads="1"/>
            </p:cNvSpPr>
            <p:nvPr/>
          </p:nvSpPr>
          <p:spPr bwMode="blackWhite">
            <a:xfrm>
              <a:off x="1452" y="3097"/>
              <a:ext cx="50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Device</a:t>
              </a:r>
              <a:br>
                <a:rPr lang="en-US" sz="1600" dirty="0"/>
              </a:br>
              <a:r>
                <a:rPr lang="en-US" sz="1600" dirty="0"/>
                <a:t>Drivers</a:t>
              </a:r>
            </a:p>
          </p:txBody>
        </p:sp>
      </p:grpSp>
      <p:grpSp>
        <p:nvGrpSpPr>
          <p:cNvPr id="17" name="Group 88"/>
          <p:cNvGrpSpPr>
            <a:grpSpLocks/>
          </p:cNvGrpSpPr>
          <p:nvPr/>
        </p:nvGrpSpPr>
        <p:grpSpPr bwMode="auto">
          <a:xfrm>
            <a:off x="1463676" y="5473700"/>
            <a:ext cx="4208462" cy="469900"/>
            <a:chOff x="60" y="3472"/>
            <a:chExt cx="4339" cy="296"/>
          </a:xfrm>
        </p:grpSpPr>
        <p:pic>
          <p:nvPicPr>
            <p:cNvPr id="18" name="Picture 87" descr="Vivid yellow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 y="3472"/>
              <a:ext cx="3486"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3"/>
            <p:cNvSpPr>
              <a:spLocks noChangeArrowheads="1"/>
            </p:cNvSpPr>
            <p:nvPr/>
          </p:nvSpPr>
          <p:spPr bwMode="grayWhite">
            <a:xfrm>
              <a:off x="60" y="3545"/>
              <a:ext cx="433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Windows hypervisor</a:t>
              </a:r>
            </a:p>
          </p:txBody>
        </p:sp>
      </p:grpSp>
      <p:pic>
        <p:nvPicPr>
          <p:cNvPr id="20" name="Picture 92" descr="Vivid yellow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112" y="2012950"/>
            <a:ext cx="1270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3" descr="Vivid yellow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 y="2133600"/>
            <a:ext cx="1270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1" descr="Vivid yellow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2" y="2286000"/>
            <a:ext cx="1270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3"/>
          <p:cNvSpPr>
            <a:spLocks noChangeArrowheads="1"/>
          </p:cNvSpPr>
          <p:nvPr/>
        </p:nvSpPr>
        <p:spPr bwMode="grayWhite">
          <a:xfrm>
            <a:off x="566737" y="2347913"/>
            <a:ext cx="118586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VM Worker</a:t>
            </a:r>
            <a:br>
              <a:rPr lang="en-US" sz="1600" dirty="0"/>
            </a:br>
            <a:r>
              <a:rPr lang="en-US" sz="1600" dirty="0"/>
              <a:t>Processes</a:t>
            </a:r>
          </a:p>
        </p:txBody>
      </p:sp>
      <p:sp>
        <p:nvSpPr>
          <p:cNvPr id="24" name="Line 7"/>
          <p:cNvSpPr>
            <a:spLocks noChangeShapeType="1"/>
          </p:cNvSpPr>
          <p:nvPr/>
        </p:nvSpPr>
        <p:spPr bwMode="auto">
          <a:xfrm flipV="1">
            <a:off x="3071812" y="1133475"/>
            <a:ext cx="0" cy="4267200"/>
          </a:xfrm>
          <a:prstGeom prst="line">
            <a:avLst/>
          </a:prstGeom>
          <a:noFill/>
          <a:ln w="28575">
            <a:solidFill>
              <a:schemeClr val="tx1"/>
            </a:solidFill>
            <a:prstDash val="lgDash"/>
            <a:round/>
            <a:headEnd/>
            <a:tailEnd/>
          </a:ln>
          <a:effectLst>
            <a:outerShdw dist="35921" dir="2700000" algn="ctr" rotWithShape="0">
              <a:schemeClr val="bg2"/>
            </a:outerShdw>
          </a:effectLst>
        </p:spPr>
        <p:txBody>
          <a:bodyPr wrap="none" anchor="ctr"/>
          <a:lstStyle/>
          <a:p>
            <a:pPr>
              <a:defRPr/>
            </a:pPr>
            <a:endParaRPr lang="en-US" dirty="0">
              <a:latin typeface="Arial" charset="0"/>
              <a:ea typeface="+mn-ea"/>
              <a:cs typeface="Arial" charset="0"/>
            </a:endParaRPr>
          </a:p>
        </p:txBody>
      </p:sp>
      <p:sp>
        <p:nvSpPr>
          <p:cNvPr id="25" name="Text Box 12"/>
          <p:cNvSpPr txBox="1">
            <a:spLocks noChangeArrowheads="1"/>
          </p:cNvSpPr>
          <p:nvPr/>
        </p:nvSpPr>
        <p:spPr bwMode="auto">
          <a:xfrm>
            <a:off x="2406650" y="1192213"/>
            <a:ext cx="339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algn="ctr" eaLnBrk="1" hangingPunct="1">
              <a:lnSpc>
                <a:spcPct val="90000"/>
              </a:lnSpc>
              <a:spcBef>
                <a:spcPct val="30000"/>
              </a:spcBef>
            </a:pPr>
            <a:r>
              <a:rPr lang="en-US" sz="2000" dirty="0"/>
              <a:t>Guest Partitions</a:t>
            </a:r>
          </a:p>
        </p:txBody>
      </p:sp>
      <p:sp>
        <p:nvSpPr>
          <p:cNvPr id="26" name="Text Box 24"/>
          <p:cNvSpPr txBox="1">
            <a:spLocks noChangeArrowheads="1"/>
          </p:cNvSpPr>
          <p:nvPr/>
        </p:nvSpPr>
        <p:spPr bwMode="auto">
          <a:xfrm>
            <a:off x="2351087" y="5086350"/>
            <a:ext cx="7191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400" dirty="0"/>
              <a:t>Ring 0</a:t>
            </a:r>
          </a:p>
        </p:txBody>
      </p:sp>
      <p:sp>
        <p:nvSpPr>
          <p:cNvPr id="27" name="Text Box 25"/>
          <p:cNvSpPr txBox="1">
            <a:spLocks noChangeArrowheads="1"/>
          </p:cNvSpPr>
          <p:nvPr/>
        </p:nvSpPr>
        <p:spPr bwMode="auto">
          <a:xfrm>
            <a:off x="2260600" y="1482725"/>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400" dirty="0"/>
              <a:t>Ring 3</a:t>
            </a:r>
          </a:p>
        </p:txBody>
      </p:sp>
      <p:pic>
        <p:nvPicPr>
          <p:cNvPr id="28" name="Picture 78" descr="Vivid teal 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1" y="3422650"/>
            <a:ext cx="171291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82"/>
          <p:cNvGrpSpPr>
            <a:grpSpLocks/>
          </p:cNvGrpSpPr>
          <p:nvPr/>
        </p:nvGrpSpPr>
        <p:grpSpPr bwMode="auto">
          <a:xfrm>
            <a:off x="3657600" y="3465513"/>
            <a:ext cx="1360487" cy="1316037"/>
            <a:chOff x="5763" y="2312"/>
            <a:chExt cx="857" cy="678"/>
          </a:xfrm>
        </p:grpSpPr>
        <p:pic>
          <p:nvPicPr>
            <p:cNvPr id="30" name="Picture 81" descr="Vivid teal 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 y="2355"/>
              <a:ext cx="857"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5811" y="2312"/>
              <a:ext cx="762"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OS</a:t>
              </a:r>
              <a:br>
                <a:rPr lang="en-US" sz="1600" dirty="0"/>
              </a:br>
              <a:r>
                <a:rPr lang="en-US" sz="1600" dirty="0"/>
                <a:t>Kernel</a:t>
              </a:r>
            </a:p>
          </p:txBody>
        </p:sp>
      </p:grpSp>
      <p:grpSp>
        <p:nvGrpSpPr>
          <p:cNvPr id="32" name="Group 86"/>
          <p:cNvGrpSpPr>
            <a:grpSpLocks/>
          </p:cNvGrpSpPr>
          <p:nvPr/>
        </p:nvGrpSpPr>
        <p:grpSpPr bwMode="auto">
          <a:xfrm>
            <a:off x="2641601" y="4591050"/>
            <a:ext cx="887412" cy="515938"/>
            <a:chOff x="5760" y="4320"/>
            <a:chExt cx="1014" cy="325"/>
          </a:xfrm>
        </p:grpSpPr>
        <p:pic>
          <p:nvPicPr>
            <p:cNvPr id="33" name="Picture 83" descr="Vivid yellow bo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0" y="4320"/>
              <a:ext cx="101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28"/>
            <p:cNvSpPr>
              <a:spLocks noChangeArrowheads="1"/>
            </p:cNvSpPr>
            <p:nvPr/>
          </p:nvSpPr>
          <p:spPr bwMode="grayWhite">
            <a:xfrm>
              <a:off x="5946" y="4376"/>
              <a:ext cx="6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VMBus</a:t>
              </a:r>
            </a:p>
          </p:txBody>
        </p:sp>
      </p:grpSp>
      <p:pic>
        <p:nvPicPr>
          <p:cNvPr id="35" name="Picture 95" descr="Vivid blue bo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5801" y="2011363"/>
            <a:ext cx="1662112"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5"/>
          <p:cNvSpPr>
            <a:spLocks noChangeArrowheads="1"/>
          </p:cNvSpPr>
          <p:nvPr/>
        </p:nvSpPr>
        <p:spPr bwMode="blackWhite">
          <a:xfrm>
            <a:off x="3062287" y="2220913"/>
            <a:ext cx="19050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smtClean="0"/>
              <a:t>Guest</a:t>
            </a:r>
            <a:br>
              <a:rPr lang="en-US" sz="1600" dirty="0" smtClean="0"/>
            </a:br>
            <a:r>
              <a:rPr lang="en-US" sz="1600" dirty="0" smtClean="0"/>
              <a:t>Applications</a:t>
            </a:r>
            <a:endParaRPr lang="en-US" sz="1600" dirty="0"/>
          </a:p>
        </p:txBody>
      </p:sp>
      <p:sp>
        <p:nvSpPr>
          <p:cNvPr id="37" name="Line 26"/>
          <p:cNvSpPr>
            <a:spLocks noChangeShapeType="1"/>
          </p:cNvSpPr>
          <p:nvPr/>
        </p:nvSpPr>
        <p:spPr bwMode="auto">
          <a:xfrm rot="60000" flipH="1">
            <a:off x="4092459" y="3483582"/>
            <a:ext cx="1112947" cy="10524"/>
          </a:xfrm>
          <a:prstGeom prst="line">
            <a:avLst/>
          </a:prstGeom>
          <a:noFill/>
          <a:ln w="2857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en-US" dirty="0">
              <a:latin typeface="Arial" charset="0"/>
              <a:ea typeface="+mn-ea"/>
              <a:cs typeface="Arial" charset="0"/>
            </a:endParaRPr>
          </a:p>
        </p:txBody>
      </p:sp>
      <p:sp>
        <p:nvSpPr>
          <p:cNvPr id="38" name="Line 26"/>
          <p:cNvSpPr>
            <a:spLocks noChangeShapeType="1"/>
          </p:cNvSpPr>
          <p:nvPr/>
        </p:nvSpPr>
        <p:spPr bwMode="auto">
          <a:xfrm rot="60000" flipH="1">
            <a:off x="369887" y="5353050"/>
            <a:ext cx="3657600" cy="46038"/>
          </a:xfrm>
          <a:prstGeom prst="line">
            <a:avLst/>
          </a:prstGeom>
          <a:noFill/>
          <a:ln w="2857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en-US" dirty="0">
              <a:latin typeface="Arial" charset="0"/>
              <a:ea typeface="+mn-ea"/>
              <a:cs typeface="Arial" charset="0"/>
            </a:endParaRPr>
          </a:p>
        </p:txBody>
      </p:sp>
      <p:sp>
        <p:nvSpPr>
          <p:cNvPr id="39" name="Rectangle 38"/>
          <p:cNvSpPr>
            <a:spLocks noChangeArrowheads="1"/>
          </p:cNvSpPr>
          <p:nvPr/>
        </p:nvSpPr>
        <p:spPr bwMode="auto">
          <a:xfrm>
            <a:off x="158750" y="1160463"/>
            <a:ext cx="1737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t>Root Partition</a:t>
            </a:r>
            <a:endParaRPr lang="en-US" dirty="0"/>
          </a:p>
        </p:txBody>
      </p:sp>
      <p:sp>
        <p:nvSpPr>
          <p:cNvPr id="40" name="Line 26"/>
          <p:cNvSpPr>
            <a:spLocks noChangeShapeType="1"/>
          </p:cNvSpPr>
          <p:nvPr/>
        </p:nvSpPr>
        <p:spPr bwMode="auto">
          <a:xfrm rot="60000" flipH="1">
            <a:off x="3754409" y="5378488"/>
            <a:ext cx="1450909" cy="23568"/>
          </a:xfrm>
          <a:prstGeom prst="line">
            <a:avLst/>
          </a:prstGeom>
          <a:noFill/>
          <a:ln w="28575">
            <a:solidFill>
              <a:schemeClr val="tx1"/>
            </a:solidFill>
            <a:prstDash val="dash"/>
            <a:round/>
            <a:headEnd/>
            <a:tailEnd/>
          </a:ln>
          <a:effectLst>
            <a:outerShdw dist="35921" dir="2700000" algn="ctr" rotWithShape="0">
              <a:schemeClr val="bg2"/>
            </a:outerShdw>
          </a:effectLst>
        </p:spPr>
        <p:txBody>
          <a:bodyPr wrap="none" anchor="ctr"/>
          <a:lstStyle/>
          <a:p>
            <a:pPr>
              <a:defRPr/>
            </a:pPr>
            <a:endParaRPr lang="en-US" dirty="0">
              <a:latin typeface="Arial" charset="0"/>
              <a:ea typeface="+mn-ea"/>
              <a:cs typeface="Arial" charset="0"/>
            </a:endParaRPr>
          </a:p>
        </p:txBody>
      </p:sp>
      <p:pic>
        <p:nvPicPr>
          <p:cNvPr id="41" name="Picture 107" descr="cooltools-sha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5888038"/>
            <a:ext cx="3097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3"/>
          <p:cNvSpPr>
            <a:spLocks noChangeArrowheads="1"/>
          </p:cNvSpPr>
          <p:nvPr/>
        </p:nvSpPr>
        <p:spPr bwMode="grayWhite">
          <a:xfrm>
            <a:off x="3138486" y="6082774"/>
            <a:ext cx="7032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CPU</a:t>
            </a:r>
          </a:p>
        </p:txBody>
      </p:sp>
      <p:grpSp>
        <p:nvGrpSpPr>
          <p:cNvPr id="43" name="Group 85"/>
          <p:cNvGrpSpPr>
            <a:grpSpLocks/>
          </p:cNvGrpSpPr>
          <p:nvPr/>
        </p:nvGrpSpPr>
        <p:grpSpPr bwMode="auto">
          <a:xfrm>
            <a:off x="485775" y="5872163"/>
            <a:ext cx="765175" cy="647700"/>
            <a:chOff x="325966" y="5427132"/>
            <a:chExt cx="766233" cy="647700"/>
          </a:xfrm>
        </p:grpSpPr>
        <p:pic>
          <p:nvPicPr>
            <p:cNvPr id="44" name="Picture 107" descr="cooltools-sha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966" y="5427132"/>
              <a:ext cx="76623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3"/>
            <p:cNvSpPr>
              <a:spLocks noChangeArrowheads="1"/>
            </p:cNvSpPr>
            <p:nvPr/>
          </p:nvSpPr>
          <p:spPr bwMode="grayWhite">
            <a:xfrm>
              <a:off x="355600" y="5636155"/>
              <a:ext cx="702734"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Storage</a:t>
              </a:r>
            </a:p>
          </p:txBody>
        </p:sp>
      </p:grpSp>
      <p:grpSp>
        <p:nvGrpSpPr>
          <p:cNvPr id="46" name="Group 84"/>
          <p:cNvGrpSpPr>
            <a:grpSpLocks/>
          </p:cNvGrpSpPr>
          <p:nvPr/>
        </p:nvGrpSpPr>
        <p:grpSpPr bwMode="auto">
          <a:xfrm>
            <a:off x="1306512" y="5872163"/>
            <a:ext cx="766763" cy="647700"/>
            <a:chOff x="1147232" y="5427131"/>
            <a:chExt cx="766233" cy="647700"/>
          </a:xfrm>
        </p:grpSpPr>
        <p:pic>
          <p:nvPicPr>
            <p:cNvPr id="47" name="Picture 107" descr="cooltools-sha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232" y="5427131"/>
              <a:ext cx="76623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13"/>
            <p:cNvSpPr>
              <a:spLocks noChangeArrowheads="1"/>
            </p:cNvSpPr>
            <p:nvPr/>
          </p:nvSpPr>
          <p:spPr bwMode="grayWhite">
            <a:xfrm>
              <a:off x="1176866" y="5644621"/>
              <a:ext cx="702734"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a:lnSpc>
                  <a:spcPct val="90000"/>
                </a:lnSpc>
                <a:spcBef>
                  <a:spcPct val="30000"/>
                </a:spcBef>
              </a:pPr>
              <a:r>
                <a:rPr lang="en-US" sz="1600" dirty="0"/>
                <a:t>NIC</a:t>
              </a:r>
            </a:p>
          </p:txBody>
        </p:sp>
      </p:grpSp>
      <p:sp>
        <p:nvSpPr>
          <p:cNvPr id="49" name="Text Box 24"/>
          <p:cNvSpPr txBox="1">
            <a:spLocks noChangeArrowheads="1"/>
          </p:cNvSpPr>
          <p:nvPr/>
        </p:nvSpPr>
        <p:spPr bwMode="auto">
          <a:xfrm>
            <a:off x="4564062" y="5103813"/>
            <a:ext cx="7191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400" dirty="0"/>
              <a:t>Ring 0</a:t>
            </a:r>
          </a:p>
        </p:txBody>
      </p:sp>
      <p:sp>
        <p:nvSpPr>
          <p:cNvPr id="50" name="Text Box 25"/>
          <p:cNvSpPr txBox="1">
            <a:spLocks noChangeArrowheads="1"/>
          </p:cNvSpPr>
          <p:nvPr/>
        </p:nvSpPr>
        <p:spPr bwMode="auto">
          <a:xfrm>
            <a:off x="4473575" y="1500188"/>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400" dirty="0"/>
              <a:t>Ring 3</a:t>
            </a:r>
          </a:p>
        </p:txBody>
      </p:sp>
      <p:sp>
        <p:nvSpPr>
          <p:cNvPr id="51" name="Text Box 24"/>
          <p:cNvSpPr txBox="1">
            <a:spLocks noChangeArrowheads="1"/>
          </p:cNvSpPr>
          <p:nvPr/>
        </p:nvSpPr>
        <p:spPr bwMode="auto">
          <a:xfrm>
            <a:off x="658812" y="5538789"/>
            <a:ext cx="1085849"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ゴシック"/>
                <a:cs typeface="MS Pゴシック"/>
              </a:defRPr>
            </a:lvl1pPr>
            <a:lvl2pPr marL="742950" indent="-285750" eaLnBrk="0" hangingPunct="0">
              <a:defRPr>
                <a:solidFill>
                  <a:schemeClr val="tx1"/>
                </a:solidFill>
                <a:latin typeface="Arial" pitchFamily="34" charset="0"/>
                <a:ea typeface="MS Pゴシック"/>
                <a:cs typeface="MS Pゴシック"/>
              </a:defRPr>
            </a:lvl2pPr>
            <a:lvl3pPr marL="1143000" indent="-228600" eaLnBrk="0" hangingPunct="0">
              <a:defRPr>
                <a:solidFill>
                  <a:schemeClr val="tx1"/>
                </a:solidFill>
                <a:latin typeface="Arial" pitchFamily="34" charset="0"/>
                <a:ea typeface="MS Pゴシック"/>
                <a:cs typeface="MS Pゴシック"/>
              </a:defRPr>
            </a:lvl3pPr>
            <a:lvl4pPr marL="1600200" indent="-228600" eaLnBrk="0" hangingPunct="0">
              <a:defRPr>
                <a:solidFill>
                  <a:schemeClr val="tx1"/>
                </a:solidFill>
                <a:latin typeface="Arial" pitchFamily="34" charset="0"/>
                <a:ea typeface="MS Pゴシック"/>
                <a:cs typeface="MS Pゴシック"/>
              </a:defRPr>
            </a:lvl4pPr>
            <a:lvl5pPr marL="2057400" indent="-228600" eaLnBrk="0" hangingPunct="0">
              <a:defRPr>
                <a:solidFill>
                  <a:schemeClr val="tx1"/>
                </a:solidFill>
                <a:latin typeface="Arial" pitchFamily="34" charset="0"/>
                <a:ea typeface="MS Pゴシック"/>
                <a:cs typeface="MS Pゴシック"/>
              </a:defRPr>
            </a:lvl5pPr>
            <a:lvl6pPr marL="2514600" indent="-228600" eaLnBrk="0" fontAlgn="base" hangingPunct="0">
              <a:spcBef>
                <a:spcPct val="0"/>
              </a:spcBef>
              <a:spcAft>
                <a:spcPct val="0"/>
              </a:spcAft>
              <a:defRPr>
                <a:solidFill>
                  <a:schemeClr val="tx1"/>
                </a:solidFill>
                <a:latin typeface="Arial" pitchFamily="34" charset="0"/>
                <a:ea typeface="MS Pゴシック"/>
                <a:cs typeface="MS Pゴシック"/>
              </a:defRPr>
            </a:lvl6pPr>
            <a:lvl7pPr marL="2971800" indent="-228600" eaLnBrk="0" fontAlgn="base" hangingPunct="0">
              <a:spcBef>
                <a:spcPct val="0"/>
              </a:spcBef>
              <a:spcAft>
                <a:spcPct val="0"/>
              </a:spcAft>
              <a:defRPr>
                <a:solidFill>
                  <a:schemeClr val="tx1"/>
                </a:solidFill>
                <a:latin typeface="Arial" pitchFamily="34" charset="0"/>
                <a:ea typeface="MS Pゴシック"/>
                <a:cs typeface="MS Pゴシック"/>
              </a:defRPr>
            </a:lvl7pPr>
            <a:lvl8pPr marL="3429000" indent="-228600" eaLnBrk="0" fontAlgn="base" hangingPunct="0">
              <a:spcBef>
                <a:spcPct val="0"/>
              </a:spcBef>
              <a:spcAft>
                <a:spcPct val="0"/>
              </a:spcAft>
              <a:defRPr>
                <a:solidFill>
                  <a:schemeClr val="tx1"/>
                </a:solidFill>
                <a:latin typeface="Arial" pitchFamily="34" charset="0"/>
                <a:ea typeface="MS Pゴシック"/>
                <a:cs typeface="MS Pゴシック"/>
              </a:defRPr>
            </a:lvl8pPr>
            <a:lvl9pPr marL="3886200" indent="-228600" eaLnBrk="0" fontAlgn="base" hangingPunct="0">
              <a:spcBef>
                <a:spcPct val="0"/>
              </a:spcBef>
              <a:spcAft>
                <a:spcPct val="0"/>
              </a:spcAft>
              <a:defRPr>
                <a:solidFill>
                  <a:schemeClr val="tx1"/>
                </a:solidFill>
                <a:latin typeface="Arial" pitchFamily="34" charset="0"/>
                <a:ea typeface="MS Pゴシック"/>
                <a:cs typeface="MS Pゴシック"/>
              </a:defRPr>
            </a:lvl9pPr>
          </a:lstStyle>
          <a:p>
            <a:pPr eaLnBrk="1" hangingPunct="1">
              <a:lnSpc>
                <a:spcPct val="90000"/>
              </a:lnSpc>
              <a:spcBef>
                <a:spcPct val="30000"/>
              </a:spcBef>
            </a:pPr>
            <a:r>
              <a:rPr lang="en-US" sz="1400" dirty="0" smtClean="0"/>
              <a:t>“Ring </a:t>
            </a:r>
            <a:r>
              <a:rPr lang="en-US" sz="1400" dirty="0"/>
              <a:t>“-1”</a:t>
            </a:r>
          </a:p>
        </p:txBody>
      </p:sp>
      <p:sp>
        <p:nvSpPr>
          <p:cNvPr id="52" name="Content Placeholder 3"/>
          <p:cNvSpPr txBox="1">
            <a:spLocks/>
          </p:cNvSpPr>
          <p:nvPr/>
        </p:nvSpPr>
        <p:spPr>
          <a:xfrm>
            <a:off x="5241131" y="1500188"/>
            <a:ext cx="6799262" cy="5019675"/>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10"/>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0"/>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0"/>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0"/>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0"/>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a:spcBef>
                <a:spcPts val="0"/>
              </a:spcBef>
              <a:spcAft>
                <a:spcPts val="600"/>
              </a:spcAft>
              <a:buSzPct val="80000"/>
              <a:buFontTx/>
              <a:buBlip>
                <a:blip r:embed="rId11"/>
              </a:buBlip>
            </a:pPr>
            <a:r>
              <a:rPr lang="en-AU" sz="2400" dirty="0" smtClean="0"/>
              <a:t>Microkernel Hypervisor</a:t>
            </a:r>
          </a:p>
          <a:p>
            <a:pPr marL="621983" lvl="1" indent="-347663">
              <a:spcBef>
                <a:spcPts val="0"/>
              </a:spcBef>
              <a:spcAft>
                <a:spcPts val="600"/>
              </a:spcAft>
              <a:buSzPct val="80000"/>
              <a:buFontTx/>
              <a:buBlip>
                <a:blip r:embed="rId11"/>
              </a:buBlip>
            </a:pPr>
            <a:r>
              <a:rPr lang="en-AU" sz="2100" dirty="0" smtClean="0"/>
              <a:t>Isolation boundary between partitions</a:t>
            </a:r>
          </a:p>
          <a:p>
            <a:pPr marL="621983" lvl="1" indent="-347663">
              <a:spcBef>
                <a:spcPts val="0"/>
              </a:spcBef>
              <a:spcAft>
                <a:spcPts val="600"/>
              </a:spcAft>
              <a:buSzPct val="80000"/>
              <a:buFontTx/>
              <a:buBlip>
                <a:blip r:embed="rId11"/>
              </a:buBlip>
            </a:pPr>
            <a:r>
              <a:rPr lang="en-AU" sz="2100" dirty="0" smtClean="0"/>
              <a:t>Minimal TCB with no third-party drivers</a:t>
            </a:r>
          </a:p>
          <a:p>
            <a:pPr marL="88676" indent="-347663">
              <a:spcBef>
                <a:spcPts val="0"/>
              </a:spcBef>
              <a:spcAft>
                <a:spcPts val="600"/>
              </a:spcAft>
              <a:buSzPct val="80000"/>
              <a:buFontTx/>
              <a:buBlip>
                <a:blip r:embed="rId11"/>
              </a:buBlip>
            </a:pPr>
            <a:r>
              <a:rPr lang="en-AU" sz="2500" dirty="0" smtClean="0"/>
              <a:t>Root partition</a:t>
            </a:r>
          </a:p>
          <a:p>
            <a:pPr marL="621983" lvl="1" indent="-347663">
              <a:spcBef>
                <a:spcPts val="0"/>
              </a:spcBef>
              <a:spcAft>
                <a:spcPts val="600"/>
              </a:spcAft>
              <a:buSzPct val="80000"/>
              <a:buFontTx/>
              <a:buBlip>
                <a:blip r:embed="rId11"/>
              </a:buBlip>
            </a:pPr>
            <a:r>
              <a:rPr lang="en-AU" sz="2100" dirty="0" smtClean="0"/>
              <a:t>Mediates all access to hypervisor</a:t>
            </a:r>
          </a:p>
          <a:p>
            <a:pPr marL="621983" lvl="1" indent="-347663">
              <a:spcBef>
                <a:spcPts val="0"/>
              </a:spcBef>
              <a:spcAft>
                <a:spcPts val="600"/>
              </a:spcAft>
              <a:buSzPct val="80000"/>
              <a:buFontTx/>
              <a:buBlip>
                <a:blip r:embed="rId11"/>
              </a:buBlip>
            </a:pPr>
            <a:r>
              <a:rPr lang="en-AU" sz="2100" dirty="0" smtClean="0"/>
              <a:t>Server core minimizes attack surface</a:t>
            </a:r>
          </a:p>
          <a:p>
            <a:pPr marL="1155289" lvl="2" indent="-347663">
              <a:spcBef>
                <a:spcPts val="0"/>
              </a:spcBef>
              <a:spcAft>
                <a:spcPts val="600"/>
              </a:spcAft>
              <a:buSzPct val="80000"/>
              <a:buFontTx/>
              <a:buBlip>
                <a:blip r:embed="rId11"/>
              </a:buBlip>
            </a:pPr>
            <a:r>
              <a:rPr lang="en-AU" sz="2100" dirty="0" smtClean="0"/>
              <a:t>~50% less patching required</a:t>
            </a:r>
          </a:p>
          <a:p>
            <a:pPr marL="621983" lvl="1" indent="-347663">
              <a:spcBef>
                <a:spcPts val="0"/>
              </a:spcBef>
              <a:spcAft>
                <a:spcPts val="600"/>
              </a:spcAft>
              <a:buSzPct val="80000"/>
              <a:buFontTx/>
              <a:buBlip>
                <a:blip r:embed="rId11"/>
              </a:buBlip>
            </a:pPr>
            <a:r>
              <a:rPr lang="en-AU" sz="2100" dirty="0" smtClean="0"/>
              <a:t>Guests cannot interfere with each other</a:t>
            </a:r>
          </a:p>
          <a:p>
            <a:pPr marL="1155289" lvl="2" indent="-347663">
              <a:spcBef>
                <a:spcPts val="0"/>
              </a:spcBef>
              <a:spcAft>
                <a:spcPts val="600"/>
              </a:spcAft>
              <a:buSzPct val="80000"/>
              <a:buFontTx/>
              <a:buBlip>
                <a:blip r:embed="rId11"/>
              </a:buBlip>
            </a:pPr>
            <a:r>
              <a:rPr lang="en-AU" sz="2100" dirty="0" smtClean="0"/>
              <a:t>Dedicated workers processes</a:t>
            </a:r>
          </a:p>
          <a:p>
            <a:pPr marL="1155289" lvl="2" indent="-347663">
              <a:spcBef>
                <a:spcPts val="0"/>
              </a:spcBef>
              <a:spcAft>
                <a:spcPts val="600"/>
              </a:spcAft>
              <a:buSzPct val="80000"/>
              <a:buFontTx/>
              <a:buBlip>
                <a:blip r:embed="rId11"/>
              </a:buBlip>
            </a:pPr>
            <a:r>
              <a:rPr lang="en-AU" sz="2100" dirty="0" smtClean="0"/>
              <a:t>Dedicated </a:t>
            </a:r>
            <a:r>
              <a:rPr lang="en-AU" sz="2100" dirty="0" err="1" smtClean="0"/>
              <a:t>VMBus</a:t>
            </a:r>
            <a:r>
              <a:rPr lang="en-AU" sz="2100" dirty="0" smtClean="0"/>
              <a:t> channel</a:t>
            </a: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4" presetClass="entr" presetSubtype="0" accel="10000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ppt_w*0.05"/>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anim calcmode="lin" valueType="num">
                                      <p:cBhvr>
                                        <p:cTn id="13" dur="500" fill="hold"/>
                                        <p:tgtEl>
                                          <p:spTgt spid="17"/>
                                        </p:tgtEl>
                                        <p:attrNameLst>
                                          <p:attrName>ppt_x</p:attrName>
                                        </p:attrNameLst>
                                      </p:cBhvr>
                                      <p:tavLst>
                                        <p:tav tm="0">
                                          <p:val>
                                            <p:strVal val="#ppt_x-.2"/>
                                          </p:val>
                                        </p:tav>
                                        <p:tav tm="100000">
                                          <p:val>
                                            <p:strVal val="#ppt_x"/>
                                          </p:val>
                                        </p:tav>
                                      </p:tavLst>
                                    </p:anim>
                                    <p:anim calcmode="lin" valueType="num">
                                      <p:cBhvr>
                                        <p:cTn id="14" dur="500" fill="hold"/>
                                        <p:tgtEl>
                                          <p:spTgt spid="17"/>
                                        </p:tgtEl>
                                        <p:attrNameLst>
                                          <p:attrName>ppt_y</p:attrName>
                                        </p:attrNameLst>
                                      </p:cBhvr>
                                      <p:tavLst>
                                        <p:tav tm="0">
                                          <p:val>
                                            <p:strVal val="#ppt_y"/>
                                          </p:val>
                                        </p:tav>
                                        <p:tav tm="100000">
                                          <p:val>
                                            <p:strVal val="#ppt_y"/>
                                          </p:val>
                                        </p:tav>
                                      </p:tavLst>
                                    </p:anim>
                                    <p:animEffect transition="in" filter="fade">
                                      <p:cBhvr>
                                        <p:cTn id="15" dur="500"/>
                                        <p:tgtEl>
                                          <p:spTgt spid="1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xEl>
                                              <p:pRg st="1" end="1"/>
                                            </p:txEl>
                                          </p:spTgt>
                                        </p:tgtEl>
                                        <p:attrNameLst>
                                          <p:attrName>style.visibility</p:attrName>
                                        </p:attrNameLst>
                                      </p:cBhvr>
                                      <p:to>
                                        <p:strVal val="visible"/>
                                      </p:to>
                                    </p:set>
                                    <p:animEffect transition="in" filter="fade">
                                      <p:cBhvr>
                                        <p:cTn id="26" dur="500"/>
                                        <p:tgtEl>
                                          <p:spTgt spid="52">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xEl>
                                              <p:pRg st="2" end="2"/>
                                            </p:txEl>
                                          </p:spTgt>
                                        </p:tgtEl>
                                        <p:attrNameLst>
                                          <p:attrName>style.visibility</p:attrName>
                                        </p:attrNameLst>
                                      </p:cBhvr>
                                      <p:to>
                                        <p:strVal val="visible"/>
                                      </p:to>
                                    </p:set>
                                    <p:animEffect transition="in" filter="fade">
                                      <p:cBhvr>
                                        <p:cTn id="29" dur="500"/>
                                        <p:tgtEl>
                                          <p:spTgt spid="5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p:stCondLst>
                              <p:cond delay="0"/>
                            </p:stCondLst>
                            <p:childTnLst>
                              <p:par>
                                <p:cTn id="45" presetID="10" presetClass="entr" presetSubtype="0" fill="hold" nodeType="afterEffect">
                                  <p:stCondLst>
                                    <p:cond delay="0"/>
                                  </p:stCondLst>
                                  <p:childTnLst>
                                    <p:set>
                                      <p:cBhvr>
                                        <p:cTn id="46" dur="1" fill="hold">
                                          <p:stCondLst>
                                            <p:cond delay="0"/>
                                          </p:stCondLst>
                                        </p:cTn>
                                        <p:tgtEl>
                                          <p:spTgt spid="52">
                                            <p:txEl>
                                              <p:pRg st="3" end="3"/>
                                            </p:txEl>
                                          </p:spTgt>
                                        </p:tgtEl>
                                        <p:attrNameLst>
                                          <p:attrName>style.visibility</p:attrName>
                                        </p:attrNameLst>
                                      </p:cBhvr>
                                      <p:to>
                                        <p:strVal val="visible"/>
                                      </p:to>
                                    </p:set>
                                    <p:animEffect transition="in" filter="fade">
                                      <p:cBhvr>
                                        <p:cTn id="47" dur="500"/>
                                        <p:tgtEl>
                                          <p:spTgt spid="52">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xEl>
                                              <p:pRg st="4" end="4"/>
                                            </p:txEl>
                                          </p:spTgt>
                                        </p:tgtEl>
                                        <p:attrNameLst>
                                          <p:attrName>style.visibility</p:attrName>
                                        </p:attrNameLst>
                                      </p:cBhvr>
                                      <p:to>
                                        <p:strVal val="visible"/>
                                      </p:to>
                                    </p:set>
                                    <p:animEffect transition="in" filter="fade">
                                      <p:cBhvr>
                                        <p:cTn id="50" dur="500"/>
                                        <p:tgtEl>
                                          <p:spTgt spid="52">
                                            <p:txEl>
                                              <p:pRg st="4" end="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xEl>
                                              <p:pRg st="6" end="6"/>
                                            </p:txEl>
                                          </p:spTgt>
                                        </p:tgtEl>
                                        <p:attrNameLst>
                                          <p:attrName>style.visibility</p:attrName>
                                        </p:attrNameLst>
                                      </p:cBhvr>
                                      <p:to>
                                        <p:strVal val="visible"/>
                                      </p:to>
                                    </p:set>
                                    <p:animEffect transition="in" filter="fade">
                                      <p:cBhvr>
                                        <p:cTn id="53" dur="500"/>
                                        <p:tgtEl>
                                          <p:spTgt spid="52">
                                            <p:txEl>
                                              <p:pRg st="6" end="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52">
                                            <p:txEl>
                                              <p:pRg st="5" end="5"/>
                                            </p:txEl>
                                          </p:spTgt>
                                        </p:tgtEl>
                                        <p:attrNameLst>
                                          <p:attrName>style.visibility</p:attrName>
                                        </p:attrNameLst>
                                      </p:cBhvr>
                                      <p:to>
                                        <p:strVal val="visible"/>
                                      </p:to>
                                    </p:set>
                                    <p:animEffect transition="in" filter="fade">
                                      <p:cBhvr>
                                        <p:cTn id="56" dur="500"/>
                                        <p:tgtEl>
                                          <p:spTgt spid="52">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strVal val="#ppt_w*0.05"/>
                                          </p:val>
                                        </p:tav>
                                        <p:tav tm="100000">
                                          <p:val>
                                            <p:strVal val="#ppt_w"/>
                                          </p:val>
                                        </p:tav>
                                      </p:tavLst>
                                    </p:anim>
                                    <p:anim calcmode="lin" valueType="num">
                                      <p:cBhvr>
                                        <p:cTn id="62" dur="500" fill="hold"/>
                                        <p:tgtEl>
                                          <p:spTgt spid="25"/>
                                        </p:tgtEl>
                                        <p:attrNameLst>
                                          <p:attrName>ppt_h</p:attrName>
                                        </p:attrNameLst>
                                      </p:cBhvr>
                                      <p:tavLst>
                                        <p:tav tm="0">
                                          <p:val>
                                            <p:strVal val="#ppt_h"/>
                                          </p:val>
                                        </p:tav>
                                        <p:tav tm="100000">
                                          <p:val>
                                            <p:strVal val="#ppt_h"/>
                                          </p:val>
                                        </p:tav>
                                      </p:tavLst>
                                    </p:anim>
                                    <p:anim calcmode="lin" valueType="num">
                                      <p:cBhvr>
                                        <p:cTn id="63" dur="500" fill="hold"/>
                                        <p:tgtEl>
                                          <p:spTgt spid="25"/>
                                        </p:tgtEl>
                                        <p:attrNameLst>
                                          <p:attrName>ppt_x</p:attrName>
                                        </p:attrNameLst>
                                      </p:cBhvr>
                                      <p:tavLst>
                                        <p:tav tm="0">
                                          <p:val>
                                            <p:strVal val="#ppt_x-.2"/>
                                          </p:val>
                                        </p:tav>
                                        <p:tav tm="100000">
                                          <p:val>
                                            <p:strVal val="#ppt_x"/>
                                          </p:val>
                                        </p:tav>
                                      </p:tavLst>
                                    </p:anim>
                                    <p:anim calcmode="lin" valueType="num">
                                      <p:cBhvr>
                                        <p:cTn id="64" dur="500" fill="hold"/>
                                        <p:tgtEl>
                                          <p:spTgt spid="25"/>
                                        </p:tgtEl>
                                        <p:attrNameLst>
                                          <p:attrName>ppt_y</p:attrName>
                                        </p:attrNameLst>
                                      </p:cBhvr>
                                      <p:tavLst>
                                        <p:tav tm="0">
                                          <p:val>
                                            <p:strVal val="#ppt_y"/>
                                          </p:val>
                                        </p:tav>
                                        <p:tav tm="100000">
                                          <p:val>
                                            <p:strVal val="#ppt_y"/>
                                          </p:val>
                                        </p:tav>
                                      </p:tavLst>
                                    </p:anim>
                                    <p:animEffect transition="in" filter="fade">
                                      <p:cBhvr>
                                        <p:cTn id="65" dur="500"/>
                                        <p:tgtEl>
                                          <p:spTgt spid="25"/>
                                        </p:tgtEl>
                                      </p:cBhvr>
                                    </p:animEffect>
                                  </p:childTnLst>
                                </p:cTn>
                              </p:par>
                              <p:par>
                                <p:cTn id="66" presetID="54" presetClass="entr" presetSubtype="0" accel="10000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strVal val="#ppt_w*0.05"/>
                                          </p:val>
                                        </p:tav>
                                        <p:tav tm="100000">
                                          <p:val>
                                            <p:strVal val="#ppt_w"/>
                                          </p:val>
                                        </p:tav>
                                      </p:tavLst>
                                    </p:anim>
                                    <p:anim calcmode="lin" valueType="num">
                                      <p:cBhvr>
                                        <p:cTn id="69" dur="500" fill="hold"/>
                                        <p:tgtEl>
                                          <p:spTgt spid="35"/>
                                        </p:tgtEl>
                                        <p:attrNameLst>
                                          <p:attrName>ppt_h</p:attrName>
                                        </p:attrNameLst>
                                      </p:cBhvr>
                                      <p:tavLst>
                                        <p:tav tm="0">
                                          <p:val>
                                            <p:strVal val="#ppt_h"/>
                                          </p:val>
                                        </p:tav>
                                        <p:tav tm="100000">
                                          <p:val>
                                            <p:strVal val="#ppt_h"/>
                                          </p:val>
                                        </p:tav>
                                      </p:tavLst>
                                    </p:anim>
                                    <p:anim calcmode="lin" valueType="num">
                                      <p:cBhvr>
                                        <p:cTn id="70" dur="500" fill="hold"/>
                                        <p:tgtEl>
                                          <p:spTgt spid="35"/>
                                        </p:tgtEl>
                                        <p:attrNameLst>
                                          <p:attrName>ppt_x</p:attrName>
                                        </p:attrNameLst>
                                      </p:cBhvr>
                                      <p:tavLst>
                                        <p:tav tm="0">
                                          <p:val>
                                            <p:strVal val="#ppt_x-.2"/>
                                          </p:val>
                                        </p:tav>
                                        <p:tav tm="100000">
                                          <p:val>
                                            <p:strVal val="#ppt_x"/>
                                          </p:val>
                                        </p:tav>
                                      </p:tavLst>
                                    </p:anim>
                                    <p:anim calcmode="lin" valueType="num">
                                      <p:cBhvr>
                                        <p:cTn id="71" dur="500" fill="hold"/>
                                        <p:tgtEl>
                                          <p:spTgt spid="35"/>
                                        </p:tgtEl>
                                        <p:attrNameLst>
                                          <p:attrName>ppt_y</p:attrName>
                                        </p:attrNameLst>
                                      </p:cBhvr>
                                      <p:tavLst>
                                        <p:tav tm="0">
                                          <p:val>
                                            <p:strVal val="#ppt_y"/>
                                          </p:val>
                                        </p:tav>
                                        <p:tav tm="100000">
                                          <p:val>
                                            <p:strVal val="#ppt_y"/>
                                          </p:val>
                                        </p:tav>
                                      </p:tavLst>
                                    </p:anim>
                                    <p:animEffect transition="in" filter="fade">
                                      <p:cBhvr>
                                        <p:cTn id="72" dur="500"/>
                                        <p:tgtEl>
                                          <p:spTgt spid="35"/>
                                        </p:tgtEl>
                                      </p:cBhvr>
                                    </p:animEffect>
                                  </p:childTnLst>
                                </p:cTn>
                              </p:par>
                              <p:par>
                                <p:cTn id="73" presetID="54" presetClass="entr" presetSubtype="0" accel="10000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strVal val="#ppt_w*0.05"/>
                                          </p:val>
                                        </p:tav>
                                        <p:tav tm="100000">
                                          <p:val>
                                            <p:strVal val="#ppt_w"/>
                                          </p:val>
                                        </p:tav>
                                      </p:tavLst>
                                    </p:anim>
                                    <p:anim calcmode="lin" valueType="num">
                                      <p:cBhvr>
                                        <p:cTn id="76" dur="500" fill="hold"/>
                                        <p:tgtEl>
                                          <p:spTgt spid="37"/>
                                        </p:tgtEl>
                                        <p:attrNameLst>
                                          <p:attrName>ppt_h</p:attrName>
                                        </p:attrNameLst>
                                      </p:cBhvr>
                                      <p:tavLst>
                                        <p:tav tm="0">
                                          <p:val>
                                            <p:strVal val="#ppt_h"/>
                                          </p:val>
                                        </p:tav>
                                        <p:tav tm="100000">
                                          <p:val>
                                            <p:strVal val="#ppt_h"/>
                                          </p:val>
                                        </p:tav>
                                      </p:tavLst>
                                    </p:anim>
                                    <p:anim calcmode="lin" valueType="num">
                                      <p:cBhvr>
                                        <p:cTn id="77" dur="500" fill="hold"/>
                                        <p:tgtEl>
                                          <p:spTgt spid="37"/>
                                        </p:tgtEl>
                                        <p:attrNameLst>
                                          <p:attrName>ppt_x</p:attrName>
                                        </p:attrNameLst>
                                      </p:cBhvr>
                                      <p:tavLst>
                                        <p:tav tm="0">
                                          <p:val>
                                            <p:strVal val="#ppt_x-.2"/>
                                          </p:val>
                                        </p:tav>
                                        <p:tav tm="100000">
                                          <p:val>
                                            <p:strVal val="#ppt_x"/>
                                          </p:val>
                                        </p:tav>
                                      </p:tavLst>
                                    </p:anim>
                                    <p:anim calcmode="lin" valueType="num">
                                      <p:cBhvr>
                                        <p:cTn id="78" dur="500" fill="hold"/>
                                        <p:tgtEl>
                                          <p:spTgt spid="37"/>
                                        </p:tgtEl>
                                        <p:attrNameLst>
                                          <p:attrName>ppt_y</p:attrName>
                                        </p:attrNameLst>
                                      </p:cBhvr>
                                      <p:tavLst>
                                        <p:tav tm="0">
                                          <p:val>
                                            <p:strVal val="#ppt_y"/>
                                          </p:val>
                                        </p:tav>
                                        <p:tav tm="100000">
                                          <p:val>
                                            <p:strVal val="#ppt_y"/>
                                          </p:val>
                                        </p:tav>
                                      </p:tavLst>
                                    </p:anim>
                                    <p:animEffect transition="in" filter="fade">
                                      <p:cBhvr>
                                        <p:cTn id="79" dur="500"/>
                                        <p:tgtEl>
                                          <p:spTgt spid="37"/>
                                        </p:tgtEl>
                                      </p:cBhvr>
                                    </p:animEffect>
                                  </p:childTnLst>
                                </p:cTn>
                              </p:par>
                              <p:par>
                                <p:cTn id="80" presetID="54" presetClass="entr" presetSubtype="0" accel="100000" fill="hold" grpId="0" nodeType="withEffect">
                                  <p:stCondLst>
                                    <p:cond delay="0"/>
                                  </p:stCondLst>
                                  <p:childTnLst>
                                    <p:set>
                                      <p:cBhvr>
                                        <p:cTn id="81" dur="1" fill="hold">
                                          <p:stCondLst>
                                            <p:cond delay="0"/>
                                          </p:stCondLst>
                                        </p:cTn>
                                        <p:tgtEl>
                                          <p:spTgt spid="36">
                                            <p:txEl>
                                              <p:pRg st="0" end="0"/>
                                            </p:txEl>
                                          </p:spTgt>
                                        </p:tgtEl>
                                        <p:attrNameLst>
                                          <p:attrName>style.visibility</p:attrName>
                                        </p:attrNameLst>
                                      </p:cBhvr>
                                      <p:to>
                                        <p:strVal val="visible"/>
                                      </p:to>
                                    </p:set>
                                    <p:anim calcmode="lin" valueType="num">
                                      <p:cBhvr>
                                        <p:cTn id="82" dur="500" fill="hold"/>
                                        <p:tgtEl>
                                          <p:spTgt spid="36">
                                            <p:txEl>
                                              <p:pRg st="0" end="0"/>
                                            </p:txEl>
                                          </p:spTgt>
                                        </p:tgtEl>
                                        <p:attrNameLst>
                                          <p:attrName>ppt_w</p:attrName>
                                        </p:attrNameLst>
                                      </p:cBhvr>
                                      <p:tavLst>
                                        <p:tav tm="0">
                                          <p:val>
                                            <p:strVal val="#ppt_w*0.05"/>
                                          </p:val>
                                        </p:tav>
                                        <p:tav tm="100000">
                                          <p:val>
                                            <p:strVal val="#ppt_w"/>
                                          </p:val>
                                        </p:tav>
                                      </p:tavLst>
                                    </p:anim>
                                    <p:anim calcmode="lin" valueType="num">
                                      <p:cBhvr>
                                        <p:cTn id="83" dur="500" fill="hold"/>
                                        <p:tgtEl>
                                          <p:spTgt spid="36">
                                            <p:txEl>
                                              <p:pRg st="0" end="0"/>
                                            </p:txEl>
                                          </p:spTgt>
                                        </p:tgtEl>
                                        <p:attrNameLst>
                                          <p:attrName>ppt_h</p:attrName>
                                        </p:attrNameLst>
                                      </p:cBhvr>
                                      <p:tavLst>
                                        <p:tav tm="0">
                                          <p:val>
                                            <p:strVal val="#ppt_h"/>
                                          </p:val>
                                        </p:tav>
                                        <p:tav tm="100000">
                                          <p:val>
                                            <p:strVal val="#ppt_h"/>
                                          </p:val>
                                        </p:tav>
                                      </p:tavLst>
                                    </p:anim>
                                    <p:anim calcmode="lin" valueType="num">
                                      <p:cBhvr>
                                        <p:cTn id="84" dur="500" fill="hold"/>
                                        <p:tgtEl>
                                          <p:spTgt spid="36">
                                            <p:txEl>
                                              <p:pRg st="0" end="0"/>
                                            </p:txEl>
                                          </p:spTgt>
                                        </p:tgtEl>
                                        <p:attrNameLst>
                                          <p:attrName>ppt_x</p:attrName>
                                        </p:attrNameLst>
                                      </p:cBhvr>
                                      <p:tavLst>
                                        <p:tav tm="0">
                                          <p:val>
                                            <p:strVal val="#ppt_x-.2"/>
                                          </p:val>
                                        </p:tav>
                                        <p:tav tm="100000">
                                          <p:val>
                                            <p:strVal val="#ppt_x"/>
                                          </p:val>
                                        </p:tav>
                                      </p:tavLst>
                                    </p:anim>
                                    <p:anim calcmode="lin" valueType="num">
                                      <p:cBhvr>
                                        <p:cTn id="85" dur="500" fill="hold"/>
                                        <p:tgtEl>
                                          <p:spTgt spid="36">
                                            <p:txEl>
                                              <p:pRg st="0" end="0"/>
                                            </p:txEl>
                                          </p:spTgt>
                                        </p:tgtEl>
                                        <p:attrNameLst>
                                          <p:attrName>ppt_y</p:attrName>
                                        </p:attrNameLst>
                                      </p:cBhvr>
                                      <p:tavLst>
                                        <p:tav tm="0">
                                          <p:val>
                                            <p:strVal val="#ppt_y"/>
                                          </p:val>
                                        </p:tav>
                                        <p:tav tm="100000">
                                          <p:val>
                                            <p:strVal val="#ppt_y"/>
                                          </p:val>
                                        </p:tav>
                                      </p:tavLst>
                                    </p:anim>
                                    <p:animEffect transition="in" filter="fade">
                                      <p:cBhvr>
                                        <p:cTn id="86" dur="500"/>
                                        <p:tgtEl>
                                          <p:spTgt spid="36">
                                            <p:txEl>
                                              <p:pRg st="0" end="0"/>
                                            </p:txEl>
                                          </p:spTgt>
                                        </p:tgtEl>
                                      </p:cBhvr>
                                    </p:animEffect>
                                  </p:childTnLst>
                                </p:cTn>
                              </p:par>
                              <p:par>
                                <p:cTn id="87" presetID="54" presetClass="entr" presetSubtype="0" accel="100000"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500" fill="hold"/>
                                        <p:tgtEl>
                                          <p:spTgt spid="28"/>
                                        </p:tgtEl>
                                        <p:attrNameLst>
                                          <p:attrName>ppt_w</p:attrName>
                                        </p:attrNameLst>
                                      </p:cBhvr>
                                      <p:tavLst>
                                        <p:tav tm="0">
                                          <p:val>
                                            <p:strVal val="#ppt_w*0.05"/>
                                          </p:val>
                                        </p:tav>
                                        <p:tav tm="100000">
                                          <p:val>
                                            <p:strVal val="#ppt_w"/>
                                          </p:val>
                                        </p:tav>
                                      </p:tavLst>
                                    </p:anim>
                                    <p:anim calcmode="lin" valueType="num">
                                      <p:cBhvr>
                                        <p:cTn id="90" dur="500" fill="hold"/>
                                        <p:tgtEl>
                                          <p:spTgt spid="28"/>
                                        </p:tgtEl>
                                        <p:attrNameLst>
                                          <p:attrName>ppt_h</p:attrName>
                                        </p:attrNameLst>
                                      </p:cBhvr>
                                      <p:tavLst>
                                        <p:tav tm="0">
                                          <p:val>
                                            <p:strVal val="#ppt_h"/>
                                          </p:val>
                                        </p:tav>
                                        <p:tav tm="100000">
                                          <p:val>
                                            <p:strVal val="#ppt_h"/>
                                          </p:val>
                                        </p:tav>
                                      </p:tavLst>
                                    </p:anim>
                                    <p:anim calcmode="lin" valueType="num">
                                      <p:cBhvr>
                                        <p:cTn id="91" dur="500" fill="hold"/>
                                        <p:tgtEl>
                                          <p:spTgt spid="28"/>
                                        </p:tgtEl>
                                        <p:attrNameLst>
                                          <p:attrName>ppt_x</p:attrName>
                                        </p:attrNameLst>
                                      </p:cBhvr>
                                      <p:tavLst>
                                        <p:tav tm="0">
                                          <p:val>
                                            <p:strVal val="#ppt_x-.2"/>
                                          </p:val>
                                        </p:tav>
                                        <p:tav tm="100000">
                                          <p:val>
                                            <p:strVal val="#ppt_x"/>
                                          </p:val>
                                        </p:tav>
                                      </p:tavLst>
                                    </p:anim>
                                    <p:anim calcmode="lin" valueType="num">
                                      <p:cBhvr>
                                        <p:cTn id="92" dur="500" fill="hold"/>
                                        <p:tgtEl>
                                          <p:spTgt spid="28"/>
                                        </p:tgtEl>
                                        <p:attrNameLst>
                                          <p:attrName>ppt_y</p:attrName>
                                        </p:attrNameLst>
                                      </p:cBhvr>
                                      <p:tavLst>
                                        <p:tav tm="0">
                                          <p:val>
                                            <p:strVal val="#ppt_y"/>
                                          </p:val>
                                        </p:tav>
                                        <p:tav tm="100000">
                                          <p:val>
                                            <p:strVal val="#ppt_y"/>
                                          </p:val>
                                        </p:tav>
                                      </p:tavLst>
                                    </p:anim>
                                    <p:animEffect transition="in" filter="fade">
                                      <p:cBhvr>
                                        <p:cTn id="93" dur="500"/>
                                        <p:tgtEl>
                                          <p:spTgt spid="28"/>
                                        </p:tgtEl>
                                      </p:cBhvr>
                                    </p:animEffect>
                                  </p:childTnLst>
                                </p:cTn>
                              </p:par>
                              <p:par>
                                <p:cTn id="94" presetID="54" presetClass="entr" presetSubtype="0" accel="10000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strVal val="#ppt_w*0.05"/>
                                          </p:val>
                                        </p:tav>
                                        <p:tav tm="100000">
                                          <p:val>
                                            <p:strVal val="#ppt_w"/>
                                          </p:val>
                                        </p:tav>
                                      </p:tavLst>
                                    </p:anim>
                                    <p:anim calcmode="lin" valueType="num">
                                      <p:cBhvr>
                                        <p:cTn id="97" dur="500" fill="hold"/>
                                        <p:tgtEl>
                                          <p:spTgt spid="29"/>
                                        </p:tgtEl>
                                        <p:attrNameLst>
                                          <p:attrName>ppt_h</p:attrName>
                                        </p:attrNameLst>
                                      </p:cBhvr>
                                      <p:tavLst>
                                        <p:tav tm="0">
                                          <p:val>
                                            <p:strVal val="#ppt_h"/>
                                          </p:val>
                                        </p:tav>
                                        <p:tav tm="100000">
                                          <p:val>
                                            <p:strVal val="#ppt_h"/>
                                          </p:val>
                                        </p:tav>
                                      </p:tavLst>
                                    </p:anim>
                                    <p:anim calcmode="lin" valueType="num">
                                      <p:cBhvr>
                                        <p:cTn id="98" dur="500" fill="hold"/>
                                        <p:tgtEl>
                                          <p:spTgt spid="29"/>
                                        </p:tgtEl>
                                        <p:attrNameLst>
                                          <p:attrName>ppt_x</p:attrName>
                                        </p:attrNameLst>
                                      </p:cBhvr>
                                      <p:tavLst>
                                        <p:tav tm="0">
                                          <p:val>
                                            <p:strVal val="#ppt_x-.2"/>
                                          </p:val>
                                        </p:tav>
                                        <p:tav tm="100000">
                                          <p:val>
                                            <p:strVal val="#ppt_x"/>
                                          </p:val>
                                        </p:tav>
                                      </p:tavLst>
                                    </p:anim>
                                    <p:anim calcmode="lin" valueType="num">
                                      <p:cBhvr>
                                        <p:cTn id="99" dur="500" fill="hold"/>
                                        <p:tgtEl>
                                          <p:spTgt spid="29"/>
                                        </p:tgtEl>
                                        <p:attrNameLst>
                                          <p:attrName>ppt_y</p:attrName>
                                        </p:attrNameLst>
                                      </p:cBhvr>
                                      <p:tavLst>
                                        <p:tav tm="0">
                                          <p:val>
                                            <p:strVal val="#ppt_y"/>
                                          </p:val>
                                        </p:tav>
                                        <p:tav tm="100000">
                                          <p:val>
                                            <p:strVal val="#ppt_y"/>
                                          </p:val>
                                        </p:tav>
                                      </p:tavLst>
                                    </p:anim>
                                    <p:animEffect transition="in" filter="fade">
                                      <p:cBhvr>
                                        <p:cTn id="100" dur="500"/>
                                        <p:tgtEl>
                                          <p:spTgt spid="29"/>
                                        </p:tgtEl>
                                      </p:cBhvr>
                                    </p:animEffect>
                                  </p:childTnLst>
                                </p:cTn>
                              </p:par>
                              <p:par>
                                <p:cTn id="101" presetID="54" presetClass="entr" presetSubtype="0" accel="10000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500" fill="hold"/>
                                        <p:tgtEl>
                                          <p:spTgt spid="40"/>
                                        </p:tgtEl>
                                        <p:attrNameLst>
                                          <p:attrName>ppt_w</p:attrName>
                                        </p:attrNameLst>
                                      </p:cBhvr>
                                      <p:tavLst>
                                        <p:tav tm="0">
                                          <p:val>
                                            <p:strVal val="#ppt_w*0.05"/>
                                          </p:val>
                                        </p:tav>
                                        <p:tav tm="100000">
                                          <p:val>
                                            <p:strVal val="#ppt_w"/>
                                          </p:val>
                                        </p:tav>
                                      </p:tavLst>
                                    </p:anim>
                                    <p:anim calcmode="lin" valueType="num">
                                      <p:cBhvr>
                                        <p:cTn id="104" dur="500" fill="hold"/>
                                        <p:tgtEl>
                                          <p:spTgt spid="40"/>
                                        </p:tgtEl>
                                        <p:attrNameLst>
                                          <p:attrName>ppt_h</p:attrName>
                                        </p:attrNameLst>
                                      </p:cBhvr>
                                      <p:tavLst>
                                        <p:tav tm="0">
                                          <p:val>
                                            <p:strVal val="#ppt_h"/>
                                          </p:val>
                                        </p:tav>
                                        <p:tav tm="100000">
                                          <p:val>
                                            <p:strVal val="#ppt_h"/>
                                          </p:val>
                                        </p:tav>
                                      </p:tavLst>
                                    </p:anim>
                                    <p:anim calcmode="lin" valueType="num">
                                      <p:cBhvr>
                                        <p:cTn id="105" dur="500" fill="hold"/>
                                        <p:tgtEl>
                                          <p:spTgt spid="40"/>
                                        </p:tgtEl>
                                        <p:attrNameLst>
                                          <p:attrName>ppt_x</p:attrName>
                                        </p:attrNameLst>
                                      </p:cBhvr>
                                      <p:tavLst>
                                        <p:tav tm="0">
                                          <p:val>
                                            <p:strVal val="#ppt_x-.2"/>
                                          </p:val>
                                        </p:tav>
                                        <p:tav tm="100000">
                                          <p:val>
                                            <p:strVal val="#ppt_x"/>
                                          </p:val>
                                        </p:tav>
                                      </p:tavLst>
                                    </p:anim>
                                    <p:anim calcmode="lin" valueType="num">
                                      <p:cBhvr>
                                        <p:cTn id="106" dur="500" fill="hold"/>
                                        <p:tgtEl>
                                          <p:spTgt spid="40"/>
                                        </p:tgtEl>
                                        <p:attrNameLst>
                                          <p:attrName>ppt_y</p:attrName>
                                        </p:attrNameLst>
                                      </p:cBhvr>
                                      <p:tavLst>
                                        <p:tav tm="0">
                                          <p:val>
                                            <p:strVal val="#ppt_y"/>
                                          </p:val>
                                        </p:tav>
                                        <p:tav tm="100000">
                                          <p:val>
                                            <p:strVal val="#ppt_y"/>
                                          </p:val>
                                        </p:tav>
                                      </p:tavLst>
                                    </p:anim>
                                    <p:animEffect transition="in" filter="fade">
                                      <p:cBhvr>
                                        <p:cTn id="107" dur="500"/>
                                        <p:tgtEl>
                                          <p:spTgt spid="40"/>
                                        </p:tgtEl>
                                      </p:cBhvr>
                                    </p:animEffect>
                                  </p:childTnLst>
                                </p:cTn>
                              </p:par>
                              <p:par>
                                <p:cTn id="108" presetID="42" presetClass="entr" presetSubtype="0" fill="hold" grpId="0" nodeType="with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1000"/>
                                        <p:tgtEl>
                                          <p:spTgt spid="49"/>
                                        </p:tgtEl>
                                      </p:cBhvr>
                                    </p:animEffect>
                                    <p:anim calcmode="lin" valueType="num">
                                      <p:cBhvr>
                                        <p:cTn id="111" dur="1000" fill="hold"/>
                                        <p:tgtEl>
                                          <p:spTgt spid="49"/>
                                        </p:tgtEl>
                                        <p:attrNameLst>
                                          <p:attrName>ppt_x</p:attrName>
                                        </p:attrNameLst>
                                      </p:cBhvr>
                                      <p:tavLst>
                                        <p:tav tm="0">
                                          <p:val>
                                            <p:strVal val="#ppt_x"/>
                                          </p:val>
                                        </p:tav>
                                        <p:tav tm="100000">
                                          <p:val>
                                            <p:strVal val="#ppt_x"/>
                                          </p:val>
                                        </p:tav>
                                      </p:tavLst>
                                    </p:anim>
                                    <p:anim calcmode="lin" valueType="num">
                                      <p:cBhvr>
                                        <p:cTn id="112" dur="1000" fill="hold"/>
                                        <p:tgtEl>
                                          <p:spTgt spid="49"/>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1000"/>
                                        <p:tgtEl>
                                          <p:spTgt spid="50"/>
                                        </p:tgtEl>
                                      </p:cBhvr>
                                    </p:animEffect>
                                    <p:anim calcmode="lin" valueType="num">
                                      <p:cBhvr>
                                        <p:cTn id="116" dur="1000" fill="hold"/>
                                        <p:tgtEl>
                                          <p:spTgt spid="50"/>
                                        </p:tgtEl>
                                        <p:attrNameLst>
                                          <p:attrName>ppt_x</p:attrName>
                                        </p:attrNameLst>
                                      </p:cBhvr>
                                      <p:tavLst>
                                        <p:tav tm="0">
                                          <p:val>
                                            <p:strVal val="#ppt_x"/>
                                          </p:val>
                                        </p:tav>
                                        <p:tav tm="100000">
                                          <p:val>
                                            <p:strVal val="#ppt_x"/>
                                          </p:val>
                                        </p:tav>
                                      </p:tavLst>
                                    </p:anim>
                                    <p:anim calcmode="lin" valueType="num">
                                      <p:cBhvr>
                                        <p:cTn id="117" dur="1000" fill="hold"/>
                                        <p:tgtEl>
                                          <p:spTgt spid="50"/>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1" presetClass="entr" presetSubtype="0" fill="hold" nodeType="after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childTnLst>
                          </p:cTn>
                        </p:par>
                        <p:par>
                          <p:cTn id="121" fill="hold">
                            <p:stCondLst>
                              <p:cond delay="1000"/>
                            </p:stCondLst>
                            <p:childTnLst>
                              <p:par>
                                <p:cTn id="122" presetID="1" presetClass="entr" presetSubtype="0" fill="hold" grpId="0" nodeType="afterEffect">
                                  <p:stCondLst>
                                    <p:cond delay="0"/>
                                  </p:stCondLst>
                                  <p:childTnLst>
                                    <p:set>
                                      <p:cBhvr>
                                        <p:cTn id="123" dur="1" fill="hold">
                                          <p:stCondLst>
                                            <p:cond delay="0"/>
                                          </p:stCondLst>
                                        </p:cTn>
                                        <p:tgtEl>
                                          <p:spTgt spid="2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21"/>
                                        </p:tgtEl>
                                        <p:attrNameLst>
                                          <p:attrName>style.visibility</p:attrName>
                                        </p:attrNameLst>
                                      </p:cBhvr>
                                      <p:to>
                                        <p:strVal val="visible"/>
                                      </p:to>
                                    </p:set>
                                  </p:childTnLst>
                                </p:cTn>
                              </p:par>
                            </p:childTnLst>
                          </p:cTn>
                        </p:par>
                        <p:par>
                          <p:cTn id="128" fill="hold">
                            <p:stCondLst>
                              <p:cond delay="0"/>
                            </p:stCondLst>
                            <p:childTnLst>
                              <p:par>
                                <p:cTn id="129" presetID="1" presetClass="entr" presetSubtype="0" fill="hold" nodeType="after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par>
                                <p:cTn id="131" presetID="10" presetClass="entr" presetSubtype="0" fill="hold" nodeType="withEffect">
                                  <p:stCondLst>
                                    <p:cond delay="0"/>
                                  </p:stCondLst>
                                  <p:childTnLst>
                                    <p:set>
                                      <p:cBhvr>
                                        <p:cTn id="132" dur="1" fill="hold">
                                          <p:stCondLst>
                                            <p:cond delay="0"/>
                                          </p:stCondLst>
                                        </p:cTn>
                                        <p:tgtEl>
                                          <p:spTgt spid="52">
                                            <p:txEl>
                                              <p:pRg st="7" end="7"/>
                                            </p:txEl>
                                          </p:spTgt>
                                        </p:tgtEl>
                                        <p:attrNameLst>
                                          <p:attrName>style.visibility</p:attrName>
                                        </p:attrNameLst>
                                      </p:cBhvr>
                                      <p:to>
                                        <p:strVal val="visible"/>
                                      </p:to>
                                    </p:set>
                                    <p:animEffect transition="in" filter="fade">
                                      <p:cBhvr>
                                        <p:cTn id="133" dur="500"/>
                                        <p:tgtEl>
                                          <p:spTgt spid="52">
                                            <p:txEl>
                                              <p:pRg st="7" end="7"/>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52">
                                            <p:txEl>
                                              <p:pRg st="8" end="8"/>
                                            </p:txEl>
                                          </p:spTgt>
                                        </p:tgtEl>
                                        <p:attrNameLst>
                                          <p:attrName>style.visibility</p:attrName>
                                        </p:attrNameLst>
                                      </p:cBhvr>
                                      <p:to>
                                        <p:strVal val="visible"/>
                                      </p:to>
                                    </p:set>
                                    <p:animEffect transition="in" filter="fade">
                                      <p:cBhvr>
                                        <p:cTn id="136" dur="500"/>
                                        <p:tgtEl>
                                          <p:spTgt spid="52">
                                            <p:txEl>
                                              <p:pRg st="8" end="8"/>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52">
                                            <p:txEl>
                                              <p:pRg st="9" end="9"/>
                                            </p:txEl>
                                          </p:spTgt>
                                        </p:tgtEl>
                                        <p:attrNameLst>
                                          <p:attrName>style.visibility</p:attrName>
                                        </p:attrNameLst>
                                      </p:cBhvr>
                                      <p:to>
                                        <p:strVal val="visible"/>
                                      </p:to>
                                    </p:set>
                                    <p:animEffect transition="in" filter="fade">
                                      <p:cBhvr>
                                        <p:cTn id="139" dur="500"/>
                                        <p:tgtEl>
                                          <p:spTgt spid="52">
                                            <p:txEl>
                                              <p:pRg st="9" end="9"/>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5" grpId="0"/>
      <p:bldP spid="36" grpId="0" build="allAtOnce"/>
      <p:bldP spid="39" grpId="0"/>
      <p:bldP spid="49" grpId="0"/>
      <p:bldP spid="50" grpId="0"/>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Secure Virtualization Platform</a:t>
            </a:r>
            <a:endParaRPr lang="en-US" dirty="0"/>
          </a:p>
        </p:txBody>
      </p:sp>
      <p:sp>
        <p:nvSpPr>
          <p:cNvPr id="4" name="Content Placeholder 3"/>
          <p:cNvSpPr txBox="1">
            <a:spLocks/>
          </p:cNvSpPr>
          <p:nvPr/>
        </p:nvSpPr>
        <p:spPr>
          <a:xfrm>
            <a:off x="6855619" y="1524794"/>
            <a:ext cx="5181600" cy="3886200"/>
          </a:xfrm>
          <a:prstGeom prst="rect">
            <a:avLst/>
          </a:prstGeom>
        </p:spPr>
        <p:txBody>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a:spcBef>
                <a:spcPts val="0"/>
              </a:spcBef>
              <a:spcAft>
                <a:spcPts val="600"/>
              </a:spcAft>
              <a:buSzPct val="80000"/>
              <a:buFont typeface="Arial" pitchFamily="34" charset="0"/>
              <a:buBlip>
                <a:blip r:embed="rId2"/>
              </a:buBlip>
            </a:pPr>
            <a:r>
              <a:rPr lang="en-AU" sz="2800" smtClean="0">
                <a:latin typeface="Arial"/>
              </a:rPr>
              <a:t>Monolithic Hypervisor hosts:</a:t>
            </a:r>
          </a:p>
          <a:p>
            <a:pPr marL="880970" lvl="1" indent="-347663">
              <a:spcBef>
                <a:spcPts val="0"/>
              </a:spcBef>
              <a:spcAft>
                <a:spcPts val="600"/>
              </a:spcAft>
              <a:buSzPct val="80000"/>
              <a:buFont typeface="Arial" pitchFamily="34" charset="0"/>
              <a:buBlip>
                <a:blip r:embed="rId2"/>
              </a:buBlip>
            </a:pPr>
            <a:r>
              <a:rPr lang="en-AU" sz="2600" smtClean="0">
                <a:latin typeface="Arial"/>
              </a:rPr>
              <a:t>Virtualization stack</a:t>
            </a:r>
          </a:p>
          <a:p>
            <a:pPr marL="880970" lvl="1" indent="-347663">
              <a:spcBef>
                <a:spcPts val="0"/>
              </a:spcBef>
              <a:spcAft>
                <a:spcPts val="600"/>
              </a:spcAft>
              <a:buSzPct val="80000"/>
              <a:buFont typeface="Arial" pitchFamily="34" charset="0"/>
              <a:buBlip>
                <a:blip r:embed="rId2"/>
              </a:buBlip>
            </a:pPr>
            <a:r>
              <a:rPr lang="en-AU" sz="2600" smtClean="0">
                <a:latin typeface="Arial"/>
              </a:rPr>
              <a:t>3</a:t>
            </a:r>
            <a:r>
              <a:rPr lang="en-AU" sz="2600" baseline="30000" smtClean="0">
                <a:latin typeface="Arial"/>
              </a:rPr>
              <a:t>rd</a:t>
            </a:r>
            <a:r>
              <a:rPr lang="en-AU" sz="2600" smtClean="0">
                <a:latin typeface="Arial"/>
              </a:rPr>
              <a:t> party device drivers</a:t>
            </a:r>
          </a:p>
          <a:p>
            <a:pPr marL="347663" indent="-347663">
              <a:spcBef>
                <a:spcPts val="0"/>
              </a:spcBef>
              <a:spcAft>
                <a:spcPts val="600"/>
              </a:spcAft>
              <a:buSzPct val="80000"/>
              <a:buFont typeface="Arial" pitchFamily="34" charset="0"/>
              <a:buBlip>
                <a:blip r:embed="rId2"/>
              </a:buBlip>
            </a:pPr>
            <a:r>
              <a:rPr lang="en-AU" sz="2800" smtClean="0">
                <a:latin typeface="Arial"/>
              </a:rPr>
              <a:t>Larger code base</a:t>
            </a:r>
          </a:p>
          <a:p>
            <a:pPr marL="880970" lvl="1" indent="-347663">
              <a:spcBef>
                <a:spcPts val="0"/>
              </a:spcBef>
              <a:spcAft>
                <a:spcPts val="600"/>
              </a:spcAft>
              <a:buSzPct val="80000"/>
              <a:buFont typeface="Arial" pitchFamily="34" charset="0"/>
              <a:buBlip>
                <a:blip r:embed="rId2"/>
              </a:buBlip>
            </a:pPr>
            <a:r>
              <a:rPr lang="en-AU" sz="2600" smtClean="0">
                <a:latin typeface="Arial"/>
              </a:rPr>
              <a:t>Harder to security test</a:t>
            </a:r>
          </a:p>
          <a:p>
            <a:pPr marL="880970" lvl="1" indent="-347663">
              <a:spcBef>
                <a:spcPts val="0"/>
              </a:spcBef>
              <a:spcAft>
                <a:spcPts val="600"/>
              </a:spcAft>
              <a:buSzPct val="80000"/>
              <a:buFont typeface="Arial" pitchFamily="34" charset="0"/>
              <a:buBlip>
                <a:blip r:embed="rId2"/>
              </a:buBlip>
            </a:pPr>
            <a:r>
              <a:rPr lang="en-AU" sz="2600" smtClean="0">
                <a:latin typeface="Arial"/>
              </a:rPr>
              <a:t>More exposure</a:t>
            </a:r>
          </a:p>
          <a:p>
            <a:pPr marL="347663" indent="-347663">
              <a:spcBef>
                <a:spcPts val="0"/>
              </a:spcBef>
              <a:spcAft>
                <a:spcPts val="600"/>
              </a:spcAft>
              <a:buSzPct val="80000"/>
              <a:buFont typeface="Arial" pitchFamily="34" charset="0"/>
              <a:buBlip>
                <a:blip r:embed="rId2"/>
              </a:buBlip>
            </a:pPr>
            <a:endParaRPr lang="en-AU" sz="2800" smtClean="0">
              <a:latin typeface="Arial"/>
            </a:endParaRPr>
          </a:p>
          <a:p>
            <a:pPr marL="880970" lvl="1" indent="-347663">
              <a:spcBef>
                <a:spcPts val="0"/>
              </a:spcBef>
              <a:spcAft>
                <a:spcPts val="600"/>
              </a:spcAft>
              <a:buSzPct val="80000"/>
              <a:buFont typeface="Arial" pitchFamily="34" charset="0"/>
              <a:buBlip>
                <a:blip r:embed="rId2"/>
              </a:buBlip>
            </a:pPr>
            <a:endParaRPr lang="en-AU" sz="3100" smtClean="0">
              <a:latin typeface="Arial"/>
            </a:endParaRPr>
          </a:p>
          <a:p>
            <a:pPr marL="880970" lvl="1" indent="-347663">
              <a:spcBef>
                <a:spcPts val="0"/>
              </a:spcBef>
              <a:spcAft>
                <a:spcPts val="600"/>
              </a:spcAft>
              <a:buSzPct val="80000"/>
              <a:buFont typeface="Arial" pitchFamily="34" charset="0"/>
              <a:buBlip>
                <a:blip r:embed="rId2"/>
              </a:buBlip>
            </a:pPr>
            <a:endParaRPr lang="en-AU" sz="2600" dirty="0" smtClean="0">
              <a:latin typeface="Arial"/>
            </a:endParaRPr>
          </a:p>
        </p:txBody>
      </p:sp>
      <p:sp>
        <p:nvSpPr>
          <p:cNvPr id="5" name="Rectangle 10"/>
          <p:cNvSpPr>
            <a:spLocks noChangeArrowheads="1"/>
          </p:cNvSpPr>
          <p:nvPr/>
        </p:nvSpPr>
        <p:spPr bwMode="auto">
          <a:xfrm>
            <a:off x="378619" y="3676650"/>
            <a:ext cx="3124200" cy="284162"/>
          </a:xfrm>
          <a:prstGeom prst="rect">
            <a:avLst/>
          </a:prstGeom>
          <a:gradFill rotWithShape="0">
            <a:gsLst>
              <a:gs pos="0">
                <a:srgbClr val="00648A"/>
              </a:gs>
              <a:gs pos="50000">
                <a:srgbClr val="009DD9"/>
              </a:gs>
              <a:gs pos="100000">
                <a:srgbClr val="00648A"/>
              </a:gs>
            </a:gsLst>
            <a:lin ang="2700000" scaled="1"/>
          </a:gradFill>
          <a:ln w="12700">
            <a:solidFill>
              <a:srgbClr val="009DD9"/>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b="1" dirty="0">
                <a:solidFill>
                  <a:srgbClr val="000000"/>
                </a:solidFill>
              </a:rPr>
              <a:t>Hardware</a:t>
            </a:r>
          </a:p>
        </p:txBody>
      </p:sp>
      <p:sp>
        <p:nvSpPr>
          <p:cNvPr id="6" name="Rectangle 11"/>
          <p:cNvSpPr>
            <a:spLocks noChangeArrowheads="1"/>
          </p:cNvSpPr>
          <p:nvPr/>
        </p:nvSpPr>
        <p:spPr bwMode="auto">
          <a:xfrm>
            <a:off x="378619" y="3375025"/>
            <a:ext cx="3124200" cy="236537"/>
          </a:xfrm>
          <a:prstGeom prst="rect">
            <a:avLst/>
          </a:prstGeom>
          <a:gradFill rotWithShape="0">
            <a:gsLst>
              <a:gs pos="0">
                <a:srgbClr val="817B00"/>
              </a:gs>
              <a:gs pos="50000">
                <a:srgbClr val="E2D700"/>
              </a:gs>
              <a:gs pos="100000">
                <a:srgbClr val="817B00"/>
              </a:gs>
            </a:gsLst>
            <a:lin ang="2700000" scaled="1"/>
          </a:gradFill>
          <a:ln w="12700">
            <a:solidFill>
              <a:srgbClr val="E2D700"/>
            </a:solidFill>
            <a:miter lim="800000"/>
            <a:headEnd type="none" w="sm" len="sm"/>
            <a:tailEnd type="none" w="sm" len="sm"/>
          </a:ln>
        </p:spPr>
        <p:txBody>
          <a:bodyPr anchor="ctr"/>
          <a:lstStyle/>
          <a:p>
            <a:pPr algn="ctr" defTabSz="1104900" eaLnBrk="0" hangingPunct="0">
              <a:lnSpc>
                <a:spcPct val="85000"/>
              </a:lnSpc>
              <a:spcBef>
                <a:spcPct val="20000"/>
              </a:spcBef>
              <a:buClr>
                <a:srgbClr val="04617B"/>
              </a:buClr>
              <a:buSzPct val="95000"/>
              <a:tabLst>
                <a:tab pos="514350" algn="l"/>
              </a:tabLst>
            </a:pPr>
            <a:r>
              <a:rPr lang="en-US" b="1" dirty="0">
                <a:solidFill>
                  <a:srgbClr val="000000"/>
                </a:solidFill>
              </a:rPr>
              <a:t>Hypervisor</a:t>
            </a:r>
          </a:p>
        </p:txBody>
      </p:sp>
      <p:sp>
        <p:nvSpPr>
          <p:cNvPr id="7" name="Rectangle 12"/>
          <p:cNvSpPr>
            <a:spLocks noChangeArrowheads="1"/>
          </p:cNvSpPr>
          <p:nvPr/>
        </p:nvSpPr>
        <p:spPr bwMode="auto">
          <a:xfrm>
            <a:off x="378619" y="1722437"/>
            <a:ext cx="965200" cy="1554163"/>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endParaRPr lang="en-US" sz="1200" b="1" dirty="0">
              <a:solidFill>
                <a:srgbClr val="000000"/>
              </a:solidFill>
            </a:endParaRPr>
          </a:p>
        </p:txBody>
      </p:sp>
      <p:sp>
        <p:nvSpPr>
          <p:cNvPr id="8" name="Rectangle 13"/>
          <p:cNvSpPr>
            <a:spLocks noChangeArrowheads="1"/>
          </p:cNvSpPr>
          <p:nvPr/>
        </p:nvSpPr>
        <p:spPr bwMode="auto">
          <a:xfrm>
            <a:off x="1458119" y="1722437"/>
            <a:ext cx="965200" cy="1554163"/>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VM </a:t>
            </a:r>
            <a:r>
              <a:rPr lang="en-US" sz="1200" b="1" dirty="0" smtClean="0">
                <a:solidFill>
                  <a:srgbClr val="000000"/>
                </a:solidFill>
              </a:rPr>
              <a:t>1</a:t>
            </a:r>
            <a:endParaRPr lang="en-US" sz="1200" b="1" dirty="0">
              <a:solidFill>
                <a:srgbClr val="000000"/>
              </a:solidFill>
            </a:endParaRPr>
          </a:p>
        </p:txBody>
      </p:sp>
      <p:sp>
        <p:nvSpPr>
          <p:cNvPr id="9" name="Rectangle 14"/>
          <p:cNvSpPr>
            <a:spLocks noChangeArrowheads="1"/>
          </p:cNvSpPr>
          <p:nvPr/>
        </p:nvSpPr>
        <p:spPr bwMode="auto">
          <a:xfrm>
            <a:off x="2537619" y="1722437"/>
            <a:ext cx="965200" cy="1554163"/>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VM </a:t>
            </a:r>
            <a:r>
              <a:rPr lang="en-US" sz="1200" b="1" dirty="0" smtClean="0">
                <a:solidFill>
                  <a:srgbClr val="000000"/>
                </a:solidFill>
              </a:rPr>
              <a:t>2</a:t>
            </a:r>
            <a:endParaRPr lang="en-US" sz="1200" b="1" dirty="0">
              <a:solidFill>
                <a:srgbClr val="000000"/>
              </a:solidFill>
            </a:endParaRPr>
          </a:p>
        </p:txBody>
      </p:sp>
      <p:sp>
        <p:nvSpPr>
          <p:cNvPr id="10" name="Rectangle 15"/>
          <p:cNvSpPr>
            <a:spLocks noChangeArrowheads="1"/>
          </p:cNvSpPr>
          <p:nvPr/>
        </p:nvSpPr>
        <p:spPr bwMode="auto">
          <a:xfrm>
            <a:off x="469107" y="2246312"/>
            <a:ext cx="795337" cy="614363"/>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black"/>
                </a:solidFill>
                <a:latin typeface="Constantia"/>
                <a:ea typeface="+mn-ea"/>
                <a:cs typeface="+mn-cs"/>
              </a:rPr>
              <a:t>Virtual-</a:t>
            </a:r>
          </a:p>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black"/>
                </a:solidFill>
                <a:latin typeface="Constantia"/>
                <a:ea typeface="+mn-ea"/>
                <a:cs typeface="+mn-cs"/>
              </a:rPr>
              <a:t>ization </a:t>
            </a:r>
          </a:p>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black"/>
                </a:solidFill>
                <a:latin typeface="Constantia"/>
                <a:ea typeface="+mn-ea"/>
                <a:cs typeface="+mn-cs"/>
              </a:rPr>
              <a:t>Stack</a:t>
            </a:r>
          </a:p>
        </p:txBody>
      </p:sp>
      <p:sp>
        <p:nvSpPr>
          <p:cNvPr id="11" name="Text Box 16"/>
          <p:cNvSpPr txBox="1">
            <a:spLocks noChangeArrowheads="1"/>
          </p:cNvSpPr>
          <p:nvPr/>
        </p:nvSpPr>
        <p:spPr bwMode="auto">
          <a:xfrm>
            <a:off x="435769" y="1798638"/>
            <a:ext cx="852488" cy="396875"/>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algn="ctr" defTabSz="1106012" eaLnBrk="0" hangingPunct="0">
              <a:lnSpc>
                <a:spcPct val="90000"/>
              </a:lnSpc>
              <a:spcBef>
                <a:spcPct val="30000"/>
              </a:spcBef>
              <a:buClr>
                <a:srgbClr val="04617B"/>
              </a:buClr>
              <a:buSzPct val="95000"/>
              <a:defRPr/>
            </a:pPr>
            <a:r>
              <a:rPr lang="en-US" sz="1200" dirty="0" smtClean="0">
                <a:solidFill>
                  <a:prstClr val="black"/>
                </a:solidFill>
                <a:latin typeface="Constantia"/>
                <a:ea typeface="+mn-ea"/>
                <a:cs typeface="+mn-cs"/>
              </a:rPr>
              <a:t>Root</a:t>
            </a:r>
            <a:br>
              <a:rPr lang="en-US" sz="1200" dirty="0" smtClean="0">
                <a:solidFill>
                  <a:prstClr val="black"/>
                </a:solidFill>
                <a:latin typeface="Constantia"/>
                <a:ea typeface="+mn-ea"/>
                <a:cs typeface="+mn-cs"/>
              </a:rPr>
            </a:br>
            <a:r>
              <a:rPr lang="en-US" sz="1200" dirty="0" smtClean="0">
                <a:solidFill>
                  <a:prstClr val="black"/>
                </a:solidFill>
                <a:latin typeface="Constantia"/>
              </a:rPr>
              <a:t>Partition</a:t>
            </a:r>
            <a:endParaRPr lang="en-US" sz="1200" dirty="0">
              <a:solidFill>
                <a:prstClr val="black"/>
              </a:solidFill>
              <a:latin typeface="Constantia"/>
              <a:ea typeface="+mn-ea"/>
              <a:cs typeface="+mn-cs"/>
            </a:endParaRPr>
          </a:p>
        </p:txBody>
      </p:sp>
      <p:grpSp>
        <p:nvGrpSpPr>
          <p:cNvPr id="12" name="Group 21"/>
          <p:cNvGrpSpPr>
            <a:grpSpLocks/>
          </p:cNvGrpSpPr>
          <p:nvPr/>
        </p:nvGrpSpPr>
        <p:grpSpPr bwMode="auto">
          <a:xfrm>
            <a:off x="432594" y="2879725"/>
            <a:ext cx="876300" cy="352425"/>
            <a:chOff x="1523" y="3102"/>
            <a:chExt cx="428" cy="204"/>
          </a:xfrm>
        </p:grpSpPr>
        <p:sp>
          <p:nvSpPr>
            <p:cNvPr id="13" name="Rectangle 22"/>
            <p:cNvSpPr>
              <a:spLocks noChangeArrowheads="1"/>
            </p:cNvSpPr>
            <p:nvPr/>
          </p:nvSpPr>
          <p:spPr bwMode="auto">
            <a:xfrm>
              <a:off x="1567" y="316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endParaRPr lang="en-US" sz="1200" dirty="0">
                <a:solidFill>
                  <a:prstClr val="white"/>
                </a:solidFill>
                <a:latin typeface="Constantia"/>
                <a:ea typeface="+mn-ea"/>
                <a:cs typeface="+mn-cs"/>
              </a:endParaRPr>
            </a:p>
          </p:txBody>
        </p:sp>
        <p:sp>
          <p:nvSpPr>
            <p:cNvPr id="14" name="Rectangle 23"/>
            <p:cNvSpPr>
              <a:spLocks noChangeArrowheads="1"/>
            </p:cNvSpPr>
            <p:nvPr/>
          </p:nvSpPr>
          <p:spPr bwMode="auto">
            <a:xfrm>
              <a:off x="1548" y="313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endParaRPr lang="en-US" sz="1200" dirty="0">
                <a:solidFill>
                  <a:prstClr val="white"/>
                </a:solidFill>
                <a:latin typeface="Constantia"/>
                <a:ea typeface="+mn-ea"/>
                <a:cs typeface="+mn-cs"/>
              </a:endParaRPr>
            </a:p>
          </p:txBody>
        </p:sp>
        <p:sp>
          <p:nvSpPr>
            <p:cNvPr id="15" name="Rectangle 24"/>
            <p:cNvSpPr>
              <a:spLocks noChangeArrowheads="1"/>
            </p:cNvSpPr>
            <p:nvPr/>
          </p:nvSpPr>
          <p:spPr bwMode="auto">
            <a:xfrm>
              <a:off x="1523" y="310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white"/>
                  </a:solidFill>
                  <a:latin typeface="Constantia"/>
                  <a:ea typeface="+mn-ea"/>
                  <a:cs typeface="+mn-cs"/>
                </a:rPr>
                <a:t>Drivers</a:t>
              </a:r>
            </a:p>
          </p:txBody>
        </p:sp>
      </p:grpSp>
      <p:sp>
        <p:nvSpPr>
          <p:cNvPr id="16" name="Text Box 16"/>
          <p:cNvSpPr txBox="1">
            <a:spLocks noChangeArrowheads="1"/>
          </p:cNvSpPr>
          <p:nvPr/>
        </p:nvSpPr>
        <p:spPr bwMode="auto">
          <a:xfrm>
            <a:off x="1512094" y="1798638"/>
            <a:ext cx="852488" cy="396875"/>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algn="ctr" defTabSz="1106012" eaLnBrk="0" hangingPunct="0">
              <a:lnSpc>
                <a:spcPct val="90000"/>
              </a:lnSpc>
              <a:spcBef>
                <a:spcPct val="30000"/>
              </a:spcBef>
              <a:buClr>
                <a:srgbClr val="04617B"/>
              </a:buClr>
              <a:buSzPct val="95000"/>
              <a:defRPr/>
            </a:pPr>
            <a:r>
              <a:rPr lang="en-US" sz="1200" dirty="0" smtClean="0">
                <a:solidFill>
                  <a:prstClr val="black"/>
                </a:solidFill>
                <a:latin typeface="Constantia"/>
                <a:ea typeface="+mn-ea"/>
                <a:cs typeface="+mn-cs"/>
              </a:rPr>
              <a:t>Guest</a:t>
            </a:r>
            <a:br>
              <a:rPr lang="en-US" sz="1200" dirty="0" smtClean="0">
                <a:solidFill>
                  <a:prstClr val="black"/>
                </a:solidFill>
                <a:latin typeface="Constantia"/>
                <a:ea typeface="+mn-ea"/>
                <a:cs typeface="+mn-cs"/>
              </a:rPr>
            </a:br>
            <a:r>
              <a:rPr lang="en-US" sz="1200" dirty="0" smtClean="0">
                <a:solidFill>
                  <a:prstClr val="black"/>
                </a:solidFill>
                <a:latin typeface="Constantia"/>
              </a:rPr>
              <a:t>Partition</a:t>
            </a:r>
            <a:endParaRPr lang="en-US" sz="1200" dirty="0">
              <a:solidFill>
                <a:prstClr val="black"/>
              </a:solidFill>
              <a:latin typeface="Constantia"/>
              <a:ea typeface="+mn-ea"/>
              <a:cs typeface="+mn-cs"/>
            </a:endParaRPr>
          </a:p>
        </p:txBody>
      </p:sp>
      <p:sp>
        <p:nvSpPr>
          <p:cNvPr id="17" name="Text Box 16"/>
          <p:cNvSpPr txBox="1">
            <a:spLocks noChangeArrowheads="1"/>
          </p:cNvSpPr>
          <p:nvPr/>
        </p:nvSpPr>
        <p:spPr bwMode="auto">
          <a:xfrm>
            <a:off x="2588419" y="1798638"/>
            <a:ext cx="852488" cy="396875"/>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algn="ctr" defTabSz="1106012" eaLnBrk="0" hangingPunct="0">
              <a:lnSpc>
                <a:spcPct val="90000"/>
              </a:lnSpc>
              <a:spcBef>
                <a:spcPct val="30000"/>
              </a:spcBef>
              <a:buClr>
                <a:srgbClr val="04617B"/>
              </a:buClr>
              <a:buSzPct val="95000"/>
              <a:defRPr/>
            </a:pPr>
            <a:r>
              <a:rPr lang="en-US" sz="1200" dirty="0" smtClean="0">
                <a:solidFill>
                  <a:prstClr val="black"/>
                </a:solidFill>
                <a:latin typeface="Constantia"/>
                <a:ea typeface="+mn-ea"/>
                <a:cs typeface="+mn-cs"/>
              </a:rPr>
              <a:t>Guest</a:t>
            </a:r>
            <a:br>
              <a:rPr lang="en-US" sz="1200" dirty="0" smtClean="0">
                <a:solidFill>
                  <a:prstClr val="black"/>
                </a:solidFill>
                <a:latin typeface="Constantia"/>
                <a:ea typeface="+mn-ea"/>
                <a:cs typeface="+mn-cs"/>
              </a:rPr>
            </a:br>
            <a:r>
              <a:rPr lang="en-US" sz="1200" dirty="0" smtClean="0">
                <a:solidFill>
                  <a:prstClr val="black"/>
                </a:solidFill>
                <a:latin typeface="Constantia"/>
              </a:rPr>
              <a:t>Partition</a:t>
            </a:r>
            <a:endParaRPr lang="en-US" sz="1200" dirty="0">
              <a:solidFill>
                <a:prstClr val="black"/>
              </a:solidFill>
              <a:latin typeface="Constantia"/>
              <a:ea typeface="+mn-ea"/>
              <a:cs typeface="+mn-cs"/>
            </a:endParaRPr>
          </a:p>
        </p:txBody>
      </p:sp>
      <p:sp>
        <p:nvSpPr>
          <p:cNvPr id="18" name="Rectangle 5"/>
          <p:cNvSpPr>
            <a:spLocks noChangeArrowheads="1"/>
          </p:cNvSpPr>
          <p:nvPr/>
        </p:nvSpPr>
        <p:spPr bwMode="auto">
          <a:xfrm>
            <a:off x="4188619" y="2509044"/>
            <a:ext cx="2568575" cy="1117600"/>
          </a:xfrm>
          <a:prstGeom prst="rect">
            <a:avLst/>
          </a:prstGeom>
          <a:gradFill rotWithShape="0">
            <a:gsLst>
              <a:gs pos="0">
                <a:srgbClr val="817B00"/>
              </a:gs>
              <a:gs pos="50000">
                <a:srgbClr val="E2D700"/>
              </a:gs>
              <a:gs pos="100000">
                <a:srgbClr val="817B00"/>
              </a:gs>
            </a:gsLst>
            <a:lin ang="2700000" scaled="1"/>
          </a:gradFill>
          <a:ln w="12700">
            <a:solidFill>
              <a:srgbClr val="E2D700"/>
            </a:solidFill>
            <a:miter lim="800000"/>
            <a:headEnd type="none" w="sm" len="sm"/>
            <a:tailEnd type="none" w="sm" len="sm"/>
          </a:ln>
        </p:spPr>
        <p:txBody>
          <a:bodyPr anchor="ctr"/>
          <a:lstStyle/>
          <a:p>
            <a:pPr algn="ctr" defTabSz="1104900" eaLnBrk="0" hangingPunct="0">
              <a:lnSpc>
                <a:spcPct val="85000"/>
              </a:lnSpc>
              <a:spcBef>
                <a:spcPct val="20000"/>
              </a:spcBef>
              <a:buClr>
                <a:srgbClr val="04617B"/>
              </a:buClr>
              <a:buSzPct val="95000"/>
              <a:tabLst>
                <a:tab pos="514350" algn="l"/>
              </a:tabLst>
            </a:pPr>
            <a:r>
              <a:rPr lang="en-US" b="1" dirty="0">
                <a:solidFill>
                  <a:srgbClr val="000000"/>
                </a:solidFill>
              </a:rPr>
              <a:t>Hypervisor</a:t>
            </a:r>
          </a:p>
        </p:txBody>
      </p:sp>
      <p:sp>
        <p:nvSpPr>
          <p:cNvPr id="19" name="Rectangle 6"/>
          <p:cNvSpPr>
            <a:spLocks noChangeArrowheads="1"/>
          </p:cNvSpPr>
          <p:nvPr/>
        </p:nvSpPr>
        <p:spPr bwMode="auto">
          <a:xfrm>
            <a:off x="4188619" y="1624806"/>
            <a:ext cx="793750" cy="765175"/>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VM 1</a:t>
            </a:r>
          </a:p>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(Admin)</a:t>
            </a:r>
          </a:p>
        </p:txBody>
      </p:sp>
      <p:sp>
        <p:nvSpPr>
          <p:cNvPr id="20" name="Rectangle 7"/>
          <p:cNvSpPr>
            <a:spLocks noChangeArrowheads="1"/>
          </p:cNvSpPr>
          <p:nvPr/>
        </p:nvSpPr>
        <p:spPr bwMode="auto">
          <a:xfrm>
            <a:off x="5076031" y="1624806"/>
            <a:ext cx="793750" cy="765175"/>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VM 2</a:t>
            </a:r>
          </a:p>
        </p:txBody>
      </p:sp>
      <p:sp>
        <p:nvSpPr>
          <p:cNvPr id="21" name="Rectangle 8"/>
          <p:cNvSpPr>
            <a:spLocks noChangeArrowheads="1"/>
          </p:cNvSpPr>
          <p:nvPr/>
        </p:nvSpPr>
        <p:spPr bwMode="auto">
          <a:xfrm>
            <a:off x="5963444" y="1624806"/>
            <a:ext cx="793750" cy="765175"/>
          </a:xfrm>
          <a:prstGeom prst="rect">
            <a:avLst/>
          </a:prstGeom>
          <a:gradFill rotWithShape="0">
            <a:gsLst>
              <a:gs pos="0">
                <a:srgbClr val="487971"/>
              </a:gs>
              <a:gs pos="50000">
                <a:srgbClr val="85DFD0"/>
              </a:gs>
              <a:gs pos="100000">
                <a:srgbClr val="487971"/>
              </a:gs>
            </a:gsLst>
            <a:lin ang="2700000" scaled="1"/>
          </a:gradFill>
          <a:ln w="12700">
            <a:solidFill>
              <a:srgbClr val="85DFD0"/>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sz="1200" b="1" dirty="0">
                <a:solidFill>
                  <a:srgbClr val="000000"/>
                </a:solidFill>
              </a:rPr>
              <a:t>VM 3</a:t>
            </a:r>
          </a:p>
        </p:txBody>
      </p:sp>
      <p:sp>
        <p:nvSpPr>
          <p:cNvPr id="22" name="Rectangle 9"/>
          <p:cNvSpPr>
            <a:spLocks noChangeArrowheads="1"/>
          </p:cNvSpPr>
          <p:nvPr/>
        </p:nvSpPr>
        <p:spPr bwMode="auto">
          <a:xfrm>
            <a:off x="4188619" y="3744119"/>
            <a:ext cx="2568575" cy="295275"/>
          </a:xfrm>
          <a:prstGeom prst="rect">
            <a:avLst/>
          </a:prstGeom>
          <a:gradFill rotWithShape="0">
            <a:gsLst>
              <a:gs pos="0">
                <a:srgbClr val="00648A"/>
              </a:gs>
              <a:gs pos="50000">
                <a:srgbClr val="009DD9"/>
              </a:gs>
              <a:gs pos="100000">
                <a:srgbClr val="00648A"/>
              </a:gs>
            </a:gsLst>
            <a:lin ang="2700000" scaled="1"/>
          </a:gradFill>
          <a:ln w="12700">
            <a:solidFill>
              <a:srgbClr val="009DD9"/>
            </a:solidFill>
            <a:miter lim="800000"/>
            <a:headEnd type="none" w="sm" len="sm"/>
            <a:tailEnd type="none" w="sm" len="sm"/>
          </a:ln>
        </p:spPr>
        <p:txBody>
          <a:bodyPr anchor="ctr"/>
          <a:lstStyle/>
          <a:p>
            <a:pPr marL="285750" indent="-285750" algn="ctr" defTabSz="1104900" eaLnBrk="0" hangingPunct="0">
              <a:lnSpc>
                <a:spcPct val="85000"/>
              </a:lnSpc>
              <a:spcBef>
                <a:spcPct val="20000"/>
              </a:spcBef>
              <a:buClr>
                <a:srgbClr val="04617B"/>
              </a:buClr>
              <a:buSzPct val="95000"/>
              <a:tabLst>
                <a:tab pos="514350" algn="l"/>
              </a:tabLst>
            </a:pPr>
            <a:r>
              <a:rPr lang="en-US" b="1" dirty="0">
                <a:solidFill>
                  <a:srgbClr val="000000"/>
                </a:solidFill>
              </a:rPr>
              <a:t>Hardware</a:t>
            </a:r>
          </a:p>
        </p:txBody>
      </p:sp>
      <p:grpSp>
        <p:nvGrpSpPr>
          <p:cNvPr id="23" name="Group 21"/>
          <p:cNvGrpSpPr>
            <a:grpSpLocks/>
          </p:cNvGrpSpPr>
          <p:nvPr/>
        </p:nvGrpSpPr>
        <p:grpSpPr bwMode="auto">
          <a:xfrm>
            <a:off x="4999831" y="3258344"/>
            <a:ext cx="876300" cy="352425"/>
            <a:chOff x="1523" y="3102"/>
            <a:chExt cx="428" cy="204"/>
          </a:xfrm>
        </p:grpSpPr>
        <p:sp>
          <p:nvSpPr>
            <p:cNvPr id="24" name="Rectangle 22"/>
            <p:cNvSpPr>
              <a:spLocks noChangeArrowheads="1"/>
            </p:cNvSpPr>
            <p:nvPr/>
          </p:nvSpPr>
          <p:spPr bwMode="auto">
            <a:xfrm>
              <a:off x="1567" y="316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endParaRPr lang="en-US" sz="1200" dirty="0">
                <a:solidFill>
                  <a:prstClr val="white"/>
                </a:solidFill>
                <a:latin typeface="Constantia"/>
                <a:ea typeface="+mn-ea"/>
                <a:cs typeface="+mn-cs"/>
              </a:endParaRPr>
            </a:p>
          </p:txBody>
        </p:sp>
        <p:sp>
          <p:nvSpPr>
            <p:cNvPr id="25" name="Rectangle 23"/>
            <p:cNvSpPr>
              <a:spLocks noChangeArrowheads="1"/>
            </p:cNvSpPr>
            <p:nvPr/>
          </p:nvSpPr>
          <p:spPr bwMode="auto">
            <a:xfrm>
              <a:off x="1548" y="313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endParaRPr lang="en-US" sz="1200" dirty="0">
                <a:solidFill>
                  <a:prstClr val="white"/>
                </a:solidFill>
                <a:latin typeface="Constantia"/>
                <a:ea typeface="+mn-ea"/>
                <a:cs typeface="+mn-cs"/>
              </a:endParaRPr>
            </a:p>
          </p:txBody>
        </p:sp>
        <p:sp>
          <p:nvSpPr>
            <p:cNvPr id="26" name="Rectangle 24"/>
            <p:cNvSpPr>
              <a:spLocks noChangeArrowheads="1"/>
            </p:cNvSpPr>
            <p:nvPr/>
          </p:nvSpPr>
          <p:spPr bwMode="auto">
            <a:xfrm>
              <a:off x="1523" y="3102"/>
              <a:ext cx="384" cy="14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white"/>
                  </a:solidFill>
                  <a:latin typeface="Constantia"/>
                  <a:ea typeface="+mn-ea"/>
                  <a:cs typeface="+mn-cs"/>
                </a:rPr>
                <a:t>Drivers</a:t>
              </a:r>
            </a:p>
          </p:txBody>
        </p:sp>
      </p:grpSp>
      <p:sp>
        <p:nvSpPr>
          <p:cNvPr id="27" name="Rectangle 15"/>
          <p:cNvSpPr>
            <a:spLocks noChangeArrowheads="1"/>
          </p:cNvSpPr>
          <p:nvPr/>
        </p:nvSpPr>
        <p:spPr bwMode="auto">
          <a:xfrm>
            <a:off x="4198144" y="2551907"/>
            <a:ext cx="1700212" cy="365124"/>
          </a:xfrm>
          <a:prstGeom prst="rect">
            <a:avLst/>
          </a:prstGeom>
          <a:solidFill>
            <a:srgbClr val="0BD0D9"/>
          </a:solidFill>
          <a:ln w="9525" cap="flat" cmpd="sng" algn="ctr">
            <a:noFill/>
            <a:prstDash val="solid"/>
            <a:round/>
            <a:headEnd/>
            <a:tailEnd/>
          </a:ln>
          <a:effectLst/>
          <a:scene3d>
            <a:camera prst="orthographicFront">
              <a:rot lat="0" lon="0" rev="0"/>
            </a:camera>
            <a:lightRig rig="brightRoom" dir="t"/>
          </a:scene3d>
          <a:sp3d prstMaterial="clear">
            <a:bevelT h="63500"/>
          </a:sp3d>
        </p:spPr>
        <p:txBody>
          <a:bodyPr tIns="0" bIns="0" anchor="ctr"/>
          <a:lstStyle/>
          <a:p>
            <a:pPr marL="286922" indent="-286922" algn="ctr" defTabSz="1106012" eaLnBrk="0" hangingPunct="0">
              <a:lnSpc>
                <a:spcPct val="90000"/>
              </a:lnSpc>
              <a:spcBef>
                <a:spcPct val="30000"/>
              </a:spcBef>
              <a:buClr>
                <a:srgbClr val="04617B"/>
              </a:buClr>
              <a:buSzPct val="95000"/>
              <a:tabLst>
                <a:tab pos="514476" algn="l"/>
              </a:tabLst>
              <a:defRPr/>
            </a:pPr>
            <a:r>
              <a:rPr lang="en-US" sz="1200" dirty="0">
                <a:solidFill>
                  <a:prstClr val="black"/>
                </a:solidFill>
                <a:latin typeface="Constantia"/>
                <a:ea typeface="+mn-ea"/>
                <a:cs typeface="+mn-cs"/>
              </a:rPr>
              <a:t>Virtualization Stack</a:t>
            </a:r>
          </a:p>
        </p:txBody>
      </p:sp>
      <p:pic>
        <p:nvPicPr>
          <p:cNvPr id="28" name="Picture 2" descr="C:\Users\alexbrad\Pictures\Logos\DVD_ART36_Update1_revJuly09\Artwork_Imagery\Icons - Illustrations\Newspaper headlines quotes\headline quote white squar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 y="4744244"/>
            <a:ext cx="12334875" cy="1581150"/>
          </a:xfrm>
          <a:prstGeom prst="rect">
            <a:avLst/>
          </a:prstGeom>
          <a:noFill/>
        </p:spPr>
      </p:pic>
      <p:sp>
        <p:nvSpPr>
          <p:cNvPr id="29" name="TextBox 28"/>
          <p:cNvSpPr txBox="1"/>
          <p:nvPr/>
        </p:nvSpPr>
        <p:spPr>
          <a:xfrm>
            <a:off x="607219" y="4887119"/>
            <a:ext cx="10696575" cy="830997"/>
          </a:xfrm>
          <a:prstGeom prst="rect">
            <a:avLst/>
          </a:prstGeom>
          <a:noFill/>
        </p:spPr>
        <p:txBody>
          <a:bodyPr wrap="square" lIns="0" tIns="0" rIns="0" bIns="0" rtlCol="0">
            <a:spAutoFit/>
          </a:bodyPr>
          <a:lstStyle/>
          <a:p>
            <a:r>
              <a:rPr lang="en-AU" sz="1800" b="1" i="1" dirty="0">
                <a:solidFill>
                  <a:srgbClr val="000000"/>
                </a:solidFill>
                <a:latin typeface="Segoe" charset="0"/>
              </a:rPr>
              <a:t>“The fact is, the absolute last place you want to see drivers is in the hypervisor, not only because the added abstraction layer is inevitably a big performance problem, but because hardware and drivers are by definition buggier than "generic" code that can be tested.”</a:t>
            </a:r>
          </a:p>
        </p:txBody>
      </p:sp>
      <p:sp>
        <p:nvSpPr>
          <p:cNvPr id="30" name="TextBox 29"/>
          <p:cNvSpPr txBox="1"/>
          <p:nvPr/>
        </p:nvSpPr>
        <p:spPr>
          <a:xfrm>
            <a:off x="664369" y="5944394"/>
            <a:ext cx="10108800" cy="215444"/>
          </a:xfrm>
          <a:prstGeom prst="rect">
            <a:avLst/>
          </a:prstGeom>
          <a:noFill/>
        </p:spPr>
        <p:txBody>
          <a:bodyPr wrap="square" lIns="0" tIns="0" rIns="0" bIns="0" rtlCol="0">
            <a:spAutoFit/>
          </a:bodyPr>
          <a:lstStyle/>
          <a:p>
            <a:r>
              <a:rPr lang="en-AU" sz="1400" b="1" dirty="0">
                <a:solidFill>
                  <a:srgbClr val="000000"/>
                </a:solidFill>
              </a:rPr>
              <a:t>Linus Torvalds, https://</a:t>
            </a:r>
            <a:r>
              <a:rPr lang="en-AU" sz="1400" b="1" dirty="0" smtClean="0">
                <a:solidFill>
                  <a:srgbClr val="000000"/>
                </a:solidFill>
              </a:rPr>
              <a:t>lists.linux-foundation.org/pipermail/desktop_architects/2007-August/002446.html </a:t>
            </a:r>
          </a:p>
        </p:txBody>
      </p:sp>
      <p:cxnSp>
        <p:nvCxnSpPr>
          <p:cNvPr id="31" name="Straight Connector 30"/>
          <p:cNvCxnSpPr/>
          <p:nvPr/>
        </p:nvCxnSpPr>
        <p:spPr>
          <a:xfrm>
            <a:off x="7553325" y="5410994"/>
            <a:ext cx="36480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7219" y="5718116"/>
            <a:ext cx="6821895"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7" grpId="0" animBg="1"/>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 Physical Network Isolation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104" y="1548031"/>
            <a:ext cx="7631813" cy="484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a:xfrm>
            <a:off x="64297" y="1318766"/>
            <a:ext cx="4867274" cy="5463034"/>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a:spcBef>
                <a:spcPts val="0"/>
              </a:spcBef>
              <a:spcAft>
                <a:spcPts val="600"/>
              </a:spcAft>
              <a:buSzPct val="80000"/>
              <a:buFontTx/>
              <a:buBlip>
                <a:blip r:embed="rId4"/>
              </a:buBlip>
            </a:pPr>
            <a:r>
              <a:rPr lang="en-AU" sz="2500" dirty="0" smtClean="0"/>
              <a:t>Hosts and VMs support 802.1Q (VLAN tagging)</a:t>
            </a:r>
          </a:p>
          <a:p>
            <a:pPr marL="621983" lvl="1" indent="-347663">
              <a:spcBef>
                <a:spcPts val="0"/>
              </a:spcBef>
              <a:spcAft>
                <a:spcPts val="600"/>
              </a:spcAft>
              <a:buSzPct val="80000"/>
              <a:buFontTx/>
              <a:buBlip>
                <a:blip r:embed="rId4"/>
              </a:buBlip>
            </a:pPr>
            <a:r>
              <a:rPr lang="en-AU" sz="2200" dirty="0" smtClean="0"/>
              <a:t>Each assigned VLAN ID</a:t>
            </a:r>
          </a:p>
          <a:p>
            <a:pPr marL="621983" lvl="1" indent="-347663">
              <a:spcBef>
                <a:spcPts val="0"/>
              </a:spcBef>
              <a:spcAft>
                <a:spcPts val="600"/>
              </a:spcAft>
              <a:buSzPct val="80000"/>
              <a:buFontTx/>
              <a:buBlip>
                <a:blip r:embed="rId4"/>
              </a:buBlip>
            </a:pPr>
            <a:r>
              <a:rPr lang="en-AU" sz="2200" dirty="0" smtClean="0"/>
              <a:t>Enforced across network </a:t>
            </a:r>
            <a:br>
              <a:rPr lang="en-AU" sz="2200" dirty="0" smtClean="0"/>
            </a:br>
            <a:r>
              <a:rPr lang="en-AU" sz="2200" dirty="0" smtClean="0"/>
              <a:t>fabric</a:t>
            </a:r>
          </a:p>
          <a:p>
            <a:pPr marL="621983" lvl="1" indent="-347663">
              <a:spcBef>
                <a:spcPts val="0"/>
              </a:spcBef>
              <a:spcAft>
                <a:spcPts val="600"/>
              </a:spcAft>
              <a:buSzPct val="80000"/>
              <a:buFontTx/>
              <a:buBlip>
                <a:blip r:embed="rId4"/>
              </a:buBlip>
            </a:pPr>
            <a:r>
              <a:rPr lang="en-AU" sz="2200" dirty="0" smtClean="0"/>
              <a:t>Firewalls permit inter-VLAN traffic as per policy</a:t>
            </a:r>
          </a:p>
          <a:p>
            <a:pPr marL="347663" indent="-347663">
              <a:spcBef>
                <a:spcPts val="0"/>
              </a:spcBef>
              <a:spcAft>
                <a:spcPts val="600"/>
              </a:spcAft>
              <a:buSzPct val="80000"/>
              <a:buFontTx/>
              <a:buBlip>
                <a:blip r:embed="rId4"/>
              </a:buBlip>
            </a:pPr>
            <a:r>
              <a:rPr lang="en-AU" sz="2500" dirty="0" smtClean="0"/>
              <a:t>Isolates:</a:t>
            </a:r>
          </a:p>
          <a:p>
            <a:pPr marL="621983" lvl="1" indent="-347663">
              <a:spcBef>
                <a:spcPts val="0"/>
              </a:spcBef>
              <a:spcAft>
                <a:spcPts val="600"/>
              </a:spcAft>
              <a:buSzPct val="80000"/>
              <a:buFontTx/>
              <a:buBlip>
                <a:blip r:embed="rId4"/>
              </a:buBlip>
            </a:pPr>
            <a:r>
              <a:rPr lang="en-AU" sz="2200" dirty="0" smtClean="0"/>
              <a:t>Host from guests</a:t>
            </a:r>
          </a:p>
          <a:p>
            <a:pPr marL="621983" lvl="1" indent="-347663">
              <a:spcBef>
                <a:spcPts val="0"/>
              </a:spcBef>
              <a:spcAft>
                <a:spcPts val="600"/>
              </a:spcAft>
              <a:buSzPct val="80000"/>
              <a:buFontTx/>
              <a:buBlip>
                <a:blip r:embed="rId4"/>
              </a:buBlip>
            </a:pPr>
            <a:r>
              <a:rPr lang="en-AU" sz="2200" dirty="0" smtClean="0"/>
              <a:t>Mgmt. traffic from guest </a:t>
            </a:r>
            <a:br>
              <a:rPr lang="en-AU" sz="2200" dirty="0" smtClean="0"/>
            </a:br>
            <a:r>
              <a:rPr lang="en-AU" sz="2200" dirty="0" smtClean="0"/>
              <a:t>traffic</a:t>
            </a:r>
          </a:p>
          <a:p>
            <a:pPr marL="347663" indent="-347663">
              <a:spcBef>
                <a:spcPts val="0"/>
              </a:spcBef>
              <a:spcAft>
                <a:spcPts val="600"/>
              </a:spcAft>
              <a:buSzPct val="80000"/>
              <a:buFontTx/>
              <a:buBlip>
                <a:blip r:embed="rId4"/>
              </a:buBlip>
            </a:pPr>
            <a:endParaRPr lang="en-AU" sz="2800" dirty="0"/>
          </a:p>
        </p:txBody>
      </p:sp>
      <p:sp>
        <p:nvSpPr>
          <p:cNvPr id="6" name="Rectangle 5"/>
          <p:cNvSpPr/>
          <p:nvPr/>
        </p:nvSpPr>
        <p:spPr bwMode="auto">
          <a:xfrm>
            <a:off x="4457700" y="4145476"/>
            <a:ext cx="1533525" cy="1666875"/>
          </a:xfrm>
          <a:prstGeom prst="rect">
            <a:avLst/>
          </a:prstGeom>
          <a:solidFill>
            <a:schemeClr val="accent1">
              <a:alpha val="31000"/>
            </a:schemeClr>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4352925" y="5745676"/>
            <a:ext cx="1762125" cy="828675"/>
          </a:xfrm>
          <a:prstGeom prst="rect">
            <a:avLst/>
          </a:prstGeom>
          <a:solidFill>
            <a:schemeClr val="accent3">
              <a:alpha val="31000"/>
            </a:schemeClr>
          </a:solidFill>
          <a:ln w="25400">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 Logical Network Isolation</a:t>
            </a:r>
            <a:endParaRPr lang="en-US" dirty="0"/>
          </a:p>
        </p:txBody>
      </p:sp>
      <p:grpSp>
        <p:nvGrpSpPr>
          <p:cNvPr id="4" name="Group 3"/>
          <p:cNvGrpSpPr/>
          <p:nvPr/>
        </p:nvGrpSpPr>
        <p:grpSpPr>
          <a:xfrm>
            <a:off x="6622123" y="2306752"/>
            <a:ext cx="5267484" cy="3776732"/>
            <a:chOff x="5440363" y="2866711"/>
            <a:chExt cx="3779837" cy="3076889"/>
          </a:xfrm>
        </p:grpSpPr>
        <p:grpSp>
          <p:nvGrpSpPr>
            <p:cNvPr id="5" name="Group 15"/>
            <p:cNvGrpSpPr>
              <a:grpSpLocks/>
            </p:cNvGrpSpPr>
            <p:nvPr/>
          </p:nvGrpSpPr>
          <p:grpSpPr bwMode="auto">
            <a:xfrm>
              <a:off x="5440363" y="2866711"/>
              <a:ext cx="3779837" cy="3076889"/>
              <a:chOff x="2315" y="512"/>
              <a:chExt cx="3577" cy="2815"/>
            </a:xfrm>
          </p:grpSpPr>
          <p:pic>
            <p:nvPicPr>
              <p:cNvPr id="9" name="Rectangle 221199"/>
              <p:cNvPicPr>
                <a:picLocks noChangeAspect="1" noChangeArrowheads="1"/>
              </p:cNvPicPr>
              <p:nvPr/>
            </p:nvPicPr>
            <p:blipFill>
              <a:blip r:embed="rId2" cstate="print"/>
              <a:srcRect/>
              <a:stretch>
                <a:fillRect/>
              </a:stretch>
            </p:blipFill>
            <p:spPr bwMode="auto">
              <a:xfrm>
                <a:off x="2315" y="975"/>
                <a:ext cx="3446" cy="2352"/>
              </a:xfrm>
              <a:prstGeom prst="rect">
                <a:avLst/>
              </a:prstGeom>
              <a:noFill/>
              <a:ln w="9525">
                <a:noFill/>
                <a:miter lim="800000"/>
                <a:headEnd/>
                <a:tailEnd/>
              </a:ln>
            </p:spPr>
          </p:pic>
          <p:pic>
            <p:nvPicPr>
              <p:cNvPr id="10" name="Rectangle 221200"/>
              <p:cNvPicPr>
                <a:picLocks noChangeAspect="1" noChangeArrowheads="1"/>
              </p:cNvPicPr>
              <p:nvPr/>
            </p:nvPicPr>
            <p:blipFill>
              <a:blip r:embed="rId3" cstate="print"/>
              <a:srcRect/>
              <a:stretch>
                <a:fillRect/>
              </a:stretch>
            </p:blipFill>
            <p:spPr bwMode="auto">
              <a:xfrm>
                <a:off x="2434" y="1106"/>
                <a:ext cx="2444" cy="1890"/>
              </a:xfrm>
              <a:prstGeom prst="rect">
                <a:avLst/>
              </a:prstGeom>
              <a:noFill/>
              <a:ln w="9525">
                <a:noFill/>
                <a:miter lim="800000"/>
                <a:headEnd/>
                <a:tailEnd/>
              </a:ln>
            </p:spPr>
          </p:pic>
          <p:pic>
            <p:nvPicPr>
              <p:cNvPr id="11" name="Rectangle 221202"/>
              <p:cNvPicPr>
                <a:picLocks noChangeAspect="1" noChangeArrowheads="1"/>
              </p:cNvPicPr>
              <p:nvPr/>
            </p:nvPicPr>
            <p:blipFill>
              <a:blip r:embed="rId4" cstate="print"/>
              <a:srcRect/>
              <a:stretch>
                <a:fillRect/>
              </a:stretch>
            </p:blipFill>
            <p:spPr bwMode="auto">
              <a:xfrm>
                <a:off x="2529" y="1211"/>
                <a:ext cx="2254" cy="1696"/>
              </a:xfrm>
              <a:prstGeom prst="rect">
                <a:avLst/>
              </a:prstGeom>
              <a:noFill/>
              <a:ln w="9525">
                <a:noFill/>
                <a:miter lim="800000"/>
                <a:headEnd/>
                <a:tailEnd/>
              </a:ln>
            </p:spPr>
          </p:pic>
          <p:pic>
            <p:nvPicPr>
              <p:cNvPr id="12" name="Rectangle 221203"/>
              <p:cNvPicPr>
                <a:picLocks noChangeAspect="1" noChangeArrowheads="1"/>
              </p:cNvPicPr>
              <p:nvPr/>
            </p:nvPicPr>
            <p:blipFill>
              <a:blip r:embed="rId5" cstate="print"/>
              <a:srcRect/>
              <a:stretch>
                <a:fillRect/>
              </a:stretch>
            </p:blipFill>
            <p:spPr bwMode="auto">
              <a:xfrm>
                <a:off x="3442" y="1248"/>
                <a:ext cx="1222" cy="619"/>
              </a:xfrm>
              <a:prstGeom prst="rect">
                <a:avLst/>
              </a:prstGeom>
              <a:noFill/>
              <a:ln w="9525">
                <a:noFill/>
                <a:miter lim="800000"/>
                <a:headEnd/>
                <a:tailEnd/>
              </a:ln>
            </p:spPr>
          </p:pic>
          <p:pic>
            <p:nvPicPr>
              <p:cNvPr id="13" name="Rectangle 221204"/>
              <p:cNvPicPr>
                <a:picLocks noChangeAspect="1" noChangeArrowheads="1"/>
              </p:cNvPicPr>
              <p:nvPr/>
            </p:nvPicPr>
            <p:blipFill>
              <a:blip r:embed="rId6" cstate="print"/>
              <a:srcRect/>
              <a:stretch>
                <a:fillRect/>
              </a:stretch>
            </p:blipFill>
            <p:spPr bwMode="auto">
              <a:xfrm>
                <a:off x="3885" y="1722"/>
                <a:ext cx="387" cy="304"/>
              </a:xfrm>
              <a:prstGeom prst="rect">
                <a:avLst/>
              </a:prstGeom>
              <a:noFill/>
              <a:ln w="9525">
                <a:noFill/>
                <a:miter lim="800000"/>
                <a:headEnd/>
                <a:tailEnd/>
              </a:ln>
            </p:spPr>
          </p:pic>
          <p:pic>
            <p:nvPicPr>
              <p:cNvPr id="14" name="Rectangle 221205"/>
              <p:cNvPicPr>
                <a:picLocks noChangeAspect="1" noChangeArrowheads="1"/>
              </p:cNvPicPr>
              <p:nvPr/>
            </p:nvPicPr>
            <p:blipFill>
              <a:blip r:embed="rId6" cstate="print"/>
              <a:srcRect/>
              <a:stretch>
                <a:fillRect/>
              </a:stretch>
            </p:blipFill>
            <p:spPr bwMode="auto">
              <a:xfrm>
                <a:off x="4121" y="1912"/>
                <a:ext cx="387" cy="304"/>
              </a:xfrm>
              <a:prstGeom prst="rect">
                <a:avLst/>
              </a:prstGeom>
              <a:noFill/>
              <a:ln w="9525">
                <a:noFill/>
                <a:miter lim="800000"/>
                <a:headEnd/>
                <a:tailEnd/>
              </a:ln>
            </p:spPr>
          </p:pic>
          <p:pic>
            <p:nvPicPr>
              <p:cNvPr id="15" name="Rectangle 221206"/>
              <p:cNvPicPr>
                <a:picLocks noChangeAspect="1" noChangeArrowheads="1"/>
              </p:cNvPicPr>
              <p:nvPr/>
            </p:nvPicPr>
            <p:blipFill>
              <a:blip r:embed="rId6" cstate="print"/>
              <a:srcRect/>
              <a:stretch>
                <a:fillRect/>
              </a:stretch>
            </p:blipFill>
            <p:spPr bwMode="auto">
              <a:xfrm>
                <a:off x="3813" y="1930"/>
                <a:ext cx="387" cy="304"/>
              </a:xfrm>
              <a:prstGeom prst="rect">
                <a:avLst/>
              </a:prstGeom>
              <a:noFill/>
              <a:ln w="9525">
                <a:noFill/>
                <a:miter lim="800000"/>
                <a:headEnd/>
                <a:tailEnd/>
              </a:ln>
            </p:spPr>
          </p:pic>
          <p:pic>
            <p:nvPicPr>
              <p:cNvPr id="16" name="Rectangle 221207"/>
              <p:cNvPicPr>
                <a:picLocks noChangeAspect="1" noChangeArrowheads="1"/>
              </p:cNvPicPr>
              <p:nvPr/>
            </p:nvPicPr>
            <p:blipFill>
              <a:blip r:embed="rId6" cstate="print"/>
              <a:srcRect/>
              <a:stretch>
                <a:fillRect/>
              </a:stretch>
            </p:blipFill>
            <p:spPr bwMode="auto">
              <a:xfrm>
                <a:off x="4049" y="2120"/>
                <a:ext cx="387" cy="304"/>
              </a:xfrm>
              <a:prstGeom prst="rect">
                <a:avLst/>
              </a:prstGeom>
              <a:noFill/>
              <a:ln w="9525">
                <a:noFill/>
                <a:miter lim="800000"/>
                <a:headEnd/>
                <a:tailEnd/>
              </a:ln>
            </p:spPr>
          </p:pic>
          <p:pic>
            <p:nvPicPr>
              <p:cNvPr id="17" name="Rectangle 221208"/>
              <p:cNvPicPr>
                <a:picLocks noChangeAspect="1" noChangeArrowheads="1"/>
              </p:cNvPicPr>
              <p:nvPr/>
            </p:nvPicPr>
            <p:blipFill>
              <a:blip r:embed="rId6" cstate="print"/>
              <a:srcRect/>
              <a:stretch>
                <a:fillRect/>
              </a:stretch>
            </p:blipFill>
            <p:spPr bwMode="auto">
              <a:xfrm>
                <a:off x="3693" y="2130"/>
                <a:ext cx="387" cy="304"/>
              </a:xfrm>
              <a:prstGeom prst="rect">
                <a:avLst/>
              </a:prstGeom>
              <a:noFill/>
              <a:ln w="9525">
                <a:noFill/>
                <a:miter lim="800000"/>
                <a:headEnd/>
                <a:tailEnd/>
              </a:ln>
            </p:spPr>
          </p:pic>
          <p:pic>
            <p:nvPicPr>
              <p:cNvPr id="18" name="Rectangle 221209"/>
              <p:cNvPicPr>
                <a:picLocks noChangeAspect="1" noChangeArrowheads="1"/>
              </p:cNvPicPr>
              <p:nvPr/>
            </p:nvPicPr>
            <p:blipFill>
              <a:blip r:embed="rId6" cstate="print"/>
              <a:srcRect/>
              <a:stretch>
                <a:fillRect/>
              </a:stretch>
            </p:blipFill>
            <p:spPr bwMode="auto">
              <a:xfrm>
                <a:off x="3929" y="2320"/>
                <a:ext cx="387" cy="304"/>
              </a:xfrm>
              <a:prstGeom prst="rect">
                <a:avLst/>
              </a:prstGeom>
              <a:noFill/>
              <a:ln w="9525">
                <a:noFill/>
                <a:miter lim="800000"/>
                <a:headEnd/>
                <a:tailEnd/>
              </a:ln>
            </p:spPr>
          </p:pic>
          <p:pic>
            <p:nvPicPr>
              <p:cNvPr id="19" name="Rectangle 221211"/>
              <p:cNvPicPr>
                <a:picLocks noChangeAspect="1" noChangeArrowheads="1"/>
              </p:cNvPicPr>
              <p:nvPr/>
            </p:nvPicPr>
            <p:blipFill>
              <a:blip r:embed="rId7" cstate="print"/>
              <a:srcRect/>
              <a:stretch>
                <a:fillRect/>
              </a:stretch>
            </p:blipFill>
            <p:spPr bwMode="auto">
              <a:xfrm>
                <a:off x="2472" y="512"/>
                <a:ext cx="2338" cy="2376"/>
              </a:xfrm>
              <a:prstGeom prst="rect">
                <a:avLst/>
              </a:prstGeom>
              <a:noFill/>
              <a:ln w="9525">
                <a:noFill/>
                <a:miter lim="800000"/>
                <a:headEnd/>
                <a:tailEnd/>
              </a:ln>
            </p:spPr>
          </p:pic>
          <p:pic>
            <p:nvPicPr>
              <p:cNvPr id="20" name="Rectangle 221210"/>
              <p:cNvPicPr>
                <a:picLocks noChangeAspect="1" noChangeArrowheads="1"/>
              </p:cNvPicPr>
              <p:nvPr/>
            </p:nvPicPr>
            <p:blipFill>
              <a:blip r:embed="rId6" cstate="print"/>
              <a:srcRect/>
              <a:stretch>
                <a:fillRect/>
              </a:stretch>
            </p:blipFill>
            <p:spPr bwMode="auto">
              <a:xfrm>
                <a:off x="3673" y="2368"/>
                <a:ext cx="387" cy="304"/>
              </a:xfrm>
              <a:prstGeom prst="rect">
                <a:avLst/>
              </a:prstGeom>
              <a:noFill/>
              <a:ln w="9525">
                <a:noFill/>
                <a:miter lim="800000"/>
                <a:headEnd/>
                <a:tailEnd/>
              </a:ln>
            </p:spPr>
          </p:pic>
          <p:grpSp>
            <p:nvGrpSpPr>
              <p:cNvPr id="21" name="Group 29"/>
              <p:cNvGrpSpPr>
                <a:grpSpLocks/>
              </p:cNvGrpSpPr>
              <p:nvPr/>
            </p:nvGrpSpPr>
            <p:grpSpPr bwMode="auto">
              <a:xfrm>
                <a:off x="3187" y="1462"/>
                <a:ext cx="646" cy="616"/>
                <a:chOff x="1144" y="4320"/>
                <a:chExt cx="646" cy="616"/>
              </a:xfrm>
            </p:grpSpPr>
            <p:grpSp>
              <p:nvGrpSpPr>
                <p:cNvPr id="30" name="Group 29"/>
                <p:cNvGrpSpPr>
                  <a:grpSpLocks/>
                </p:cNvGrpSpPr>
                <p:nvPr/>
              </p:nvGrpSpPr>
              <p:grpSpPr bwMode="auto">
                <a:xfrm>
                  <a:off x="1170" y="4320"/>
                  <a:ext cx="620" cy="453"/>
                  <a:chOff x="3250" y="1356"/>
                  <a:chExt cx="620" cy="453"/>
                </a:xfrm>
              </p:grpSpPr>
              <p:grpSp>
                <p:nvGrpSpPr>
                  <p:cNvPr id="34" name="Group 31"/>
                  <p:cNvGrpSpPr>
                    <a:grpSpLocks/>
                  </p:cNvGrpSpPr>
                  <p:nvPr/>
                </p:nvGrpSpPr>
                <p:grpSpPr bwMode="auto">
                  <a:xfrm>
                    <a:off x="3250" y="1356"/>
                    <a:ext cx="441" cy="402"/>
                    <a:chOff x="4646" y="1860"/>
                    <a:chExt cx="441" cy="402"/>
                  </a:xfrm>
                </p:grpSpPr>
                <p:pic>
                  <p:nvPicPr>
                    <p:cNvPr id="36" name="Rectangle 221215"/>
                    <p:cNvPicPr>
                      <a:picLocks noChangeAspect="1" noChangeArrowheads="1"/>
                    </p:cNvPicPr>
                    <p:nvPr/>
                  </p:nvPicPr>
                  <p:blipFill>
                    <a:blip r:embed="rId8" cstate="print"/>
                    <a:srcRect/>
                    <a:stretch>
                      <a:fillRect/>
                    </a:stretch>
                  </p:blipFill>
                  <p:spPr bwMode="auto">
                    <a:xfrm>
                      <a:off x="4646" y="1860"/>
                      <a:ext cx="244" cy="360"/>
                    </a:xfrm>
                    <a:prstGeom prst="rect">
                      <a:avLst/>
                    </a:prstGeom>
                    <a:noFill/>
                    <a:ln w="9525">
                      <a:noFill/>
                      <a:miter lim="800000"/>
                      <a:headEnd/>
                      <a:tailEnd/>
                    </a:ln>
                  </p:spPr>
                </p:pic>
                <p:pic>
                  <p:nvPicPr>
                    <p:cNvPr id="37" name="Rectangle 221216"/>
                    <p:cNvPicPr>
                      <a:picLocks noChangeAspect="1" noChangeArrowheads="1"/>
                    </p:cNvPicPr>
                    <p:nvPr/>
                  </p:nvPicPr>
                  <p:blipFill>
                    <a:blip r:embed="rId9" cstate="print"/>
                    <a:srcRect/>
                    <a:stretch>
                      <a:fillRect/>
                    </a:stretch>
                  </p:blipFill>
                  <p:spPr bwMode="auto">
                    <a:xfrm>
                      <a:off x="4844" y="1903"/>
                      <a:ext cx="243" cy="359"/>
                    </a:xfrm>
                    <a:prstGeom prst="rect">
                      <a:avLst/>
                    </a:prstGeom>
                    <a:noFill/>
                    <a:ln w="9525">
                      <a:noFill/>
                      <a:miter lim="800000"/>
                      <a:headEnd/>
                      <a:tailEnd/>
                    </a:ln>
                  </p:spPr>
                </p:pic>
              </p:grpSp>
              <p:pic>
                <p:nvPicPr>
                  <p:cNvPr id="35" name="Rectangle 221217"/>
                  <p:cNvPicPr>
                    <a:picLocks noChangeAspect="1" noChangeArrowheads="1"/>
                  </p:cNvPicPr>
                  <p:nvPr/>
                </p:nvPicPr>
                <p:blipFill>
                  <a:blip r:embed="rId8" cstate="print"/>
                  <a:srcRect/>
                  <a:stretch>
                    <a:fillRect/>
                  </a:stretch>
                </p:blipFill>
                <p:spPr bwMode="auto">
                  <a:xfrm>
                    <a:off x="3626" y="1449"/>
                    <a:ext cx="244" cy="360"/>
                  </a:xfrm>
                  <a:prstGeom prst="rect">
                    <a:avLst/>
                  </a:prstGeom>
                  <a:noFill/>
                  <a:ln w="9525">
                    <a:noFill/>
                    <a:miter lim="800000"/>
                    <a:headEnd/>
                    <a:tailEnd/>
                  </a:ln>
                </p:spPr>
              </p:pic>
            </p:grpSp>
            <p:grpSp>
              <p:nvGrpSpPr>
                <p:cNvPr id="31" name="Group 35"/>
                <p:cNvGrpSpPr>
                  <a:grpSpLocks/>
                </p:cNvGrpSpPr>
                <p:nvPr/>
              </p:nvGrpSpPr>
              <p:grpSpPr bwMode="auto">
                <a:xfrm>
                  <a:off x="1144" y="4534"/>
                  <a:ext cx="441" cy="402"/>
                  <a:chOff x="4646" y="1860"/>
                  <a:chExt cx="441" cy="402"/>
                </a:xfrm>
              </p:grpSpPr>
              <p:pic>
                <p:nvPicPr>
                  <p:cNvPr id="32" name="Rectangle 221219"/>
                  <p:cNvPicPr>
                    <a:picLocks noChangeAspect="1" noChangeArrowheads="1"/>
                  </p:cNvPicPr>
                  <p:nvPr/>
                </p:nvPicPr>
                <p:blipFill>
                  <a:blip r:embed="rId8" cstate="print"/>
                  <a:srcRect/>
                  <a:stretch>
                    <a:fillRect/>
                  </a:stretch>
                </p:blipFill>
                <p:spPr bwMode="auto">
                  <a:xfrm>
                    <a:off x="4646" y="1860"/>
                    <a:ext cx="244" cy="360"/>
                  </a:xfrm>
                  <a:prstGeom prst="rect">
                    <a:avLst/>
                  </a:prstGeom>
                  <a:noFill/>
                  <a:ln w="9525">
                    <a:noFill/>
                    <a:miter lim="800000"/>
                    <a:headEnd/>
                    <a:tailEnd/>
                  </a:ln>
                </p:spPr>
              </p:pic>
              <p:pic>
                <p:nvPicPr>
                  <p:cNvPr id="33" name="Rectangle 221220"/>
                  <p:cNvPicPr>
                    <a:picLocks noChangeAspect="1" noChangeArrowheads="1"/>
                  </p:cNvPicPr>
                  <p:nvPr/>
                </p:nvPicPr>
                <p:blipFill>
                  <a:blip r:embed="rId9" cstate="print"/>
                  <a:srcRect/>
                  <a:stretch>
                    <a:fillRect/>
                  </a:stretch>
                </p:blipFill>
                <p:spPr bwMode="auto">
                  <a:xfrm>
                    <a:off x="4844" y="1903"/>
                    <a:ext cx="243" cy="359"/>
                  </a:xfrm>
                  <a:prstGeom prst="rect">
                    <a:avLst/>
                  </a:prstGeom>
                  <a:noFill/>
                  <a:ln w="9525">
                    <a:noFill/>
                    <a:miter lim="800000"/>
                    <a:headEnd/>
                    <a:tailEnd/>
                  </a:ln>
                </p:spPr>
              </p:pic>
            </p:grpSp>
          </p:grpSp>
          <p:pic>
            <p:nvPicPr>
              <p:cNvPr id="22" name="Rectangle 221221"/>
              <p:cNvPicPr>
                <a:picLocks noChangeAspect="1" noChangeArrowheads="1"/>
              </p:cNvPicPr>
              <p:nvPr/>
            </p:nvPicPr>
            <p:blipFill>
              <a:blip r:embed="rId10" cstate="print"/>
              <a:srcRect/>
              <a:stretch>
                <a:fillRect/>
              </a:stretch>
            </p:blipFill>
            <p:spPr bwMode="auto">
              <a:xfrm>
                <a:off x="2607" y="1986"/>
                <a:ext cx="1018" cy="524"/>
              </a:xfrm>
              <a:prstGeom prst="rect">
                <a:avLst/>
              </a:prstGeom>
              <a:noFill/>
              <a:ln w="9525">
                <a:noFill/>
                <a:miter lim="800000"/>
                <a:headEnd/>
                <a:tailEnd/>
              </a:ln>
            </p:spPr>
          </p:pic>
          <p:sp>
            <p:nvSpPr>
              <p:cNvPr id="23" name="Rectangle 221223"/>
              <p:cNvSpPr>
                <a:spLocks noChangeArrowheads="1"/>
              </p:cNvSpPr>
              <p:nvPr/>
            </p:nvSpPr>
            <p:spPr bwMode="auto">
              <a:xfrm>
                <a:off x="4696" y="2197"/>
                <a:ext cx="1196" cy="197"/>
              </a:xfrm>
              <a:prstGeom prst="rect">
                <a:avLst/>
              </a:prstGeom>
              <a:noFill/>
              <a:ln w="9525">
                <a:noFill/>
                <a:miter lim="800000"/>
                <a:headEnd/>
                <a:tailEnd/>
              </a:ln>
            </p:spPr>
            <p:txBody>
              <a:bodyPr>
                <a:spAutoFit/>
              </a:bodyPr>
              <a:lstStyle/>
              <a:p>
                <a:pPr marL="171450" indent="-171450" eaLnBrk="1" hangingPunct="1">
                  <a:lnSpc>
                    <a:spcPct val="80000"/>
                  </a:lnSpc>
                  <a:spcBef>
                    <a:spcPct val="25000"/>
                  </a:spcBef>
                  <a:buClr>
                    <a:schemeClr val="bg2"/>
                  </a:buClr>
                  <a:buSzPct val="75000"/>
                  <a:buFont typeface="Wingdings" pitchFamily="2" charset="2"/>
                  <a:buChar char="n"/>
                </a:pPr>
                <a:endParaRPr lang="en-US" altLang="ja-JP" sz="1400" b="1" dirty="0">
                  <a:ea typeface="ＭＳ Ｐゴシック" charset="-128"/>
                </a:endParaRPr>
              </a:p>
            </p:txBody>
          </p:sp>
          <p:grpSp>
            <p:nvGrpSpPr>
              <p:cNvPr id="24" name="Group 41"/>
              <p:cNvGrpSpPr>
                <a:grpSpLocks/>
              </p:cNvGrpSpPr>
              <p:nvPr/>
            </p:nvGrpSpPr>
            <p:grpSpPr bwMode="auto">
              <a:xfrm>
                <a:off x="4869" y="1520"/>
                <a:ext cx="441" cy="402"/>
                <a:chOff x="4730" y="1590"/>
                <a:chExt cx="441" cy="402"/>
              </a:xfrm>
            </p:grpSpPr>
            <p:pic>
              <p:nvPicPr>
                <p:cNvPr id="28" name="Rectangle 221225"/>
                <p:cNvPicPr>
                  <a:picLocks noChangeAspect="1" noChangeArrowheads="1"/>
                </p:cNvPicPr>
                <p:nvPr/>
              </p:nvPicPr>
              <p:blipFill>
                <a:blip r:embed="rId8" cstate="print"/>
                <a:srcRect/>
                <a:stretch>
                  <a:fillRect/>
                </a:stretch>
              </p:blipFill>
              <p:spPr bwMode="auto">
                <a:xfrm>
                  <a:off x="4730" y="1590"/>
                  <a:ext cx="244" cy="360"/>
                </a:xfrm>
                <a:prstGeom prst="rect">
                  <a:avLst/>
                </a:prstGeom>
                <a:noFill/>
                <a:ln w="9525">
                  <a:noFill/>
                  <a:miter lim="800000"/>
                  <a:headEnd/>
                  <a:tailEnd/>
                </a:ln>
              </p:spPr>
            </p:pic>
            <p:pic>
              <p:nvPicPr>
                <p:cNvPr id="29" name="Rectangle 221226"/>
                <p:cNvPicPr>
                  <a:picLocks noChangeAspect="1" noChangeArrowheads="1"/>
                </p:cNvPicPr>
                <p:nvPr/>
              </p:nvPicPr>
              <p:blipFill>
                <a:blip r:embed="rId9" cstate="print"/>
                <a:srcRect/>
                <a:stretch>
                  <a:fillRect/>
                </a:stretch>
              </p:blipFill>
              <p:spPr bwMode="auto">
                <a:xfrm>
                  <a:off x="4928" y="1633"/>
                  <a:ext cx="243" cy="359"/>
                </a:xfrm>
                <a:prstGeom prst="rect">
                  <a:avLst/>
                </a:prstGeom>
                <a:noFill/>
                <a:ln w="9525">
                  <a:noFill/>
                  <a:miter lim="800000"/>
                  <a:headEnd/>
                  <a:tailEnd/>
                </a:ln>
              </p:spPr>
            </p:pic>
          </p:grpSp>
          <p:grpSp>
            <p:nvGrpSpPr>
              <p:cNvPr id="25" name="Group 44"/>
              <p:cNvGrpSpPr>
                <a:grpSpLocks/>
              </p:cNvGrpSpPr>
              <p:nvPr/>
            </p:nvGrpSpPr>
            <p:grpSpPr bwMode="auto">
              <a:xfrm>
                <a:off x="5077" y="1932"/>
                <a:ext cx="607" cy="428"/>
                <a:chOff x="4674" y="3306"/>
                <a:chExt cx="607" cy="428"/>
              </a:xfrm>
            </p:grpSpPr>
            <p:pic>
              <p:nvPicPr>
                <p:cNvPr id="26" name="Rectangle 221228"/>
                <p:cNvPicPr>
                  <a:picLocks noChangeAspect="1" noChangeArrowheads="1"/>
                </p:cNvPicPr>
                <p:nvPr/>
              </p:nvPicPr>
              <p:blipFill>
                <a:blip r:embed="rId6" cstate="print"/>
                <a:srcRect/>
                <a:stretch>
                  <a:fillRect/>
                </a:stretch>
              </p:blipFill>
              <p:spPr bwMode="auto">
                <a:xfrm>
                  <a:off x="4674" y="3306"/>
                  <a:ext cx="387" cy="304"/>
                </a:xfrm>
                <a:prstGeom prst="rect">
                  <a:avLst/>
                </a:prstGeom>
                <a:noFill/>
                <a:ln w="9525">
                  <a:noFill/>
                  <a:miter lim="800000"/>
                  <a:headEnd/>
                  <a:tailEnd/>
                </a:ln>
              </p:spPr>
            </p:pic>
            <p:pic>
              <p:nvPicPr>
                <p:cNvPr id="27" name="Rectangle 221229"/>
                <p:cNvPicPr>
                  <a:picLocks noChangeAspect="1" noChangeArrowheads="1"/>
                </p:cNvPicPr>
                <p:nvPr/>
              </p:nvPicPr>
              <p:blipFill>
                <a:blip r:embed="rId6" cstate="print"/>
                <a:srcRect/>
                <a:stretch>
                  <a:fillRect/>
                </a:stretch>
              </p:blipFill>
              <p:spPr bwMode="auto">
                <a:xfrm>
                  <a:off x="4894" y="3430"/>
                  <a:ext cx="387" cy="304"/>
                </a:xfrm>
                <a:prstGeom prst="rect">
                  <a:avLst/>
                </a:prstGeom>
                <a:noFill/>
                <a:ln w="9525">
                  <a:noFill/>
                  <a:miter lim="800000"/>
                  <a:headEnd/>
                  <a:tailEnd/>
                </a:ln>
              </p:spPr>
            </p:pic>
          </p:grpSp>
        </p:grpSp>
        <p:sp>
          <p:nvSpPr>
            <p:cNvPr id="6" name="TextBox 5"/>
            <p:cNvSpPr txBox="1"/>
            <p:nvPr/>
          </p:nvSpPr>
          <p:spPr>
            <a:xfrm>
              <a:off x="6175581" y="2971800"/>
              <a:ext cx="917741" cy="376117"/>
            </a:xfrm>
            <a:prstGeom prst="rect">
              <a:avLst/>
            </a:prstGeom>
            <a:noFill/>
          </p:spPr>
          <p:txBody>
            <a:bodyPr wrap="none" rtlCol="0">
              <a:spAutoFit/>
            </a:bodyPr>
            <a:lstStyle/>
            <a:p>
              <a:r>
                <a:rPr lang="en-US" sz="1200" i="1" dirty="0" smtClean="0"/>
                <a:t>Data Center’s</a:t>
              </a:r>
            </a:p>
            <a:p>
              <a:r>
                <a:rPr lang="en-US" sz="1200" i="1" dirty="0" smtClean="0"/>
                <a:t>Physical Servers </a:t>
              </a:r>
              <a:endParaRPr lang="en-US" sz="1200" i="1" dirty="0"/>
            </a:p>
          </p:txBody>
        </p:sp>
        <p:sp>
          <p:nvSpPr>
            <p:cNvPr id="7" name="TextBox 6"/>
            <p:cNvSpPr txBox="1"/>
            <p:nvPr/>
          </p:nvSpPr>
          <p:spPr>
            <a:xfrm>
              <a:off x="8077200" y="4845384"/>
              <a:ext cx="571920" cy="225670"/>
            </a:xfrm>
            <a:prstGeom prst="rect">
              <a:avLst/>
            </a:prstGeom>
            <a:noFill/>
          </p:spPr>
          <p:txBody>
            <a:bodyPr wrap="none" rtlCol="0">
              <a:spAutoFit/>
            </a:bodyPr>
            <a:lstStyle/>
            <a:p>
              <a:r>
                <a:rPr lang="en-US" sz="1200" i="1" dirty="0" smtClean="0"/>
                <a:t>Guest OS</a:t>
              </a:r>
              <a:endParaRPr lang="en-US" sz="1200" i="1" dirty="0"/>
            </a:p>
          </p:txBody>
        </p:sp>
        <p:sp>
          <p:nvSpPr>
            <p:cNvPr id="8" name="TextBox 7"/>
            <p:cNvSpPr txBox="1"/>
            <p:nvPr/>
          </p:nvSpPr>
          <p:spPr>
            <a:xfrm>
              <a:off x="6436284" y="5482785"/>
              <a:ext cx="1243868" cy="225670"/>
            </a:xfrm>
            <a:prstGeom prst="rect">
              <a:avLst/>
            </a:prstGeom>
            <a:noFill/>
          </p:spPr>
          <p:txBody>
            <a:bodyPr wrap="none" rtlCol="0">
              <a:spAutoFit/>
            </a:bodyPr>
            <a:lstStyle/>
            <a:p>
              <a:r>
                <a:rPr lang="en-US" sz="1200" b="1" dirty="0" smtClean="0"/>
                <a:t>Data-Center Network</a:t>
              </a:r>
              <a:endParaRPr lang="en-US" sz="1200" b="1" dirty="0"/>
            </a:p>
          </p:txBody>
        </p:sp>
      </p:grpSp>
      <p:sp>
        <p:nvSpPr>
          <p:cNvPr id="38" name="Content Placeholder 3"/>
          <p:cNvSpPr txBox="1">
            <a:spLocks/>
          </p:cNvSpPr>
          <p:nvPr/>
        </p:nvSpPr>
        <p:spPr>
          <a:xfrm>
            <a:off x="116009" y="1419628"/>
            <a:ext cx="11182349" cy="4154984"/>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1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a:spcBef>
                <a:spcPts val="0"/>
              </a:spcBef>
              <a:spcAft>
                <a:spcPts val="600"/>
              </a:spcAft>
              <a:buSzPct val="80000"/>
              <a:buFontTx/>
              <a:buBlip>
                <a:blip r:embed="rId12"/>
              </a:buBlip>
            </a:pPr>
            <a:r>
              <a:rPr lang="en-AU" sz="2800" dirty="0" smtClean="0">
                <a:latin typeface="Arial"/>
              </a:rPr>
              <a:t>Host-based firewall enabled</a:t>
            </a:r>
          </a:p>
          <a:p>
            <a:pPr marL="347663" indent="-347663">
              <a:spcBef>
                <a:spcPts val="0"/>
              </a:spcBef>
              <a:spcAft>
                <a:spcPts val="600"/>
              </a:spcAft>
              <a:buSzPct val="80000"/>
              <a:buFontTx/>
              <a:buBlip>
                <a:blip r:embed="rId12"/>
              </a:buBlip>
            </a:pPr>
            <a:r>
              <a:rPr lang="en-AU" sz="2800" dirty="0" smtClean="0">
                <a:latin typeface="Arial"/>
              </a:rPr>
              <a:t>Block all inbound connections to non-essential services</a:t>
            </a:r>
          </a:p>
          <a:p>
            <a:pPr marL="621983" lvl="1" indent="-347663">
              <a:spcBef>
                <a:spcPts val="0"/>
              </a:spcBef>
              <a:spcAft>
                <a:spcPts val="600"/>
              </a:spcAft>
              <a:buSzPct val="80000"/>
              <a:buFontTx/>
              <a:buBlip>
                <a:blip r:embed="rId12"/>
              </a:buBlip>
            </a:pPr>
            <a:r>
              <a:rPr lang="en-AU" sz="2600" dirty="0" smtClean="0">
                <a:latin typeface="Arial"/>
              </a:rPr>
              <a:t>Deny guest to host / management systems</a:t>
            </a:r>
          </a:p>
          <a:p>
            <a:pPr marL="621983" lvl="1" indent="-347663">
              <a:spcBef>
                <a:spcPts val="0"/>
              </a:spcBef>
              <a:spcAft>
                <a:spcPts val="600"/>
              </a:spcAft>
              <a:buSzPct val="80000"/>
              <a:buFontTx/>
              <a:buBlip>
                <a:blip r:embed="rId12"/>
              </a:buBlip>
            </a:pPr>
            <a:r>
              <a:rPr lang="en-AU" sz="2600" dirty="0" smtClean="0">
                <a:latin typeface="Arial"/>
              </a:rPr>
              <a:t>Centrally managed firewall policy</a:t>
            </a:r>
            <a:br>
              <a:rPr lang="en-AU" sz="2600" dirty="0" smtClean="0">
                <a:latin typeface="Arial"/>
              </a:rPr>
            </a:br>
            <a:endParaRPr lang="en-AU" sz="2600" dirty="0" smtClean="0">
              <a:latin typeface="Arial"/>
            </a:endParaRPr>
          </a:p>
          <a:p>
            <a:pPr marL="347663" indent="-347663">
              <a:spcBef>
                <a:spcPts val="0"/>
              </a:spcBef>
              <a:spcAft>
                <a:spcPts val="600"/>
              </a:spcAft>
              <a:buSzPct val="80000"/>
              <a:buFontTx/>
              <a:buBlip>
                <a:blip r:embed="rId12"/>
              </a:buBlip>
            </a:pPr>
            <a:r>
              <a:rPr lang="en-AU" sz="2800" dirty="0" smtClean="0">
                <a:latin typeface="Arial"/>
              </a:rPr>
              <a:t>Server and Domain Isolation using IPsec</a:t>
            </a:r>
          </a:p>
          <a:p>
            <a:pPr marL="621983" lvl="1" indent="-347663">
              <a:spcBef>
                <a:spcPts val="0"/>
              </a:spcBef>
              <a:spcAft>
                <a:spcPts val="600"/>
              </a:spcAft>
              <a:buSzPct val="80000"/>
              <a:buFontTx/>
              <a:buBlip>
                <a:blip r:embed="rId12"/>
              </a:buBlip>
            </a:pPr>
            <a:r>
              <a:rPr lang="en-AU" sz="2600" dirty="0" smtClean="0">
                <a:latin typeface="Arial"/>
              </a:rPr>
              <a:t>Non-domain hosts cannot connect</a:t>
            </a:r>
          </a:p>
          <a:p>
            <a:pPr marL="621983" lvl="1" indent="-347663">
              <a:spcBef>
                <a:spcPts val="0"/>
              </a:spcBef>
              <a:spcAft>
                <a:spcPts val="600"/>
              </a:spcAft>
              <a:buSzPct val="80000"/>
              <a:buFontTx/>
              <a:buBlip>
                <a:blip r:embed="rId12"/>
              </a:buBlip>
            </a:pPr>
            <a:r>
              <a:rPr lang="en-AU" sz="2600" dirty="0" smtClean="0">
                <a:latin typeface="Arial"/>
              </a:rPr>
              <a:t>Trusted hosts within domain must</a:t>
            </a:r>
            <a:br>
              <a:rPr lang="en-AU" sz="2600" dirty="0" smtClean="0">
                <a:latin typeface="Arial"/>
              </a:rPr>
            </a:br>
            <a:r>
              <a:rPr lang="en-AU" sz="2600" dirty="0" smtClean="0">
                <a:latin typeface="Arial"/>
              </a:rPr>
              <a:t>authenticate to connect</a:t>
            </a:r>
          </a:p>
          <a:p>
            <a:pPr marL="347663" indent="-347663">
              <a:spcBef>
                <a:spcPts val="0"/>
              </a:spcBef>
              <a:spcAft>
                <a:spcPts val="600"/>
              </a:spcAft>
              <a:buSzPct val="80000"/>
              <a:buFontTx/>
              <a:buBlip>
                <a:blip r:embed="rId12"/>
              </a:buBlip>
            </a:pPr>
            <a:endParaRPr lang="en-AU" sz="2800" dirty="0"/>
          </a:p>
        </p:txBody>
      </p:sp>
      <p:sp>
        <p:nvSpPr>
          <p:cNvPr id="39" name="Rounded Rectangle 2"/>
          <p:cNvSpPr/>
          <p:nvPr/>
        </p:nvSpPr>
        <p:spPr bwMode="auto">
          <a:xfrm>
            <a:off x="3752603" y="5602081"/>
            <a:ext cx="3416974" cy="722519"/>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Network Level Authentication</a:t>
            </a:r>
          </a:p>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AuthIP</a:t>
            </a:r>
          </a:p>
        </p:txBody>
      </p:sp>
      <p:sp>
        <p:nvSpPr>
          <p:cNvPr id="40" name="Oval 39"/>
          <p:cNvSpPr/>
          <p:nvPr/>
        </p:nvSpPr>
        <p:spPr bwMode="auto">
          <a:xfrm>
            <a:off x="6937259" y="3214773"/>
            <a:ext cx="3319236" cy="2273293"/>
          </a:xfrm>
          <a:prstGeom prst="ellipse">
            <a:avLst/>
          </a:prstGeom>
          <a:noFill/>
          <a:ln w="63500" cmpd="thickThin">
            <a:solidFill>
              <a:schemeClr val="accent1">
                <a:shade val="95000"/>
                <a:satMod val="105000"/>
              </a:schemeClr>
            </a:solidFill>
            <a:headEnd type="none" w="med" len="med"/>
            <a:tailEnd type="none" w="med" len="med"/>
          </a:ln>
          <a:effectLst>
            <a:glow rad="228600">
              <a:srgbClr val="FFFF00">
                <a:alpha val="40000"/>
              </a:srgb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solidFill>
                <a:schemeClr val="tx1"/>
              </a:soli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0"/>
                                        </p:tgtEl>
                                      </p:cBhvr>
                                    </p:animEffect>
                                    <p:animScale>
                                      <p:cBhvr>
                                        <p:cTn id="7" dur="10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2" y="1219200"/>
            <a:ext cx="5075238" cy="166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92" y="3687557"/>
            <a:ext cx="5212999" cy="13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94212" y="5621065"/>
            <a:ext cx="3276600" cy="369332"/>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dirty="0"/>
              <a:t>http://aka.ms/zaaag2 </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847" y="3687557"/>
            <a:ext cx="5465953" cy="139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announcing</a:t>
            </a:r>
            <a:endParaRPr lang="en-US" dirty="0"/>
          </a:p>
        </p:txBody>
      </p:sp>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dirty="0" smtClean="0"/>
              <a:t>New Windows Server 2012 Book</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285383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Windows Server 2012</a:t>
            </a:r>
            <a:endParaRPr lang="en-US" dirty="0"/>
          </a:p>
        </p:txBody>
      </p:sp>
      <p:pic>
        <p:nvPicPr>
          <p:cNvPr id="1026" name="Picture 2"/>
          <p:cNvPicPr>
            <a:picLocks noChangeAspect="1" noChangeArrowheads="1"/>
          </p:cNvPicPr>
          <p:nvPr/>
        </p:nvPicPr>
        <p:blipFill>
          <a:blip r:embed="rId2"/>
          <a:srcRect/>
          <a:stretch>
            <a:fillRect/>
          </a:stretch>
        </p:blipFill>
        <p:spPr bwMode="auto">
          <a:xfrm>
            <a:off x="608012" y="1371600"/>
            <a:ext cx="3692288" cy="450532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027612" y="1600200"/>
            <a:ext cx="6611938" cy="1071062"/>
          </a:xfrm>
          <a:prstGeom prst="rect">
            <a:avLst/>
          </a:prstGeom>
          <a:noFill/>
        </p:spPr>
        <p:txBody>
          <a:bodyPr wrap="none" lIns="91440" tIns="91440" rIns="91440" bIns="91440" rtlCol="0">
            <a:spAutoFit/>
          </a:bodyPr>
          <a:lstStyle/>
          <a:p>
            <a:pPr>
              <a:lnSpc>
                <a:spcPct val="90000"/>
              </a:lnSpc>
              <a:spcBef>
                <a:spcPct val="20000"/>
              </a:spcBef>
              <a:buSzPct val="90000"/>
            </a:pPr>
            <a:r>
              <a:rPr lang="en-US" sz="3200" dirty="0" smtClean="0">
                <a:solidFill>
                  <a:schemeClr val="tx1">
                    <a:alpha val="99000"/>
                  </a:schemeClr>
                </a:solidFill>
              </a:rPr>
              <a:t>Read it all – pay special attention to</a:t>
            </a:r>
            <a:br>
              <a:rPr lang="en-US" sz="3200" dirty="0" smtClean="0">
                <a:solidFill>
                  <a:schemeClr val="tx1">
                    <a:alpha val="99000"/>
                  </a:schemeClr>
                </a:solidFill>
              </a:rPr>
            </a:br>
            <a:r>
              <a:rPr lang="en-US" sz="3200" dirty="0" smtClean="0">
                <a:solidFill>
                  <a:schemeClr val="tx1">
                    <a:alpha val="99000"/>
                  </a:schemeClr>
                </a:solidFill>
              </a:rPr>
              <a:t>Chapter 2!</a:t>
            </a:r>
          </a:p>
        </p:txBody>
      </p:sp>
      <p:pic>
        <p:nvPicPr>
          <p:cNvPr id="1027" name="Picture 3"/>
          <p:cNvPicPr>
            <a:picLocks noChangeAspect="1" noChangeArrowheads="1"/>
          </p:cNvPicPr>
          <p:nvPr/>
        </p:nvPicPr>
        <p:blipFill>
          <a:blip r:embed="rId3"/>
          <a:srcRect/>
          <a:stretch>
            <a:fillRect/>
          </a:stretch>
        </p:blipFill>
        <p:spPr bwMode="auto">
          <a:xfrm>
            <a:off x="5637212" y="2895600"/>
            <a:ext cx="5257800" cy="264795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352381" y="5848350"/>
            <a:ext cx="3962400" cy="627864"/>
          </a:xfrm>
          <a:prstGeom prst="rect">
            <a:avLst/>
          </a:prstGeom>
          <a:noFill/>
        </p:spPr>
        <p:txBody>
          <a:bodyPr wrap="square" lIns="91440" tIns="91440" rIns="91440" bIns="91440" rtlCol="0">
            <a:spAutoFit/>
          </a:bodyPr>
          <a:lstStyle/>
          <a:p>
            <a:pPr>
              <a:lnSpc>
                <a:spcPct val="90000"/>
              </a:lnSpc>
              <a:spcBef>
                <a:spcPct val="20000"/>
              </a:spcBef>
              <a:buSzPct val="90000"/>
            </a:pPr>
            <a:r>
              <a:rPr lang="en-US" sz="3200" dirty="0">
                <a:solidFill>
                  <a:schemeClr val="tx1">
                    <a:alpha val="99000"/>
                  </a:schemeClr>
                </a:solidFill>
              </a:rPr>
              <a:t>http://aka.ms/xv5ypl</a:t>
            </a:r>
            <a:endParaRPr lang="en-US" sz="3200" dirty="0" smtClean="0">
              <a:solidFill>
                <a:schemeClr val="tx1">
                  <a:alpha val="99000"/>
                </a:schemeClr>
              </a:solidFill>
            </a:endParaRPr>
          </a:p>
        </p:txBody>
      </p:sp>
    </p:spTree>
    <p:extLst>
      <p:ext uri="{BB962C8B-B14F-4D97-AF65-F5344CB8AC3E}">
        <p14:creationId xmlns:p14="http://schemas.microsoft.com/office/powerpoint/2010/main" val="95146634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announcing</a:t>
            </a:r>
            <a:endParaRPr lang="en-US" dirty="0"/>
          </a:p>
        </p:txBody>
      </p:sp>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dirty="0" smtClean="0"/>
              <a:t>New Windows Server 2012 Security Book</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6749225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Windows Server 2012 Security from End to Edge and Beyond</a:t>
            </a:r>
            <a:endParaRPr lang="en-US" dirty="0"/>
          </a:p>
        </p:txBody>
      </p:sp>
      <p:sp>
        <p:nvSpPr>
          <p:cNvPr id="4" name="TextBox 3"/>
          <p:cNvSpPr txBox="1"/>
          <p:nvPr/>
        </p:nvSpPr>
        <p:spPr>
          <a:xfrm>
            <a:off x="303212" y="3352800"/>
            <a:ext cx="6019800" cy="627864"/>
          </a:xfrm>
          <a:prstGeom prst="rect">
            <a:avLst/>
          </a:prstGeom>
          <a:noFill/>
        </p:spPr>
        <p:txBody>
          <a:bodyPr wrap="square" lIns="91440" tIns="91440" rIns="91440" bIns="91440" rtlCol="0">
            <a:spAutoFit/>
          </a:bodyPr>
          <a:lstStyle/>
          <a:p>
            <a:pPr>
              <a:lnSpc>
                <a:spcPct val="90000"/>
              </a:lnSpc>
              <a:spcBef>
                <a:spcPct val="20000"/>
              </a:spcBef>
              <a:buSzPct val="90000"/>
            </a:pPr>
            <a:r>
              <a:rPr lang="en-US" sz="3200" dirty="0" smtClean="0">
                <a:solidFill>
                  <a:schemeClr val="tx1">
                    <a:alpha val="99000"/>
                  </a:schemeClr>
                </a:solidFill>
              </a:rPr>
              <a:t>Expected release date: Q1 2013</a:t>
            </a:r>
          </a:p>
        </p:txBody>
      </p:sp>
      <p:pic>
        <p:nvPicPr>
          <p:cNvPr id="2050" name="Picture 2"/>
          <p:cNvPicPr>
            <a:picLocks noChangeAspect="1" noChangeArrowheads="1"/>
          </p:cNvPicPr>
          <p:nvPr/>
        </p:nvPicPr>
        <p:blipFill>
          <a:blip r:embed="rId2"/>
          <a:srcRect/>
          <a:stretch>
            <a:fillRect/>
          </a:stretch>
        </p:blipFill>
        <p:spPr bwMode="auto">
          <a:xfrm>
            <a:off x="6856412" y="1371600"/>
            <a:ext cx="4098581"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82508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66020" y="946666"/>
            <a:ext cx="5497068" cy="5715000"/>
            <a:chOff x="722978" y="946666"/>
            <a:chExt cx="5497068" cy="5715000"/>
          </a:xfrm>
        </p:grpSpPr>
        <p:pic>
          <p:nvPicPr>
            <p:cNvPr id="2" name="Picture 1"/>
            <p:cNvPicPr/>
            <p:nvPr/>
          </p:nvPicPr>
          <p:blipFill>
            <a:blip r:embed="rId2"/>
            <a:stretch>
              <a:fillRect/>
            </a:stretch>
          </p:blipFill>
          <p:spPr>
            <a:xfrm>
              <a:off x="2333846" y="946666"/>
              <a:ext cx="3886200" cy="5715000"/>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1095153" y="3342501"/>
              <a:ext cx="1094852" cy="923330"/>
            </a:xfrm>
            <a:prstGeom prst="rect">
              <a:avLst/>
            </a:prstGeom>
            <a:noFill/>
          </p:spPr>
          <p:txBody>
            <a:bodyPr wrap="none" lIns="0" tIns="0" rIns="0" bIns="0" rtlCol="0">
              <a:spAutoFit/>
            </a:bodyPr>
            <a:lstStyle/>
            <a:p>
              <a:r>
                <a:rPr lang="en-US" sz="2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Corporate</a:t>
              </a:r>
              <a:br>
                <a:rPr lang="en-US" sz="2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br>
              <a:r>
                <a:rPr lang="en-US" sz="2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Executive</a:t>
              </a:r>
              <a:br>
                <a:rPr lang="en-US" sz="2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br>
              <a:r>
                <a:rPr lang="en-US" sz="2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Board</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78" y="1720751"/>
              <a:ext cx="5188724" cy="4270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318437" y="2147777"/>
              <a:ext cx="1095154" cy="54226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Title 1"/>
          <p:cNvSpPr txBox="1">
            <a:spLocks/>
          </p:cNvSpPr>
          <p:nvPr/>
        </p:nvSpPr>
        <p:spPr>
          <a:xfrm>
            <a:off x="519112" y="116632"/>
            <a:ext cx="11149013" cy="859865"/>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What’s in it for me?</a:t>
            </a:r>
            <a:endParaRPr lang="en-US" dirty="0"/>
          </a:p>
        </p:txBody>
      </p:sp>
      <p:sp>
        <p:nvSpPr>
          <p:cNvPr id="8" name="Oval 7"/>
          <p:cNvSpPr/>
          <p:nvPr/>
        </p:nvSpPr>
        <p:spPr bwMode="auto">
          <a:xfrm>
            <a:off x="5950396" y="1720751"/>
            <a:ext cx="432048" cy="427026"/>
          </a:xfrm>
          <a:prstGeom prst="ellipse">
            <a:avLst/>
          </a:prstGeom>
          <a:noFill/>
          <a:ln w="38100">
            <a:solidFill>
              <a:srgbClr val="FFFF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Oval 8"/>
          <p:cNvSpPr/>
          <p:nvPr/>
        </p:nvSpPr>
        <p:spPr bwMode="auto">
          <a:xfrm>
            <a:off x="7390556" y="1706353"/>
            <a:ext cx="432048" cy="427026"/>
          </a:xfrm>
          <a:prstGeom prst="ellipse">
            <a:avLst/>
          </a:prstGeom>
          <a:noFill/>
          <a:ln w="38100">
            <a:solidFill>
              <a:srgbClr val="FFFF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grpSp>
        <p:nvGrpSpPr>
          <p:cNvPr id="11" name="Group 10"/>
          <p:cNvGrpSpPr/>
          <p:nvPr/>
        </p:nvGrpSpPr>
        <p:grpSpPr>
          <a:xfrm>
            <a:off x="5191347" y="481197"/>
            <a:ext cx="5454938" cy="6166033"/>
            <a:chOff x="6372447" y="495633"/>
            <a:chExt cx="5454938" cy="6166033"/>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447" y="946666"/>
              <a:ext cx="4267200" cy="5715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10816856" y="3342501"/>
              <a:ext cx="824008" cy="307777"/>
            </a:xfrm>
            <a:prstGeom prst="rect">
              <a:avLst/>
            </a:prstGeom>
            <a:noFill/>
          </p:spPr>
          <p:txBody>
            <a:bodyPr wrap="none" lIns="0" tIns="0" rIns="0" bIns="0" rtlCol="0">
              <a:spAutoFit/>
            </a:bodyPr>
            <a:lstStyle/>
            <a:p>
              <a:r>
                <a:rPr lang="en-US" sz="20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Gartner</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447" y="495633"/>
              <a:ext cx="24288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a:stCxn id="14" idx="2"/>
            </p:cNvCxnSpPr>
            <p:nvPr/>
          </p:nvCxnSpPr>
          <p:spPr>
            <a:xfrm>
              <a:off x="7586885" y="790908"/>
              <a:ext cx="408799" cy="421204"/>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6285" y="1001509"/>
              <a:ext cx="11811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flipH="1">
              <a:off x="10536865" y="1283328"/>
              <a:ext cx="691995" cy="407249"/>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94041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1524000"/>
            <a:ext cx="59626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5612" y="3473808"/>
            <a:ext cx="5722592" cy="430887"/>
          </a:xfrm>
          <a:prstGeom prst="rect">
            <a:avLst/>
          </a:prstGeom>
          <a:noFill/>
        </p:spPr>
        <p:txBody>
          <a:bodyPr wrap="none" lIns="0" tIns="0" rIns="0" bIns="0" rtlCol="0">
            <a:spAutoFit/>
          </a:bodyPr>
          <a:lstStyle/>
          <a:p>
            <a:r>
              <a:rPr lang="en-US" sz="28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www.technet.com/cloud/private-cloud</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503" y="4134514"/>
            <a:ext cx="57435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18212" y="6324600"/>
            <a:ext cx="2750753" cy="369332"/>
          </a:xfrm>
          <a:prstGeom prst="rect">
            <a:avLst/>
          </a:prstGeom>
          <a:noFill/>
        </p:spPr>
        <p:txBody>
          <a:bodyPr wrap="none" lIns="0" tIns="0" rIns="0" bIns="0" rtlCol="0">
            <a:spAutoFit/>
          </a:bodyPr>
          <a:lstStyle/>
          <a:p>
            <a:r>
              <a:rPr lang="en-US" sz="2400" b="1"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http://aka.ms/puptnb</a:t>
            </a:r>
            <a:endParaRPr lang="en-US" sz="24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pic>
        <p:nvPicPr>
          <p:cNvPr id="8" name="Picture 4" descr="C:\Users\tomsh\AppData\Local\Microsoft\Windows\Temporary Internet Files\Content.IE5\JN38AUG2\MP9004329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838" y="955699"/>
            <a:ext cx="3957727" cy="24726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C:\Users\tomsh\AppData\Local\Microsoft\Windows\Temporary Internet Files\Content.IE5\Y4YNALJ0\MP90044222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850" y="4134514"/>
            <a:ext cx="2693986" cy="1795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20000" decel="2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20000" decel="2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Content</a:t>
            </a:r>
          </a:p>
        </p:txBody>
      </p:sp>
      <p:sp>
        <p:nvSpPr>
          <p:cNvPr id="3" name="Rectangle 2"/>
          <p:cNvSpPr/>
          <p:nvPr/>
        </p:nvSpPr>
        <p:spPr bwMode="auto">
          <a:xfrm>
            <a:off x="507868" y="1375674"/>
            <a:ext cx="11173090" cy="640080"/>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endParaRPr lang="en-US" sz="2400" dirty="0">
              <a:gradFill>
                <a:gsLst>
                  <a:gs pos="0">
                    <a:schemeClr val="tx1"/>
                  </a:gs>
                  <a:gs pos="100000">
                    <a:schemeClr val="tx1"/>
                  </a:gs>
                </a:gsLst>
                <a:lin ang="5400000" scaled="0"/>
              </a:gradFill>
            </a:endParaRPr>
          </a:p>
        </p:txBody>
      </p:sp>
      <p:sp>
        <p:nvSpPr>
          <p:cNvPr id="4" name="Rectangle 3"/>
          <p:cNvSpPr/>
          <p:nvPr/>
        </p:nvSpPr>
        <p:spPr bwMode="auto">
          <a:xfrm>
            <a:off x="507868" y="2213193"/>
            <a:ext cx="11173090" cy="640080"/>
          </a:xfrm>
          <a:prstGeom prst="rect">
            <a:avLst/>
          </a:prstGeom>
          <a:solidFill>
            <a:schemeClr val="accent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5" name="Rectangle 4"/>
          <p:cNvSpPr/>
          <p:nvPr/>
        </p:nvSpPr>
        <p:spPr bwMode="auto">
          <a:xfrm>
            <a:off x="507868" y="3045912"/>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6" name="Rectangle 5"/>
          <p:cNvSpPr/>
          <p:nvPr/>
        </p:nvSpPr>
        <p:spPr bwMode="auto">
          <a:xfrm>
            <a:off x="507868" y="3878631"/>
            <a:ext cx="11173090" cy="640080"/>
          </a:xfrm>
          <a:prstGeom prst="rect">
            <a:avLst/>
          </a:prstGeom>
          <a:solidFill>
            <a:schemeClr val="accent6"/>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7" name="Rectangle 6"/>
          <p:cNvSpPr/>
          <p:nvPr/>
        </p:nvSpPr>
        <p:spPr bwMode="auto">
          <a:xfrm>
            <a:off x="507868" y="4711351"/>
            <a:ext cx="11173090" cy="640080"/>
          </a:xfrm>
          <a:prstGeom prst="rect">
            <a:avLst/>
          </a:prstGeom>
          <a:solidFill>
            <a:schemeClr val="accent5"/>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8" name="Rectangle 7"/>
          <p:cNvSpPr/>
          <p:nvPr/>
        </p:nvSpPr>
        <p:spPr>
          <a:xfrm>
            <a:off x="684212" y="1376470"/>
            <a:ext cx="11013088" cy="424732"/>
          </a:xfrm>
          <a:prstGeom prst="rect">
            <a:avLst/>
          </a:prstGeom>
        </p:spPr>
        <p:txBody>
          <a:bodyPr wrap="square">
            <a:spAutoFit/>
          </a:bodyPr>
          <a:lstStyle/>
          <a:p>
            <a:pPr marL="403225" lvl="0" indent="-403225">
              <a:lnSpc>
                <a:spcPct val="90000"/>
              </a:lnSpc>
              <a:spcBef>
                <a:spcPct val="20000"/>
              </a:spcBef>
              <a:buSzPct val="105000"/>
              <a:buBlip>
                <a:blip r:embed="rId3"/>
              </a:buBlip>
            </a:pPr>
            <a:r>
              <a:rPr lang="en-US" sz="2400" dirty="0" smtClean="0">
                <a:solidFill>
                  <a:schemeClr val="tx1">
                    <a:alpha val="99000"/>
                  </a:schemeClr>
                </a:solidFill>
              </a:rPr>
              <a:t>SIA204 Cloudy Weather: How Secure is the Cloud?</a:t>
            </a:r>
            <a:endParaRPr lang="en-US" sz="2400" dirty="0">
              <a:solidFill>
                <a:schemeClr val="tx1">
                  <a:alpha val="99000"/>
                </a:schemeClr>
              </a:solidFill>
            </a:endParaRPr>
          </a:p>
        </p:txBody>
      </p:sp>
      <p:sp>
        <p:nvSpPr>
          <p:cNvPr id="9" name="Rectangle 8"/>
          <p:cNvSpPr/>
          <p:nvPr/>
        </p:nvSpPr>
        <p:spPr>
          <a:xfrm>
            <a:off x="667870" y="2320867"/>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OSP323 Microsoft Office 365 Security, Privacy and Trust</a:t>
            </a:r>
            <a:endParaRPr lang="en-US" sz="2400" dirty="0">
              <a:solidFill>
                <a:schemeClr val="tx1">
                  <a:alpha val="99000"/>
                </a:schemeClr>
              </a:solidFill>
            </a:endParaRPr>
          </a:p>
        </p:txBody>
      </p:sp>
      <p:sp>
        <p:nvSpPr>
          <p:cNvPr id="10" name="Rectangle 9"/>
          <p:cNvSpPr/>
          <p:nvPr/>
        </p:nvSpPr>
        <p:spPr>
          <a:xfrm>
            <a:off x="667870" y="3153586"/>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AAP302 The Four Pillars of Identity: A Solution for Online Success</a:t>
            </a:r>
            <a:endParaRPr lang="en-US" sz="2400" dirty="0">
              <a:solidFill>
                <a:schemeClr val="tx1">
                  <a:alpha val="99000"/>
                </a:schemeClr>
              </a:solidFill>
            </a:endParaRPr>
          </a:p>
        </p:txBody>
      </p:sp>
      <p:sp>
        <p:nvSpPr>
          <p:cNvPr id="11" name="Rectangle 10"/>
          <p:cNvSpPr/>
          <p:nvPr/>
        </p:nvSpPr>
        <p:spPr>
          <a:xfrm>
            <a:off x="667870" y="3986305"/>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AAP304 Private Cloud Principles, Concepts and Patterns</a:t>
            </a:r>
            <a:endParaRPr lang="en-US" sz="2400" dirty="0">
              <a:solidFill>
                <a:schemeClr val="tx1">
                  <a:alpha val="99000"/>
                </a:schemeClr>
              </a:solidFill>
            </a:endParaRPr>
          </a:p>
        </p:txBody>
      </p:sp>
      <p:sp>
        <p:nvSpPr>
          <p:cNvPr id="12" name="Rectangle 11"/>
          <p:cNvSpPr/>
          <p:nvPr/>
        </p:nvSpPr>
        <p:spPr>
          <a:xfrm>
            <a:off x="667870" y="4819025"/>
            <a:ext cx="11013088" cy="4247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400" dirty="0" smtClean="0">
                <a:solidFill>
                  <a:schemeClr val="tx1">
                    <a:alpha val="99000"/>
                  </a:schemeClr>
                </a:solidFill>
              </a:rPr>
              <a:t>AAP201 Hybrid Computing is the New Net Norm</a:t>
            </a:r>
            <a:endParaRPr lang="en-US" sz="2400" dirty="0">
              <a:solidFill>
                <a:schemeClr val="tx1">
                  <a:alpha val="99000"/>
                </a:schemeClr>
              </a:solidFill>
            </a:endParaRPr>
          </a:p>
        </p:txBody>
      </p:sp>
      <p:sp>
        <p:nvSpPr>
          <p:cNvPr id="13"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5"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31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0-#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0-#ppt_w/2"/>
                                          </p:val>
                                        </p:tav>
                                        <p:tav tm="100000">
                                          <p:val>
                                            <p:strVal val="#ppt_x"/>
                                          </p:val>
                                        </p:tav>
                                      </p:tavLst>
                                    </p:anim>
                                    <p:anim calcmode="lin" valueType="num">
                                      <p:cBhvr additive="base">
                                        <p:cTn id="32" dur="10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750"/>
                            </p:stCondLst>
                            <p:childTnLst>
                              <p:par>
                                <p:cTn id="34" presetID="2" presetClass="entr" presetSubtype="8"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0-#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8" decel="10000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0-#ppt_w/2"/>
                                          </p:val>
                                        </p:tav>
                                        <p:tav tm="100000">
                                          <p:val>
                                            <p:strVal val="#ppt_x"/>
                                          </p:val>
                                        </p:tav>
                                      </p:tavLst>
                                    </p:anim>
                                    <p:anim calcmode="lin" valueType="num">
                                      <p:cBhvr additive="base">
                                        <p:cTn id="46" dur="10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25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0-#ppt_w/2"/>
                                          </p:val>
                                        </p:tav>
                                        <p:tav tm="100000">
                                          <p:val>
                                            <p:strVal val="#ppt_x"/>
                                          </p:val>
                                        </p:tav>
                                      </p:tavLst>
                                    </p:anim>
                                    <p:anim calcmode="lin" valueType="num">
                                      <p:cBhvr additive="base">
                                        <p:cTn id="50" dur="1000" fill="hold"/>
                                        <p:tgtEl>
                                          <p:spTgt spid="12"/>
                                        </p:tgtEl>
                                        <p:attrNameLst>
                                          <p:attrName>ppt_y</p:attrName>
                                        </p:attrNameLst>
                                      </p:cBhvr>
                                      <p:tavLst>
                                        <p:tav tm="0">
                                          <p:val>
                                            <p:strVal val="#ppt_y"/>
                                          </p:val>
                                        </p:tav>
                                        <p:tav tm="100000">
                                          <p:val>
                                            <p:strVal val="#ppt_y"/>
                                          </p:val>
                                        </p:tav>
                                      </p:tavLst>
                                    </p:anim>
                                  </p:childTnLst>
                                </p:cTn>
                              </p:par>
                            </p:childTnLst>
                          </p:cTn>
                        </p:par>
                        <p:par>
                          <p:cTn id="51" fill="hold">
                            <p:stCondLst>
                              <p:cond delay="6250"/>
                            </p:stCondLst>
                            <p:childTnLst>
                              <p:par>
                                <p:cTn id="52" presetID="1" presetClass="exit" presetSubtype="0" fill="hold" grpId="1" nodeType="after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88388" y="1433246"/>
              <a:ext cx="2258478" cy="806917"/>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5"/>
                </a:rPr>
                <a:t>http://northamerica.msteched.com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8"/>
                </a:rPr>
                <a:t>www.microsoft.com/learning </a:t>
              </a:r>
              <a:endParaRPr lang="en-US" sz="1600" dirty="0"/>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lvl="0" algn="ctr">
                <a:spcBef>
                  <a:spcPts val="600"/>
                </a:spcBef>
                <a:buSzPct val="120000"/>
                <a:tabLst>
                  <a:tab pos="1828800" algn="l"/>
                </a:tabLst>
                <a:defRPr/>
              </a:pPr>
              <a:r>
                <a:rPr lang="en-US" dirty="0">
                  <a:solidFill>
                    <a:srgbClr val="FFFFFF"/>
                  </a:solidFill>
                  <a:hlinkClick r:id="rId9"/>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2"/>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5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solidFill>
                  <a:schemeClr val="tx1">
                    <a:alpha val="99000"/>
                  </a:scheme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chemeClr val="tx1">
                    <a:alpha val="99000"/>
                  </a:schemeClr>
                </a:solidFill>
                <a:latin typeface="Segoe UI" pitchFamily="34" charset="0"/>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1261115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Tag</a:t>
            </a:r>
            <a:endParaRPr lang="en-US" dirty="0"/>
          </a:p>
        </p:txBody>
      </p:sp>
      <p:sp>
        <p:nvSpPr>
          <p:cNvPr id="3" name="Isosceles Triangle 3"/>
          <p:cNvSpPr/>
          <p:nvPr/>
        </p:nvSpPr>
        <p:spPr bwMode="auto">
          <a:xfrm rot="5400000">
            <a:off x="7047706" y="2959802"/>
            <a:ext cx="4760257" cy="1234236"/>
          </a:xfrm>
          <a:custGeom>
            <a:avLst/>
            <a:gdLst>
              <a:gd name="connsiteX0" fmla="*/ 0 w 3361765"/>
              <a:gd name="connsiteY0" fmla="*/ 1539689 h 1539689"/>
              <a:gd name="connsiteX1" fmla="*/ 1680883 w 3361765"/>
              <a:gd name="connsiteY1" fmla="*/ 0 h 1539689"/>
              <a:gd name="connsiteX2" fmla="*/ 3361765 w 3361765"/>
              <a:gd name="connsiteY2" fmla="*/ 1539689 h 1539689"/>
              <a:gd name="connsiteX3" fmla="*/ 0 w 3361765"/>
              <a:gd name="connsiteY3" fmla="*/ 1539689 h 1539689"/>
              <a:gd name="connsiteX0" fmla="*/ 0 w 4652683"/>
              <a:gd name="connsiteY0" fmla="*/ 1553136 h 1553136"/>
              <a:gd name="connsiteX1" fmla="*/ 2971801 w 4652683"/>
              <a:gd name="connsiteY1" fmla="*/ 0 h 1553136"/>
              <a:gd name="connsiteX2" fmla="*/ 4652683 w 4652683"/>
              <a:gd name="connsiteY2" fmla="*/ 1539689 h 1553136"/>
              <a:gd name="connsiteX3" fmla="*/ 0 w 4652683"/>
              <a:gd name="connsiteY3" fmla="*/ 1553136 h 1553136"/>
              <a:gd name="connsiteX0" fmla="*/ 0 w 4168592"/>
              <a:gd name="connsiteY0" fmla="*/ 1553136 h 1553136"/>
              <a:gd name="connsiteX1" fmla="*/ 2971801 w 4168592"/>
              <a:gd name="connsiteY1" fmla="*/ 0 h 1553136"/>
              <a:gd name="connsiteX2" fmla="*/ 4168592 w 4168592"/>
              <a:gd name="connsiteY2" fmla="*/ 1526242 h 1553136"/>
              <a:gd name="connsiteX3" fmla="*/ 0 w 4168592"/>
              <a:gd name="connsiteY3" fmla="*/ 1553136 h 1553136"/>
            </a:gdLst>
            <a:ahLst/>
            <a:cxnLst>
              <a:cxn ang="0">
                <a:pos x="connsiteX0" y="connsiteY0"/>
              </a:cxn>
              <a:cxn ang="0">
                <a:pos x="connsiteX1" y="connsiteY1"/>
              </a:cxn>
              <a:cxn ang="0">
                <a:pos x="connsiteX2" y="connsiteY2"/>
              </a:cxn>
              <a:cxn ang="0">
                <a:pos x="connsiteX3" y="connsiteY3"/>
              </a:cxn>
            </a:cxnLst>
            <a:rect l="l" t="t" r="r" b="b"/>
            <a:pathLst>
              <a:path w="4168592" h="1553136">
                <a:moveTo>
                  <a:pt x="0" y="1553136"/>
                </a:moveTo>
                <a:lnTo>
                  <a:pt x="2971801" y="0"/>
                </a:lnTo>
                <a:lnTo>
                  <a:pt x="4168592" y="1526242"/>
                </a:lnTo>
                <a:lnTo>
                  <a:pt x="0" y="1553136"/>
                </a:lnTo>
                <a:close/>
              </a:path>
            </a:pathLst>
          </a:cu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TextBox 3"/>
          <p:cNvSpPr txBox="1"/>
          <p:nvPr/>
        </p:nvSpPr>
        <p:spPr>
          <a:xfrm>
            <a:off x="389965" y="2457562"/>
            <a:ext cx="3509682" cy="1969770"/>
          </a:xfrm>
          <a:prstGeom prst="rect">
            <a:avLst/>
          </a:prstGeom>
          <a:noFill/>
        </p:spPr>
        <p:txBody>
          <a:bodyPr wrap="square" lIns="0" tIns="0" rIns="0" bIns="0" rtlCol="0">
            <a:spAutoFit/>
          </a:bodyPr>
          <a:lstStyle/>
          <a:p>
            <a:r>
              <a:rPr lang="en-US" sz="3200" b="1" dirty="0" smtClean="0">
                <a:solidFill>
                  <a:schemeClr val="accent1">
                    <a:alpha val="99000"/>
                  </a:schemeClr>
                </a:solidFill>
                <a:latin typeface="Segoe UI" pitchFamily="34" charset="0"/>
                <a:ea typeface="Segoe UI" pitchFamily="34" charset="0"/>
                <a:cs typeface="Segoe UI" pitchFamily="34" charset="0"/>
              </a:rPr>
              <a:t>Scan the Tag</a:t>
            </a:r>
          </a:p>
          <a:p>
            <a:r>
              <a:rPr lang="en-US" sz="3200" dirty="0" smtClean="0">
                <a:solidFill>
                  <a:schemeClr val="tx1">
                    <a:alpha val="99000"/>
                  </a:schemeClr>
                </a:solidFill>
                <a:latin typeface="Segoe UI" pitchFamily="34" charset="0"/>
                <a:ea typeface="Segoe UI" pitchFamily="34" charset="0"/>
                <a:cs typeface="Segoe UI" pitchFamily="34" charset="0"/>
              </a:rPr>
              <a:t>to evaluate this</a:t>
            </a:r>
            <a:endParaRPr lang="en-US" sz="3200" dirty="0">
              <a:solidFill>
                <a:schemeClr val="tx1">
                  <a:alpha val="99000"/>
                </a:schemeClr>
              </a:solidFill>
              <a:latin typeface="Segoe UI" pitchFamily="34" charset="0"/>
              <a:ea typeface="Segoe UI" pitchFamily="34" charset="0"/>
              <a:cs typeface="Segoe UI" pitchFamily="34" charset="0"/>
            </a:endParaRPr>
          </a:p>
          <a:p>
            <a:r>
              <a:rPr lang="en-US" sz="3200" dirty="0" smtClean="0">
                <a:solidFill>
                  <a:schemeClr val="tx1">
                    <a:alpha val="99000"/>
                  </a:schemeClr>
                </a:solidFill>
                <a:latin typeface="Segoe UI" pitchFamily="34" charset="0"/>
                <a:ea typeface="Segoe UI" pitchFamily="34" charset="0"/>
                <a:cs typeface="Segoe UI" pitchFamily="34" charset="0"/>
              </a:rPr>
              <a:t>session now on</a:t>
            </a:r>
          </a:p>
          <a:p>
            <a:r>
              <a:rPr lang="en-US" sz="3200" b="1" dirty="0" err="1" smtClean="0">
                <a:solidFill>
                  <a:schemeClr val="accent1">
                    <a:alpha val="99000"/>
                  </a:schemeClr>
                </a:solidFill>
                <a:latin typeface="Segoe UI" pitchFamily="34" charset="0"/>
                <a:ea typeface="Segoe UI" pitchFamily="34" charset="0"/>
                <a:cs typeface="Segoe UI" pitchFamily="34" charset="0"/>
              </a:rPr>
              <a:t>myTechEd</a:t>
            </a:r>
            <a:r>
              <a:rPr lang="en-US" sz="3200" b="1" dirty="0" smtClean="0">
                <a:solidFill>
                  <a:schemeClr val="accent1">
                    <a:alpha val="99000"/>
                  </a:schemeClr>
                </a:solidFill>
                <a:latin typeface="Segoe UI" pitchFamily="34" charset="0"/>
                <a:ea typeface="Segoe UI" pitchFamily="34" charset="0"/>
                <a:cs typeface="Segoe UI" pitchFamily="34" charset="0"/>
              </a:rPr>
              <a:t> Mobile</a:t>
            </a:r>
          </a:p>
        </p:txBody>
      </p:sp>
      <p:pic>
        <p:nvPicPr>
          <p:cNvPr id="6" name="Picture 4" descr="\\192.168.1.51\Shared\ADI_Projects\Microsoft\MS_11-01323_SpeechTek_PPT\ADI_Art\Working_Art\Mango_Start_Phone_English_Red_061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150" y="2457561"/>
            <a:ext cx="2033588" cy="3814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9643" y="1337471"/>
            <a:ext cx="4686138" cy="4686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7590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2012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part </a:t>
            </a:r>
            <a:r>
              <a:rPr lang="en-US" sz="700" dirty="0">
                <a:gradFill>
                  <a:gsLst>
                    <a:gs pos="0">
                      <a:schemeClr val="tx1"/>
                    </a:gs>
                    <a:gs pos="100000">
                      <a:schemeClr val="tx1"/>
                    </a:gs>
                  </a:gsLst>
                  <a:lin ang="5400000" scaled="0"/>
                </a:gradFill>
                <a:latin typeface="Segoe UI" pitchFamily="34" charset="0"/>
                <a:cs typeface="Arial" charset="0"/>
              </a:rPr>
              <a:t>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91" y="159960"/>
            <a:ext cx="6600083" cy="65417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1515139" y="2594345"/>
            <a:ext cx="1818167" cy="531628"/>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2638028" y="4509120"/>
            <a:ext cx="6408712" cy="2088232"/>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8" name="Rectangle 7"/>
          <p:cNvSpPr/>
          <p:nvPr/>
        </p:nvSpPr>
        <p:spPr bwMode="auto">
          <a:xfrm>
            <a:off x="2638028" y="836712"/>
            <a:ext cx="6408712" cy="576064"/>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861864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omsh\AppData\Local\Microsoft\Windows\Temporary Internet Files\Content.IE5\V8FCZ8D0\MP9004486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91" y="142504"/>
            <a:ext cx="5863441" cy="4690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869463125"/>
              </p:ext>
            </p:extLst>
          </p:nvPr>
        </p:nvGraphicFramePr>
        <p:xfrm>
          <a:off x="6816436" y="142504"/>
          <a:ext cx="3656578" cy="5605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evel 3"/>
          <p:cNvSpPr/>
          <p:nvPr/>
        </p:nvSpPr>
        <p:spPr bwMode="auto">
          <a:xfrm>
            <a:off x="2185061" y="5023262"/>
            <a:ext cx="3835872" cy="1650669"/>
          </a:xfrm>
          <a:prstGeom prst="bevel">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r>
            <a:b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endPar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Definitions</a:t>
            </a:r>
          </a:p>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Constraints</a:t>
            </a:r>
          </a:p>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Requirements</a:t>
            </a:r>
          </a:p>
          <a:p>
            <a:pPr algn="ctr" defTabSz="914099" fontAlgn="base">
              <a:spcBef>
                <a:spcPct val="0"/>
              </a:spcBef>
              <a:spcAft>
                <a:spcPct val="0"/>
              </a:spcAft>
            </a:pPr>
            <a:r>
              <a:rPr lang="en-US" spc="-50" dirty="0" smtClean="0">
                <a:solidFill>
                  <a:schemeClr val="bg1"/>
                </a:solidFill>
                <a:latin typeface="Segoe UI" pitchFamily="34" charset="0"/>
                <a:ea typeface="Segoe UI" pitchFamily="34" charset="0"/>
                <a:cs typeface="Segoe UI" pitchFamily="34" charset="0"/>
              </a:rPr>
              <a:t>Decision Points</a:t>
            </a:r>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026469"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98805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Private Cloud Security</a:t>
            </a:r>
            <a:endParaRPr lang="en-US" dirty="0"/>
          </a:p>
        </p:txBody>
      </p:sp>
      <p:sp>
        <p:nvSpPr>
          <p:cNvPr id="2" name="Title 1"/>
          <p:cNvSpPr>
            <a:spLocks noGrp="1"/>
          </p:cNvSpPr>
          <p:nvPr>
            <p:ph type="ctrTitle"/>
          </p:nvPr>
        </p:nvSpPr>
        <p:spPr/>
        <p:txBody>
          <a:bodyPr/>
          <a:lstStyle/>
          <a:p>
            <a:r>
              <a:rPr lang="en-US" dirty="0" smtClean="0"/>
              <a:t>Cloud Security Overview</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8" name="Picture 2" descr="Yuri Diogenes [MSFT]'s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4953000"/>
            <a:ext cx="780790" cy="876398"/>
          </a:xfrm>
          <a:prstGeom prst="rect">
            <a:avLst/>
          </a:prstGeom>
          <a:noFill/>
          <a:extLst>
            <a:ext uri="{909E8E84-426E-40DD-AFC4-6F175D3DCCD1}">
              <a14:hiddenFill xmlns:a14="http://schemas.microsoft.com/office/drawing/2010/main">
                <a:solidFill>
                  <a:srgbClr val="FFFFFF"/>
                </a:solidFill>
              </a14:hiddenFill>
            </a:ext>
          </a:extLst>
        </p:spPr>
      </p:pic>
      <p:sp>
        <p:nvSpPr>
          <p:cNvPr id="11" name="Presentation Title Rectangle"/>
          <p:cNvSpPr txBox="1">
            <a:spLocks/>
          </p:cNvSpPr>
          <p:nvPr/>
        </p:nvSpPr>
        <p:spPr>
          <a:xfrm>
            <a:off x="8780202" y="5029200"/>
            <a:ext cx="2209800" cy="916830"/>
          </a:xfrm>
          <a:prstGeom prst="rect">
            <a:avLst/>
          </a:prstGeom>
          <a:noFill/>
        </p:spPr>
        <p:txBody>
          <a:bodyPr lIns="182880" rIns="137160" anchor="ctr"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r>
              <a:rPr lang="en-US" sz="2000" b="0" dirty="0" smtClean="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rPr>
              <a:t>Yuri Diogenes</a:t>
            </a:r>
            <a:endParaRPr lang="en-US" sz="2000" b="0" dirty="0">
              <a:gradFill flip="none" rotWithShape="1">
                <a:gsLst>
                  <a:gs pos="15000">
                    <a:srgbClr val="000000"/>
                  </a:gs>
                  <a:gs pos="40000">
                    <a:srgbClr val="000000"/>
                  </a:gs>
                </a:gsLst>
                <a:lin ang="5400000" scaled="0"/>
                <a:tileRect/>
              </a:gradFill>
              <a:latin typeface="Segoe UI" pitchFamily="34" charset="0"/>
              <a:ea typeface="Segoe UI" pitchFamily="34" charset="0"/>
              <a:cs typeface="Segoe UI" pitchFamily="34" charset="0"/>
            </a:endParaRPr>
          </a:p>
          <a:p>
            <a:r>
              <a:rPr lang="en-US" sz="1000" b="0" spc="-70" dirty="0" smtClean="0">
                <a:gradFill flip="none" rotWithShape="1">
                  <a:gsLst>
                    <a:gs pos="15000">
                      <a:srgbClr val="000000"/>
                    </a:gs>
                    <a:gs pos="40000">
                      <a:srgbClr val="000000"/>
                    </a:gs>
                  </a:gsLst>
                  <a:lin ang="5400000" scaled="0"/>
                  <a:tileRect/>
                </a:gradFill>
                <a:latin typeface="+mn-lt"/>
              </a:rPr>
              <a:t>Senior Technical Writer</a:t>
            </a:r>
          </a:p>
          <a:p>
            <a:r>
              <a:rPr lang="en-US" sz="1000" b="0" spc="-70" dirty="0" smtClean="0">
                <a:gradFill flip="none" rotWithShape="1">
                  <a:gsLst>
                    <a:gs pos="15000">
                      <a:srgbClr val="000000"/>
                    </a:gs>
                    <a:gs pos="40000">
                      <a:srgbClr val="000000"/>
                    </a:gs>
                  </a:gsLst>
                  <a:lin ang="5400000" scaled="0"/>
                  <a:tileRect/>
                </a:gradFill>
                <a:latin typeface="+mn-lt"/>
              </a:rPr>
              <a:t>Microsoft SCD </a:t>
            </a:r>
            <a:r>
              <a:rPr lang="en-US" sz="1000" b="0" spc="-70" dirty="0" err="1" smtClean="0">
                <a:gradFill flip="none" rotWithShape="1">
                  <a:gsLst>
                    <a:gs pos="15000">
                      <a:srgbClr val="000000"/>
                    </a:gs>
                    <a:gs pos="40000">
                      <a:srgbClr val="000000"/>
                    </a:gs>
                  </a:gsLst>
                  <a:lin ang="5400000" scaled="0"/>
                  <a:tileRect/>
                </a:gradFill>
                <a:latin typeface="+mn-lt"/>
              </a:rPr>
              <a:t>iX</a:t>
            </a:r>
            <a:r>
              <a:rPr lang="en-US" sz="1000" b="0" spc="-70" dirty="0" smtClean="0">
                <a:gradFill flip="none" rotWithShape="1">
                  <a:gsLst>
                    <a:gs pos="15000">
                      <a:srgbClr val="000000"/>
                    </a:gs>
                    <a:gs pos="40000">
                      <a:srgbClr val="000000"/>
                    </a:gs>
                  </a:gsLst>
                  <a:lin ang="5400000" scaled="0"/>
                  <a:tileRect/>
                </a:gradFill>
                <a:latin typeface="+mn-lt"/>
              </a:rPr>
              <a:t> Foundations Group</a:t>
            </a:r>
            <a:endParaRPr lang="en-US" sz="1000" b="0" spc="-70" dirty="0">
              <a:gradFill flip="none" rotWithShape="1">
                <a:gsLst>
                  <a:gs pos="15000">
                    <a:srgbClr val="000000"/>
                  </a:gs>
                  <a:gs pos="40000">
                    <a:srgbClr val="000000"/>
                  </a:gs>
                </a:gsLst>
                <a:lin ang="5400000" scaled="0"/>
                <a:tileRect/>
              </a:gradFill>
              <a:latin typeface="+mn-lt"/>
            </a:endParaRPr>
          </a:p>
        </p:txBody>
      </p:sp>
    </p:spTree>
    <p:extLst>
      <p:ext uri="{BB962C8B-B14F-4D97-AF65-F5344CB8AC3E}">
        <p14:creationId xmlns:p14="http://schemas.microsoft.com/office/powerpoint/2010/main" val="4214666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pPr lvl="0"/>
            <a:r>
              <a:rPr lang="en-US" dirty="0" smtClean="0"/>
              <a:t>Cloud Security Challenges</a:t>
            </a:r>
            <a:br>
              <a:rPr lang="en-US" dirty="0" smtClean="0"/>
            </a:b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 y="1469205"/>
            <a:ext cx="12212018" cy="297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 Same Side Corner Rectangle 5"/>
          <p:cNvSpPr/>
          <p:nvPr/>
        </p:nvSpPr>
        <p:spPr bwMode="auto">
          <a:xfrm rot="10800000">
            <a:off x="150811" y="4419602"/>
            <a:ext cx="3124199" cy="2209799"/>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800" spc="-144" dirty="0" smtClean="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7" name="TextBox 6"/>
          <p:cNvSpPr txBox="1"/>
          <p:nvPr/>
        </p:nvSpPr>
        <p:spPr>
          <a:xfrm>
            <a:off x="228600" y="4505742"/>
            <a:ext cx="2819401" cy="2123658"/>
          </a:xfrm>
          <a:prstGeom prst="rect">
            <a:avLst/>
          </a:prstGeom>
          <a:noFill/>
        </p:spPr>
        <p:txBody>
          <a:bodyPr wrap="square" lIns="0" tIns="0" rIns="0" bIns="0" rtlCol="0">
            <a:spAutoFit/>
          </a:bodyPr>
          <a:lstStyle/>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Trusting Vendor’s </a:t>
            </a:r>
            <a:r>
              <a:rPr lang="en-US" sz="2000" spc="-50" dirty="0">
                <a:gradFill>
                  <a:gsLst>
                    <a:gs pos="0">
                      <a:schemeClr val="tx1"/>
                    </a:gs>
                    <a:gs pos="86000">
                      <a:schemeClr val="tx1"/>
                    </a:gs>
                  </a:gsLst>
                  <a:lin ang="5400000" scaled="0"/>
                </a:gradFill>
                <a:latin typeface="Segoe Light" pitchFamily="34" charset="0"/>
              </a:rPr>
              <a:t>S</a:t>
            </a:r>
            <a:r>
              <a:rPr lang="en-US" sz="2000" spc="-50" dirty="0" smtClean="0">
                <a:gradFill>
                  <a:gsLst>
                    <a:gs pos="0">
                      <a:schemeClr val="tx1"/>
                    </a:gs>
                    <a:gs pos="86000">
                      <a:schemeClr val="tx1"/>
                    </a:gs>
                  </a:gsLst>
                  <a:lin ang="5400000" scaled="0"/>
                </a:gradFill>
                <a:latin typeface="Segoe Light" pitchFamily="34" charset="0"/>
              </a:rPr>
              <a:t>ecurity </a:t>
            </a:r>
            <a:r>
              <a:rPr lang="en-US" sz="2000" spc="-50" dirty="0">
                <a:gradFill>
                  <a:gsLst>
                    <a:gs pos="0">
                      <a:schemeClr val="tx1"/>
                    </a:gs>
                    <a:gs pos="86000">
                      <a:schemeClr val="tx1"/>
                    </a:gs>
                  </a:gsLst>
                  <a:lin ang="5400000" scaled="0"/>
                </a:gradFill>
                <a:latin typeface="Segoe Light" pitchFamily="34" charset="0"/>
              </a:rPr>
              <a:t>M</a:t>
            </a:r>
            <a:r>
              <a:rPr lang="en-US" sz="2000" spc="-50" dirty="0" smtClean="0">
                <a:gradFill>
                  <a:gsLst>
                    <a:gs pos="0">
                      <a:schemeClr val="tx1"/>
                    </a:gs>
                    <a:gs pos="86000">
                      <a:schemeClr val="tx1"/>
                    </a:gs>
                  </a:gsLst>
                  <a:lin ang="5400000" scaled="0"/>
                </a:gradFill>
                <a:latin typeface="Segoe Light" pitchFamily="34" charset="0"/>
              </a:rPr>
              <a:t>odel</a:t>
            </a:r>
            <a:endParaRPr lang="en-US" sz="2000" spc="-50" dirty="0">
              <a:gradFill>
                <a:gsLst>
                  <a:gs pos="0">
                    <a:schemeClr val="tx1"/>
                  </a:gs>
                  <a:gs pos="86000">
                    <a:schemeClr val="tx1"/>
                  </a:gs>
                </a:gsLst>
                <a:lin ang="5400000" scaled="0"/>
              </a:gradFill>
              <a:latin typeface="Segoe Light" pitchFamily="34" charset="0"/>
            </a:endParaRPr>
          </a:p>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Obtaining Support </a:t>
            </a:r>
            <a:r>
              <a:rPr lang="en-US" sz="2000" spc="-50" dirty="0">
                <a:gradFill>
                  <a:gsLst>
                    <a:gs pos="0">
                      <a:schemeClr val="tx1"/>
                    </a:gs>
                    <a:gs pos="86000">
                      <a:schemeClr val="tx1"/>
                    </a:gs>
                  </a:gsLst>
                  <a:lin ang="5400000" scaled="0"/>
                </a:gradFill>
                <a:latin typeface="Segoe Light" pitchFamily="34" charset="0"/>
              </a:rPr>
              <a:t>F</a:t>
            </a:r>
            <a:r>
              <a:rPr lang="en-US" sz="2000" spc="-50" dirty="0" smtClean="0">
                <a:gradFill>
                  <a:gsLst>
                    <a:gs pos="0">
                      <a:schemeClr val="tx1"/>
                    </a:gs>
                    <a:gs pos="86000">
                      <a:schemeClr val="tx1"/>
                    </a:gs>
                  </a:gsLst>
                  <a:lin ang="5400000" scaled="0"/>
                </a:gradFill>
                <a:latin typeface="Segoe Light" pitchFamily="34" charset="0"/>
              </a:rPr>
              <a:t>or </a:t>
            </a:r>
            <a:r>
              <a:rPr lang="en-US" sz="2000" spc="-50" dirty="0">
                <a:gradFill>
                  <a:gsLst>
                    <a:gs pos="0">
                      <a:schemeClr val="tx1"/>
                    </a:gs>
                    <a:gs pos="86000">
                      <a:schemeClr val="tx1"/>
                    </a:gs>
                  </a:gsLst>
                  <a:lin ang="5400000" scaled="0"/>
                </a:gradFill>
                <a:latin typeface="Segoe Light" pitchFamily="34" charset="0"/>
              </a:rPr>
              <a:t>I</a:t>
            </a:r>
            <a:r>
              <a:rPr lang="en-US" sz="2000" spc="-50" dirty="0" smtClean="0">
                <a:gradFill>
                  <a:gsLst>
                    <a:gs pos="0">
                      <a:schemeClr val="tx1"/>
                    </a:gs>
                    <a:gs pos="86000">
                      <a:schemeClr val="tx1"/>
                    </a:gs>
                  </a:gsLst>
                  <a:lin ang="5400000" scaled="0"/>
                </a:gradFill>
                <a:latin typeface="Segoe Light" pitchFamily="34" charset="0"/>
              </a:rPr>
              <a:t>nvestigation</a:t>
            </a:r>
            <a:endParaRPr lang="en-US" sz="2000" spc="-50" dirty="0">
              <a:gradFill>
                <a:gsLst>
                  <a:gs pos="0">
                    <a:schemeClr val="tx1"/>
                  </a:gs>
                  <a:gs pos="86000">
                    <a:schemeClr val="tx1"/>
                  </a:gs>
                </a:gsLst>
                <a:lin ang="5400000" scaled="0"/>
              </a:gradFill>
              <a:latin typeface="Segoe Light" pitchFamily="34" charset="0"/>
            </a:endParaRPr>
          </a:p>
          <a:p>
            <a:pPr marL="225425" marR="0" lvl="0" indent="-225425" fontAlgn="auto">
              <a:lnSpc>
                <a:spcPct val="90000"/>
              </a:lnSpc>
              <a:spcBef>
                <a:spcPct val="20000"/>
              </a:spcBef>
              <a:spcAft>
                <a:spcPts val="0"/>
              </a:spcAft>
              <a:buClr>
                <a:srgbClr val="FFC000"/>
              </a:buClr>
              <a:buSzTx/>
              <a:buBlip>
                <a:blip r:embed="rId4"/>
              </a:buBlip>
              <a:tabLst/>
              <a:defRPr/>
            </a:pPr>
            <a:r>
              <a:rPr lang="en-US" sz="2000" spc="-50" dirty="0" smtClean="0">
                <a:gradFill>
                  <a:gsLst>
                    <a:gs pos="0">
                      <a:schemeClr val="tx1"/>
                    </a:gs>
                    <a:gs pos="86000">
                      <a:schemeClr val="tx1"/>
                    </a:gs>
                  </a:gsLst>
                  <a:lin ang="5400000" scaled="0"/>
                </a:gradFill>
                <a:latin typeface="Segoe Light" pitchFamily="34" charset="0"/>
              </a:rPr>
              <a:t>Indirect Administration </a:t>
            </a:r>
            <a:r>
              <a:rPr lang="en-US" sz="2000" spc="-50" dirty="0">
                <a:gradFill>
                  <a:gsLst>
                    <a:gs pos="0">
                      <a:schemeClr val="tx1"/>
                    </a:gs>
                    <a:gs pos="86000">
                      <a:schemeClr val="tx1"/>
                    </a:gs>
                  </a:gsLst>
                  <a:lin ang="5400000" scaled="0"/>
                </a:gradFill>
                <a:latin typeface="Segoe Light" pitchFamily="34" charset="0"/>
              </a:rPr>
              <a:t>A</a:t>
            </a:r>
            <a:r>
              <a:rPr lang="en-US" sz="2000" spc="-50" dirty="0" smtClean="0">
                <a:gradFill>
                  <a:gsLst>
                    <a:gs pos="0">
                      <a:schemeClr val="tx1"/>
                    </a:gs>
                    <a:gs pos="86000">
                      <a:schemeClr val="tx1"/>
                    </a:gs>
                  </a:gsLst>
                  <a:lin ang="5400000" scaled="0"/>
                </a:gradFill>
                <a:latin typeface="Segoe Light" pitchFamily="34" charset="0"/>
              </a:rPr>
              <a:t>ccountability</a:t>
            </a:r>
          </a:p>
          <a:p>
            <a:pPr marL="225425" marR="0" lvl="0" indent="-225425" fontAlgn="auto">
              <a:lnSpc>
                <a:spcPct val="90000"/>
              </a:lnSpc>
              <a:spcBef>
                <a:spcPct val="20000"/>
              </a:spcBef>
              <a:spcAft>
                <a:spcPts val="0"/>
              </a:spcAft>
              <a:buClr>
                <a:srgbClr val="FFC000"/>
              </a:buClr>
              <a:buSzTx/>
              <a:buBlip>
                <a:blip r:embed="rId4"/>
              </a:buBlip>
              <a:tabLst/>
              <a:defRPr/>
            </a:pPr>
            <a:endParaRPr lang="en-US" sz="2000" spc="-50" dirty="0" smtClean="0">
              <a:gradFill>
                <a:gsLst>
                  <a:gs pos="0">
                    <a:schemeClr val="tx1"/>
                  </a:gs>
                  <a:gs pos="86000">
                    <a:schemeClr val="tx1"/>
                  </a:gs>
                </a:gsLst>
                <a:lin ang="5400000" scaled="0"/>
              </a:gradFill>
              <a:latin typeface="Segoe Light" pitchFamily="34" charset="0"/>
            </a:endParaRPr>
          </a:p>
        </p:txBody>
      </p:sp>
      <p:sp>
        <p:nvSpPr>
          <p:cNvPr id="8" name="Round Same Side Corner Rectangle 7"/>
          <p:cNvSpPr/>
          <p:nvPr/>
        </p:nvSpPr>
        <p:spPr bwMode="auto">
          <a:xfrm rot="10800000">
            <a:off x="4721224" y="4419600"/>
            <a:ext cx="2590800" cy="2209799"/>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800" spc="-144" dirty="0" smtClean="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9" name="TextBox 8"/>
          <p:cNvSpPr txBox="1"/>
          <p:nvPr/>
        </p:nvSpPr>
        <p:spPr>
          <a:xfrm>
            <a:off x="4799012" y="4532292"/>
            <a:ext cx="2895600" cy="954107"/>
          </a:xfrm>
          <a:prstGeom prst="rect">
            <a:avLst/>
          </a:prstGeom>
          <a:noFill/>
        </p:spPr>
        <p:txBody>
          <a:bodyPr wrap="square" lIns="0" tIns="0" rIns="0" bIns="0" rtlCol="0">
            <a:spAutoFit/>
          </a:bodyPr>
          <a:lstStyle/>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Internal Threats</a:t>
            </a:r>
          </a:p>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On-premise Security</a:t>
            </a:r>
          </a:p>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Endpoint Protection</a:t>
            </a:r>
            <a:endParaRPr lang="en-US" sz="2000" spc="-50" dirty="0">
              <a:gradFill>
                <a:gsLst>
                  <a:gs pos="0">
                    <a:schemeClr val="tx1"/>
                  </a:gs>
                  <a:gs pos="86000">
                    <a:schemeClr val="tx1"/>
                  </a:gs>
                </a:gsLst>
                <a:lin ang="5400000" scaled="0"/>
              </a:gradFill>
              <a:latin typeface="Segoe Light" pitchFamily="34" charset="0"/>
            </a:endParaRPr>
          </a:p>
        </p:txBody>
      </p:sp>
      <p:sp>
        <p:nvSpPr>
          <p:cNvPr id="10" name="Round Same Side Corner Rectangle 9"/>
          <p:cNvSpPr/>
          <p:nvPr/>
        </p:nvSpPr>
        <p:spPr bwMode="auto">
          <a:xfrm rot="10800000">
            <a:off x="8990012" y="4419600"/>
            <a:ext cx="2819400" cy="2209799"/>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800" spc="-144" dirty="0" smtClean="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11" name="TextBox 10"/>
          <p:cNvSpPr txBox="1"/>
          <p:nvPr/>
        </p:nvSpPr>
        <p:spPr>
          <a:xfrm>
            <a:off x="8991600" y="4494349"/>
            <a:ext cx="3118104" cy="954107"/>
          </a:xfrm>
          <a:prstGeom prst="rect">
            <a:avLst/>
          </a:prstGeom>
          <a:noFill/>
        </p:spPr>
        <p:txBody>
          <a:bodyPr wrap="square" lIns="0" tIns="0" rIns="0" bIns="0" rtlCol="0">
            <a:spAutoFit/>
          </a:bodyPr>
          <a:lstStyle/>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Loss of Physical control</a:t>
            </a:r>
          </a:p>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Data Leakage</a:t>
            </a:r>
          </a:p>
          <a:p>
            <a:pPr marL="225425" indent="-225425">
              <a:lnSpc>
                <a:spcPct val="90000"/>
              </a:lnSpc>
              <a:spcBef>
                <a:spcPct val="20000"/>
              </a:spcBef>
              <a:buClr>
                <a:srgbClr val="FFC000"/>
              </a:buClr>
              <a:buBlip>
                <a:blip r:embed="rId4"/>
              </a:buBlip>
              <a:defRPr/>
            </a:pPr>
            <a:r>
              <a:rPr lang="en-US" sz="2000" spc="-50" dirty="0" smtClean="0">
                <a:gradFill>
                  <a:gsLst>
                    <a:gs pos="0">
                      <a:schemeClr val="tx1"/>
                    </a:gs>
                    <a:gs pos="86000">
                      <a:schemeClr val="tx1"/>
                    </a:gs>
                  </a:gsLst>
                  <a:lin ang="5400000" scaled="0"/>
                </a:gradFill>
                <a:latin typeface="Segoe Light" pitchFamily="34" charset="0"/>
              </a:rPr>
              <a:t>Traffic hijacking</a:t>
            </a:r>
            <a:endParaRPr lang="en-US" sz="2000" spc="-50" dirty="0">
              <a:gradFill>
                <a:gsLst>
                  <a:gs pos="0">
                    <a:schemeClr val="tx1"/>
                  </a:gs>
                  <a:gs pos="86000">
                    <a:schemeClr val="tx1"/>
                  </a:gs>
                </a:gsLst>
                <a:lin ang="5400000" scaled="0"/>
              </a:gradFill>
              <a:latin typeface="Segoe Light" pitchFamily="34" charset="0"/>
            </a:endParaRPr>
          </a:p>
        </p:txBody>
      </p:sp>
      <p:pic>
        <p:nvPicPr>
          <p:cNvPr id="1026" name="Picture 2"/>
          <p:cNvPicPr>
            <a:picLocks noChangeAspect="1" noChangeArrowheads="1"/>
          </p:cNvPicPr>
          <p:nvPr/>
        </p:nvPicPr>
        <p:blipFill>
          <a:blip r:embed="rId5"/>
          <a:srcRect/>
          <a:stretch>
            <a:fillRect/>
          </a:stretch>
        </p:blipFill>
        <p:spPr bwMode="auto">
          <a:xfrm>
            <a:off x="150812" y="1600200"/>
            <a:ext cx="3029234" cy="2595562"/>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6"/>
          <a:srcRect/>
          <a:stretch>
            <a:fillRect/>
          </a:stretch>
        </p:blipFill>
        <p:spPr bwMode="auto">
          <a:xfrm>
            <a:off x="4289084" y="1600200"/>
            <a:ext cx="3384630" cy="25146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7"/>
          <a:srcRect/>
          <a:stretch>
            <a:fillRect/>
          </a:stretch>
        </p:blipFill>
        <p:spPr bwMode="auto">
          <a:xfrm>
            <a:off x="8761412" y="1524000"/>
            <a:ext cx="3326329" cy="26860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Defense in Depth Approach</a:t>
            </a:r>
            <a:endParaRPr lang="en-US" dirty="0"/>
          </a:p>
        </p:txBody>
      </p:sp>
      <p:sp>
        <p:nvSpPr>
          <p:cNvPr id="4" name="TextBox 3"/>
          <p:cNvSpPr txBox="1"/>
          <p:nvPr/>
        </p:nvSpPr>
        <p:spPr>
          <a:xfrm>
            <a:off x="1065212" y="3352800"/>
            <a:ext cx="3630644" cy="369306"/>
          </a:xfrm>
          <a:prstGeom prst="rect">
            <a:avLst/>
          </a:prstGeom>
          <a:noFill/>
        </p:spPr>
        <p:txBody>
          <a:bodyPr wrap="square" lIns="118849" tIns="59423" rIns="118849" bIns="59423" rtlCol="0">
            <a:spAutoFit/>
          </a:bodyPr>
          <a:lstStyle/>
          <a:p>
            <a:pPr algn="ctr" defTabSz="1040130">
              <a:lnSpc>
                <a:spcPct val="90000"/>
              </a:lnSpc>
              <a:spcBef>
                <a:spcPct val="0"/>
              </a:spcBef>
              <a:spcAft>
                <a:spcPct val="35000"/>
              </a:spcAft>
              <a:defRPr/>
            </a:pPr>
            <a:r>
              <a:rPr lang="en-US" dirty="0" smtClean="0">
                <a:gradFill>
                  <a:gsLst>
                    <a:gs pos="95000">
                      <a:schemeClr val="tx1"/>
                    </a:gs>
                    <a:gs pos="100000">
                      <a:schemeClr val="tx1"/>
                    </a:gs>
                  </a:gsLst>
                  <a:lin ang="15600000" scaled="0"/>
                </a:gradFill>
                <a:latin typeface="Segoe Condensed" pitchFamily="34" charset="0"/>
              </a:rPr>
              <a:t>Productivity with Security</a:t>
            </a:r>
            <a:endParaRPr lang="en-US" dirty="0">
              <a:gradFill>
                <a:gsLst>
                  <a:gs pos="95000">
                    <a:schemeClr val="tx1"/>
                  </a:gs>
                  <a:gs pos="100000">
                    <a:schemeClr val="tx1"/>
                  </a:gs>
                </a:gsLst>
                <a:lin ang="15600000" scaled="0"/>
              </a:gradFill>
              <a:latin typeface="Segoe Condensed" pitchFamily="34" charset="0"/>
            </a:endParaRPr>
          </a:p>
        </p:txBody>
      </p:sp>
      <p:pic>
        <p:nvPicPr>
          <p:cNvPr id="5" name="Picture 3" descr="C:\Program Files\Microsoft Resource DVD Artwork\DVD_ART\Artwork_Imagery\Shapes and Graphics\Internet Cloud\cloud 2.png"/>
          <p:cNvPicPr>
            <a:picLocks noChangeAspect="1" noChangeArrowheads="1"/>
          </p:cNvPicPr>
          <p:nvPr/>
        </p:nvPicPr>
        <p:blipFill>
          <a:blip r:embed="rId2" cstate="print"/>
          <a:stretch>
            <a:fillRect/>
          </a:stretch>
        </p:blipFill>
        <p:spPr bwMode="auto">
          <a:xfrm>
            <a:off x="8575245" y="1981200"/>
            <a:ext cx="1835612" cy="837216"/>
          </a:xfrm>
          <a:prstGeom prst="rect">
            <a:avLst/>
          </a:prstGeom>
          <a:noFill/>
          <a:ln>
            <a:noFill/>
          </a:ln>
        </p:spPr>
      </p:pic>
      <p:pic>
        <p:nvPicPr>
          <p:cNvPr id="6" name="Picture 4" descr="S:\InternalBin\ResourceDVD\DVD_ART34\Artwork_Imagery\Icons - Illustrations\Internet Clouds web\cloud 2.png"/>
          <p:cNvPicPr>
            <a:picLocks noChangeAspect="1" noChangeArrowheads="1"/>
          </p:cNvPicPr>
          <p:nvPr/>
        </p:nvPicPr>
        <p:blipFill>
          <a:blip r:embed="rId3" cstate="print"/>
          <a:stretch>
            <a:fillRect/>
          </a:stretch>
        </p:blipFill>
        <p:spPr bwMode="auto">
          <a:xfrm>
            <a:off x="7932613" y="3509033"/>
            <a:ext cx="2218366" cy="837923"/>
          </a:xfrm>
          <a:prstGeom prst="rect">
            <a:avLst/>
          </a:prstGeom>
          <a:noFill/>
          <a:ln>
            <a:noFill/>
          </a:ln>
        </p:spPr>
      </p:pic>
      <p:sp>
        <p:nvSpPr>
          <p:cNvPr id="7" name="Rectangle 6"/>
          <p:cNvSpPr/>
          <p:nvPr/>
        </p:nvSpPr>
        <p:spPr>
          <a:xfrm>
            <a:off x="5193033" y="2089982"/>
            <a:ext cx="1044645" cy="249299"/>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dirty="0" smtClean="0">
                <a:gradFill>
                  <a:gsLst>
                    <a:gs pos="95000">
                      <a:schemeClr val="tx1"/>
                    </a:gs>
                    <a:gs pos="100000">
                      <a:schemeClr val="tx1"/>
                    </a:gs>
                  </a:gsLst>
                  <a:lin ang="15600000" scaled="0"/>
                </a:gradFill>
                <a:latin typeface="Segoe Condensed" pitchFamily="34" charset="0"/>
              </a:rPr>
              <a:t>On-premises</a:t>
            </a:r>
            <a:endParaRPr lang="en-US" dirty="0">
              <a:gradFill>
                <a:gsLst>
                  <a:gs pos="95000">
                    <a:schemeClr val="tx1"/>
                  </a:gs>
                  <a:gs pos="100000">
                    <a:schemeClr val="tx1"/>
                  </a:gs>
                </a:gsLst>
                <a:lin ang="15600000" scaled="0"/>
              </a:gradFill>
              <a:latin typeface="Segoe Condensed" pitchFamily="34" charset="0"/>
            </a:endParaRPr>
          </a:p>
        </p:txBody>
      </p:sp>
      <p:pic>
        <p:nvPicPr>
          <p:cNvPr id="8" name="Picture 2" descr="E:\Clients\Artitudes\z_MS_08-00461_eventsTeam_work\completed_uploaded_ADI\MS_091908_Company_Mtg\Artwork\PNGs\ring-glows-top.png"/>
          <p:cNvPicPr>
            <a:picLocks noChangeAspect="1" noChangeArrowheads="1"/>
          </p:cNvPicPr>
          <p:nvPr/>
        </p:nvPicPr>
        <p:blipFill>
          <a:blip r:embed="rId4" cstate="print"/>
          <a:srcRect/>
          <a:stretch>
            <a:fillRect/>
          </a:stretch>
        </p:blipFill>
        <p:spPr bwMode="auto">
          <a:xfrm rot="725652">
            <a:off x="6250849" y="2248697"/>
            <a:ext cx="2325534" cy="637214"/>
          </a:xfrm>
          <a:prstGeom prst="rect">
            <a:avLst/>
          </a:prstGeom>
          <a:noFill/>
        </p:spPr>
      </p:pic>
      <p:pic>
        <p:nvPicPr>
          <p:cNvPr id="9" name="Picture 3" descr="E:\Clients\Artitudes\z_MS_08-00461_eventsTeam_work\completed_uploaded_ADI\MS_091908_Company_Mtg\Artwork\PNGs\ring-glows-bot.png"/>
          <p:cNvPicPr>
            <a:picLocks noChangeAspect="1" noChangeArrowheads="1"/>
          </p:cNvPicPr>
          <p:nvPr/>
        </p:nvPicPr>
        <p:blipFill>
          <a:blip r:embed="rId5" cstate="print"/>
          <a:srcRect/>
          <a:stretch>
            <a:fillRect/>
          </a:stretch>
        </p:blipFill>
        <p:spPr bwMode="auto">
          <a:xfrm rot="644953">
            <a:off x="6646516" y="3122244"/>
            <a:ext cx="2008107" cy="895333"/>
          </a:xfrm>
          <a:prstGeom prst="rect">
            <a:avLst/>
          </a:prstGeom>
          <a:noFill/>
        </p:spPr>
      </p:pic>
      <p:sp>
        <p:nvSpPr>
          <p:cNvPr id="10" name="Rectangle 9"/>
          <p:cNvSpPr/>
          <p:nvPr/>
        </p:nvSpPr>
        <p:spPr>
          <a:xfrm>
            <a:off x="8618742" y="2282007"/>
            <a:ext cx="537005" cy="249299"/>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dirty="0" smtClean="0">
                <a:gradFill>
                  <a:gsLst>
                    <a:gs pos="95000">
                      <a:schemeClr val="tx1"/>
                    </a:gs>
                    <a:gs pos="100000">
                      <a:schemeClr val="tx1"/>
                    </a:gs>
                  </a:gsLst>
                  <a:lin ang="15600000" scaled="0"/>
                </a:gradFill>
                <a:latin typeface="Segoe Condensed" pitchFamily="34" charset="0"/>
              </a:rPr>
              <a:t>Online</a:t>
            </a:r>
            <a:endParaRPr lang="en-US" dirty="0">
              <a:gradFill>
                <a:gsLst>
                  <a:gs pos="95000">
                    <a:schemeClr val="tx1"/>
                  </a:gs>
                  <a:gs pos="100000">
                    <a:schemeClr val="tx1"/>
                  </a:gs>
                </a:gsLst>
                <a:lin ang="15600000" scaled="0"/>
              </a:gradFill>
              <a:latin typeface="Segoe Condensed" pitchFamily="34" charset="0"/>
            </a:endParaRPr>
          </a:p>
        </p:txBody>
      </p:sp>
      <p:pic>
        <p:nvPicPr>
          <p:cNvPr id="11" name="Picture 10" descr="Untitled-2.png"/>
          <p:cNvPicPr>
            <a:picLocks noChangeAspect="1"/>
          </p:cNvPicPr>
          <p:nvPr/>
        </p:nvPicPr>
        <p:blipFill>
          <a:blip r:embed="rId6">
            <a:alphaModFix amt="25000"/>
          </a:blip>
          <a:stretch>
            <a:fillRect/>
          </a:stretch>
        </p:blipFill>
        <p:spPr>
          <a:xfrm>
            <a:off x="1467748" y="3280538"/>
            <a:ext cx="1766630" cy="991422"/>
          </a:xfrm>
          <a:prstGeom prst="rect">
            <a:avLst/>
          </a:prstGeom>
          <a:blipFill dpi="0" rotWithShape="1">
            <a:blip r:embed="rId7">
              <a:alphaModFix amt="25000"/>
            </a:blip>
            <a:srcRect/>
            <a:stretch>
              <a:fillRect/>
            </a:stretch>
          </a:blipFill>
          <a:ln w="55000" cap="flat" cmpd="thickThin" algn="ctr">
            <a:noFill/>
            <a:prstDash val="solid"/>
            <a:headEnd type="none" w="med" len="med"/>
            <a:tailEnd type="none" w="med" len="med"/>
          </a:ln>
          <a:effectLst/>
        </p:spPr>
      </p:pic>
      <p:pic>
        <p:nvPicPr>
          <p:cNvPr id="12" name="Picture 11" descr="ref_screen.png"/>
          <p:cNvPicPr>
            <a:picLocks noChangeAspect="1"/>
          </p:cNvPicPr>
          <p:nvPr/>
        </p:nvPicPr>
        <p:blipFill>
          <a:blip r:embed="rId8">
            <a:alphaModFix amt="25000"/>
          </a:blip>
          <a:stretch>
            <a:fillRect/>
          </a:stretch>
        </p:blipFill>
        <p:spPr>
          <a:xfrm>
            <a:off x="3048761" y="3214079"/>
            <a:ext cx="1170432" cy="998386"/>
          </a:xfrm>
          <a:prstGeom prst="rect">
            <a:avLst/>
          </a:prstGeom>
          <a:blipFill dpi="0" rotWithShape="1">
            <a:blip r:embed="rId7">
              <a:alphaModFix amt="25000"/>
            </a:blip>
            <a:srcRect/>
            <a:stretch>
              <a:fillRect/>
            </a:stretch>
          </a:blipFill>
          <a:ln w="55000" cap="flat" cmpd="thickThin" algn="ctr">
            <a:noFill/>
            <a:prstDash val="solid"/>
            <a:headEnd type="none" w="med" len="med"/>
            <a:tailEnd type="none" w="med" len="med"/>
          </a:ln>
          <a:effectLst/>
        </p:spPr>
      </p:pic>
      <p:pic>
        <p:nvPicPr>
          <p:cNvPr id="13" name="Picture 12" descr="MS_Cloud_Prod_Screenshot.png"/>
          <p:cNvPicPr>
            <a:picLocks noChangeAspect="1"/>
          </p:cNvPicPr>
          <p:nvPr/>
        </p:nvPicPr>
        <p:blipFill>
          <a:blip r:embed="rId9"/>
          <a:stretch>
            <a:fillRect/>
          </a:stretch>
        </p:blipFill>
        <p:spPr>
          <a:xfrm>
            <a:off x="3035044" y="2282418"/>
            <a:ext cx="1197864" cy="1021786"/>
          </a:xfrm>
          <a:prstGeom prst="rect">
            <a:avLst/>
          </a:prstGeom>
          <a:noFill/>
          <a:ln>
            <a:noFill/>
          </a:ln>
          <a:effectLst/>
        </p:spPr>
      </p:pic>
      <p:pic>
        <p:nvPicPr>
          <p:cNvPr id="14" name="Picture 13"/>
          <p:cNvPicPr>
            <a:picLocks noChangeAspect="1" noChangeArrowheads="1"/>
          </p:cNvPicPr>
          <p:nvPr/>
        </p:nvPicPr>
        <p:blipFill>
          <a:blip r:embed="rId10"/>
          <a:stretch>
            <a:fillRect/>
          </a:stretch>
        </p:blipFill>
        <p:spPr bwMode="auto">
          <a:xfrm>
            <a:off x="1693266" y="2408565"/>
            <a:ext cx="1540433" cy="864483"/>
          </a:xfrm>
          <a:prstGeom prst="rect">
            <a:avLst/>
          </a:prstGeom>
          <a:noFill/>
          <a:ln>
            <a:noFill/>
          </a:ln>
          <a:effectLst>
            <a:outerShdw blurRad="495300" dir="21540000" sx="90000" sy="-19000" rotWithShape="0">
              <a:prstClr val="black">
                <a:alpha val="54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Picture2.png"/>
          <p:cNvPicPr>
            <a:picLocks noChangeAspect="1"/>
          </p:cNvPicPr>
          <p:nvPr/>
        </p:nvPicPr>
        <p:blipFill>
          <a:blip r:embed="rId11">
            <a:alphaModFix amt="25000"/>
          </a:blip>
          <a:stretch>
            <a:fillRect/>
          </a:stretch>
        </p:blipFill>
        <p:spPr>
          <a:xfrm>
            <a:off x="1314128" y="3050107"/>
            <a:ext cx="379138" cy="824365"/>
          </a:xfrm>
          <a:prstGeom prst="rect">
            <a:avLst/>
          </a:prstGeom>
          <a:blipFill dpi="0" rotWithShape="1">
            <a:blip r:embed="rId7">
              <a:alphaModFix amt="25000"/>
            </a:blip>
            <a:srcRect/>
            <a:stretch>
              <a:fillRect/>
            </a:stretch>
          </a:blipFill>
          <a:ln w="55000" cap="flat" cmpd="thickThin" algn="ctr">
            <a:noFill/>
            <a:prstDash val="solid"/>
            <a:headEnd type="none" w="med" len="med"/>
            <a:tailEnd type="none" w="med" len="med"/>
          </a:ln>
          <a:effectLst/>
        </p:spPr>
      </p:pic>
      <p:pic>
        <p:nvPicPr>
          <p:cNvPr id="16" name="Picture 15" descr="HTC Touch Diamond 2 - Windows Mobile 6.5 screen.png"/>
          <p:cNvPicPr>
            <a:picLocks noChangeAspect="1"/>
          </p:cNvPicPr>
          <p:nvPr/>
        </p:nvPicPr>
        <p:blipFill>
          <a:blip r:embed="rId12"/>
          <a:stretch>
            <a:fillRect/>
          </a:stretch>
        </p:blipFill>
        <p:spPr>
          <a:xfrm>
            <a:off x="1275723" y="2474032"/>
            <a:ext cx="403001" cy="903590"/>
          </a:xfrm>
          <a:prstGeom prst="rect">
            <a:avLst/>
          </a:prstGeom>
          <a:noFill/>
          <a:ln>
            <a:noFill/>
          </a:ln>
        </p:spPr>
      </p:pic>
      <p:pic>
        <p:nvPicPr>
          <p:cNvPr id="17" name="Picture 5" descr="I:\SHOW_ART\09_shows\TechReady_8_02-02\Speaker Art\Elop\JPGs &amp; PNGs\Server-onpremise.png"/>
          <p:cNvPicPr>
            <a:picLocks noChangeAspect="1" noChangeArrowheads="1"/>
          </p:cNvPicPr>
          <p:nvPr/>
        </p:nvPicPr>
        <p:blipFill>
          <a:blip r:embed="rId13" cstate="print"/>
          <a:stretch>
            <a:fillRect/>
          </a:stretch>
        </p:blipFill>
        <p:spPr bwMode="auto">
          <a:xfrm>
            <a:off x="4738282" y="2310794"/>
            <a:ext cx="2643836" cy="1409050"/>
          </a:xfrm>
          <a:prstGeom prst="rect">
            <a:avLst/>
          </a:prstGeom>
          <a:noFill/>
          <a:ln>
            <a:noFill/>
          </a:ln>
        </p:spPr>
      </p:pic>
      <p:pic>
        <p:nvPicPr>
          <p:cNvPr id="18" name="small EDC" descr="new-data-center-photo.png"/>
          <p:cNvPicPr>
            <a:picLocks noChangeAspect="1"/>
          </p:cNvPicPr>
          <p:nvPr/>
        </p:nvPicPr>
        <p:blipFill>
          <a:blip r:embed="rId14" cstate="screen"/>
          <a:stretch>
            <a:fillRect/>
          </a:stretch>
        </p:blipFill>
        <p:spPr>
          <a:xfrm flipH="1">
            <a:off x="7414730" y="2217733"/>
            <a:ext cx="2611540" cy="1617201"/>
          </a:xfrm>
          <a:prstGeom prst="rect">
            <a:avLst/>
          </a:prstGeom>
          <a:noFill/>
          <a:ln>
            <a:noFill/>
          </a:ln>
        </p:spPr>
      </p:pic>
      <p:grpSp>
        <p:nvGrpSpPr>
          <p:cNvPr id="19" name="Group 18"/>
          <p:cNvGrpSpPr/>
          <p:nvPr/>
        </p:nvGrpSpPr>
        <p:grpSpPr>
          <a:xfrm>
            <a:off x="1114457" y="4551996"/>
            <a:ext cx="9144000" cy="1796752"/>
            <a:chOff x="479548" y="4887908"/>
            <a:chExt cx="11238867" cy="1970092"/>
          </a:xfrm>
        </p:grpSpPr>
        <p:grpSp>
          <p:nvGrpSpPr>
            <p:cNvPr id="20" name="Group 41"/>
            <p:cNvGrpSpPr/>
            <p:nvPr/>
          </p:nvGrpSpPr>
          <p:grpSpPr>
            <a:xfrm>
              <a:off x="2731481" y="4887909"/>
              <a:ext cx="2231136" cy="1970091"/>
              <a:chOff x="1708850" y="277153"/>
              <a:chExt cx="2029378" cy="1752260"/>
            </a:xfrm>
            <a:scene3d>
              <a:camera prst="orthographicFront"/>
              <a:lightRig rig="flat" dir="t"/>
            </a:scene3d>
          </p:grpSpPr>
          <p:sp>
            <p:nvSpPr>
              <p:cNvPr id="33" name="Rectangle 32"/>
              <p:cNvSpPr/>
              <p:nvPr/>
            </p:nvSpPr>
            <p:spPr>
              <a:xfrm>
                <a:off x="1708850" y="277153"/>
                <a:ext cx="2029378" cy="1752260"/>
              </a:xfrm>
              <a:prstGeom prst="rect">
                <a:avLst/>
              </a:prstGeom>
              <a:gradFill flip="none" rotWithShape="1">
                <a:gsLst>
                  <a:gs pos="0">
                    <a:srgbClr val="FFFFFF">
                      <a:alpha val="0"/>
                    </a:srgbClr>
                  </a:gs>
                  <a:gs pos="20000">
                    <a:schemeClr val="bg1">
                      <a:alpha val="0"/>
                    </a:schemeClr>
                  </a:gs>
                  <a:gs pos="38000">
                    <a:schemeClr val="accent4">
                      <a:lumMod val="60000"/>
                      <a:lumOff val="40000"/>
                      <a:alpha val="29000"/>
                    </a:schemeClr>
                  </a:gs>
                  <a:gs pos="95000">
                    <a:schemeClr val="accent4">
                      <a:lumMod val="75000"/>
                    </a:schemeClr>
                  </a:gs>
                  <a:gs pos="100000">
                    <a:srgbClr val="FFFFFF"/>
                  </a:gs>
                </a:gsLst>
                <a:lin ang="15600000" scaled="0"/>
                <a:tileRect/>
              </a:gradFill>
              <a:ln w="6350" cap="flat" cmpd="sng" algn="ctr">
                <a:noFill/>
                <a:prstDash val="solid"/>
                <a:round/>
                <a:headEnd type="none" w="med" len="med"/>
                <a:tailEnd type="none" w="med" len="med"/>
              </a:ln>
              <a:effectLst>
                <a:outerShdw blurRad="50800" dist="38100" dir="16200000" rotWithShape="0">
                  <a:prstClr val="black">
                    <a:alpha val="40000"/>
                  </a:prstClr>
                </a:outerShdw>
              </a:effectLst>
            </p:spPr>
          </p:sp>
          <p:sp>
            <p:nvSpPr>
              <p:cNvPr id="34" name="Rectangle 33"/>
              <p:cNvSpPr/>
              <p:nvPr/>
            </p:nvSpPr>
            <p:spPr>
              <a:xfrm>
                <a:off x="1947149" y="834108"/>
                <a:ext cx="1552781" cy="243126"/>
              </a:xfrm>
              <a:prstGeom prst="rect">
                <a:avLst/>
              </a:prstGeom>
              <a:noFill/>
              <a:ln>
                <a:noFill/>
              </a:ln>
              <a:effectLst/>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dirty="0" smtClean="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rPr>
                  <a:t>Security Policies</a:t>
                </a:r>
                <a:endParaRPr lang="en-US" dirty="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endParaRPr>
              </a:p>
            </p:txBody>
          </p:sp>
        </p:grpSp>
        <p:grpSp>
          <p:nvGrpSpPr>
            <p:cNvPr id="21" name="Group 43"/>
            <p:cNvGrpSpPr/>
            <p:nvPr/>
          </p:nvGrpSpPr>
          <p:grpSpPr>
            <a:xfrm>
              <a:off x="4983414" y="4887908"/>
              <a:ext cx="2231136" cy="1970091"/>
              <a:chOff x="3460195" y="277153"/>
              <a:chExt cx="2029378" cy="1752260"/>
            </a:xfrm>
            <a:scene3d>
              <a:camera prst="orthographicFront"/>
              <a:lightRig rig="flat" dir="t"/>
            </a:scene3d>
          </p:grpSpPr>
          <p:sp>
            <p:nvSpPr>
              <p:cNvPr id="31" name="Rectangle 16"/>
              <p:cNvSpPr/>
              <p:nvPr/>
            </p:nvSpPr>
            <p:spPr>
              <a:xfrm>
                <a:off x="3460195" y="277153"/>
                <a:ext cx="2029378" cy="1752260"/>
              </a:xfrm>
              <a:prstGeom prst="rect">
                <a:avLst/>
              </a:prstGeom>
              <a:gradFill flip="none" rotWithShape="1">
                <a:gsLst>
                  <a:gs pos="0">
                    <a:srgbClr val="FFFFFF">
                      <a:alpha val="0"/>
                    </a:srgbClr>
                  </a:gs>
                  <a:gs pos="20000">
                    <a:schemeClr val="bg1">
                      <a:alpha val="0"/>
                    </a:schemeClr>
                  </a:gs>
                  <a:gs pos="38000">
                    <a:schemeClr val="accent3">
                      <a:lumMod val="60000"/>
                      <a:lumOff val="40000"/>
                      <a:alpha val="34000"/>
                    </a:schemeClr>
                  </a:gs>
                  <a:gs pos="95000">
                    <a:schemeClr val="accent3">
                      <a:lumMod val="75000"/>
                    </a:schemeClr>
                  </a:gs>
                  <a:gs pos="100000">
                    <a:srgbClr val="FFFFFF"/>
                  </a:gs>
                </a:gsLst>
                <a:lin ang="15600000" scaled="0"/>
                <a:tileRect/>
              </a:gradFill>
              <a:ln w="6350" cap="flat" cmpd="sng" algn="ctr">
                <a:noFill/>
                <a:prstDash val="solid"/>
                <a:round/>
                <a:headEnd type="none" w="med" len="med"/>
                <a:tailEnd type="none" w="med" len="med"/>
              </a:ln>
              <a:effectLst>
                <a:outerShdw blurRad="50800" dist="38100" dir="16200000" rotWithShape="0">
                  <a:prstClr val="black">
                    <a:alpha val="40000"/>
                  </a:prstClr>
                </a:outerShdw>
              </a:effectLst>
            </p:spPr>
          </p:sp>
          <p:sp>
            <p:nvSpPr>
              <p:cNvPr id="32" name="Rectangle 31"/>
              <p:cNvSpPr/>
              <p:nvPr/>
            </p:nvSpPr>
            <p:spPr>
              <a:xfrm>
                <a:off x="3711382" y="712548"/>
                <a:ext cx="1527003" cy="486252"/>
              </a:xfrm>
              <a:prstGeom prst="rect">
                <a:avLst/>
              </a:prstGeom>
              <a:noFill/>
              <a:ln>
                <a:noFill/>
              </a:ln>
              <a:effectLst/>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mtClean="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rPr>
                  <a:t>On-Premise Security</a:t>
                </a:r>
                <a:endParaRPr lang="en-US">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endParaRPr>
              </a:p>
            </p:txBody>
          </p:sp>
        </p:grpSp>
        <p:grpSp>
          <p:nvGrpSpPr>
            <p:cNvPr id="22" name="Group 44"/>
            <p:cNvGrpSpPr/>
            <p:nvPr/>
          </p:nvGrpSpPr>
          <p:grpSpPr>
            <a:xfrm>
              <a:off x="7235347" y="4887908"/>
              <a:ext cx="2231136" cy="1970091"/>
              <a:chOff x="5172018" y="277153"/>
              <a:chExt cx="2029378" cy="1752260"/>
            </a:xfrm>
            <a:scene3d>
              <a:camera prst="orthographicFront"/>
              <a:lightRig rig="flat" dir="t"/>
            </a:scene3d>
          </p:grpSpPr>
          <p:sp>
            <p:nvSpPr>
              <p:cNvPr id="29" name="Rectangle 14"/>
              <p:cNvSpPr/>
              <p:nvPr/>
            </p:nvSpPr>
            <p:spPr>
              <a:xfrm>
                <a:off x="5172018" y="277153"/>
                <a:ext cx="2029378" cy="1752260"/>
              </a:xfrm>
              <a:prstGeom prst="rect">
                <a:avLst/>
              </a:prstGeom>
              <a:gradFill flip="none" rotWithShape="1">
                <a:gsLst>
                  <a:gs pos="0">
                    <a:srgbClr val="FFFFFF">
                      <a:alpha val="0"/>
                    </a:srgbClr>
                  </a:gs>
                  <a:gs pos="20000">
                    <a:schemeClr val="bg1">
                      <a:alpha val="0"/>
                    </a:schemeClr>
                  </a:gs>
                  <a:gs pos="38000">
                    <a:schemeClr val="tx2">
                      <a:lumMod val="75000"/>
                      <a:alpha val="32000"/>
                    </a:schemeClr>
                  </a:gs>
                  <a:gs pos="95000">
                    <a:schemeClr val="tx2">
                      <a:lumMod val="75000"/>
                    </a:schemeClr>
                  </a:gs>
                  <a:gs pos="100000">
                    <a:srgbClr val="FFFFFF"/>
                  </a:gs>
                </a:gsLst>
                <a:lin ang="15600000" scaled="0"/>
                <a:tileRect/>
              </a:gradFill>
              <a:ln w="6350" cap="flat" cmpd="sng" algn="ctr">
                <a:noFill/>
                <a:prstDash val="solid"/>
                <a:round/>
                <a:headEnd type="none" w="med" len="med"/>
                <a:tailEnd type="none" w="med" len="med"/>
              </a:ln>
              <a:effectLst>
                <a:outerShdw blurRad="50800" dist="38100" dir="16200000" rotWithShape="0">
                  <a:prstClr val="black">
                    <a:alpha val="40000"/>
                  </a:prstClr>
                </a:outerShdw>
              </a:effectLst>
            </p:spPr>
          </p:sp>
          <p:sp>
            <p:nvSpPr>
              <p:cNvPr id="30" name="Rectangle 15"/>
              <p:cNvSpPr/>
              <p:nvPr/>
            </p:nvSpPr>
            <p:spPr>
              <a:xfrm>
                <a:off x="5291990" y="590987"/>
                <a:ext cx="1789432" cy="729378"/>
              </a:xfrm>
              <a:prstGeom prst="rect">
                <a:avLst/>
              </a:prstGeom>
              <a:noFill/>
              <a:ln>
                <a:noFill/>
              </a:ln>
              <a:effectLst/>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mtClean="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rPr>
                  <a:t>Meet Compliance and Regulatory Requirements</a:t>
                </a:r>
                <a:endParaRPr lang="en-US">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endParaRPr>
              </a:p>
            </p:txBody>
          </p:sp>
        </p:grpSp>
        <p:grpSp>
          <p:nvGrpSpPr>
            <p:cNvPr id="23" name="Group 47"/>
            <p:cNvGrpSpPr/>
            <p:nvPr/>
          </p:nvGrpSpPr>
          <p:grpSpPr>
            <a:xfrm>
              <a:off x="9487279" y="4887908"/>
              <a:ext cx="2231136" cy="1970091"/>
              <a:chOff x="6883840" y="277153"/>
              <a:chExt cx="2029378" cy="1752260"/>
            </a:xfrm>
            <a:scene3d>
              <a:camera prst="orthographicFront"/>
              <a:lightRig rig="flat" dir="t"/>
            </a:scene3d>
          </p:grpSpPr>
          <p:sp>
            <p:nvSpPr>
              <p:cNvPr id="27" name="Round Single Corner Rectangle 12"/>
              <p:cNvSpPr/>
              <p:nvPr/>
            </p:nvSpPr>
            <p:spPr>
              <a:xfrm>
                <a:off x="6883840" y="277153"/>
                <a:ext cx="2029378" cy="1752260"/>
              </a:xfrm>
              <a:prstGeom prst="round1Rect">
                <a:avLst/>
              </a:prstGeom>
              <a:gradFill flip="none" rotWithShape="1">
                <a:gsLst>
                  <a:gs pos="0">
                    <a:srgbClr val="FFFFFF">
                      <a:alpha val="0"/>
                    </a:srgbClr>
                  </a:gs>
                  <a:gs pos="20000">
                    <a:schemeClr val="bg1">
                      <a:alpha val="0"/>
                    </a:schemeClr>
                  </a:gs>
                  <a:gs pos="38000">
                    <a:srgbClr val="F3AF35">
                      <a:alpha val="27000"/>
                    </a:srgbClr>
                  </a:gs>
                  <a:gs pos="95000">
                    <a:srgbClr val="F6AE1E"/>
                  </a:gs>
                  <a:gs pos="100000">
                    <a:srgbClr val="FFFFFF"/>
                  </a:gs>
                </a:gsLst>
                <a:lin ang="15600000" scaled="0"/>
                <a:tileRect/>
              </a:gradFill>
              <a:ln w="6350" cap="flat" cmpd="sng" algn="ctr">
                <a:noFill/>
                <a:prstDash val="solid"/>
                <a:round/>
                <a:headEnd type="none" w="med" len="med"/>
                <a:tailEnd type="none" w="med" len="med"/>
              </a:ln>
              <a:effectLst>
                <a:outerShdw blurRad="50800" dist="38100" dir="16200000" rotWithShape="0">
                  <a:prstClr val="black">
                    <a:alpha val="40000"/>
                  </a:prstClr>
                </a:outerShdw>
              </a:effectLst>
            </p:spPr>
          </p:sp>
          <p:sp>
            <p:nvSpPr>
              <p:cNvPr id="28" name="Round Single Corner Rectangle 12"/>
              <p:cNvSpPr/>
              <p:nvPr/>
            </p:nvSpPr>
            <p:spPr>
              <a:xfrm>
                <a:off x="7087640" y="590987"/>
                <a:ext cx="1621779" cy="729378"/>
              </a:xfrm>
              <a:prstGeom prst="rect">
                <a:avLst/>
              </a:prstGeom>
              <a:noFill/>
              <a:ln>
                <a:noFill/>
              </a:ln>
              <a:effectLst/>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mtClean="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rPr>
                  <a:t>Cloud Vendor that has a Cloud Security Program</a:t>
                </a:r>
                <a:endParaRPr lang="en-US">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endParaRPr>
              </a:p>
            </p:txBody>
          </p:sp>
        </p:grpSp>
        <p:grpSp>
          <p:nvGrpSpPr>
            <p:cNvPr id="24" name="Group 41"/>
            <p:cNvGrpSpPr/>
            <p:nvPr/>
          </p:nvGrpSpPr>
          <p:grpSpPr>
            <a:xfrm>
              <a:off x="479548" y="4887908"/>
              <a:ext cx="2231136" cy="1970091"/>
              <a:chOff x="1708849" y="277153"/>
              <a:chExt cx="2029379" cy="1752260"/>
            </a:xfrm>
            <a:scene3d>
              <a:camera prst="orthographicFront"/>
              <a:lightRig rig="flat" dir="t"/>
            </a:scene3d>
          </p:grpSpPr>
          <p:sp>
            <p:nvSpPr>
              <p:cNvPr id="25" name="Round Diagonal Corner Rectangle 24"/>
              <p:cNvSpPr/>
              <p:nvPr/>
            </p:nvSpPr>
            <p:spPr>
              <a:xfrm>
                <a:off x="1708849" y="277153"/>
                <a:ext cx="2029379" cy="1752260"/>
              </a:xfrm>
              <a:prstGeom prst="round2DiagRect">
                <a:avLst/>
              </a:prstGeom>
              <a:gradFill flip="none" rotWithShape="1">
                <a:gsLst>
                  <a:gs pos="0">
                    <a:srgbClr val="FFFFFF">
                      <a:alpha val="0"/>
                    </a:srgbClr>
                  </a:gs>
                  <a:gs pos="20000">
                    <a:schemeClr val="bg1">
                      <a:alpha val="0"/>
                    </a:schemeClr>
                  </a:gs>
                  <a:gs pos="38000">
                    <a:srgbClr val="F8F57B">
                      <a:alpha val="28000"/>
                    </a:srgbClr>
                  </a:gs>
                  <a:gs pos="95000">
                    <a:srgbClr val="BAB60A"/>
                  </a:gs>
                  <a:gs pos="100000">
                    <a:srgbClr val="FFFFFF"/>
                  </a:gs>
                </a:gsLst>
                <a:lin ang="15600000" scaled="0"/>
                <a:tileRect/>
              </a:gradFill>
              <a:ln w="6350" cap="flat" cmpd="sng" algn="ctr">
                <a:noFill/>
                <a:prstDash val="solid"/>
                <a:round/>
                <a:headEnd type="none" w="med" len="med"/>
                <a:tailEnd type="none" w="med" len="med"/>
              </a:ln>
              <a:effectLst>
                <a:outerShdw blurRad="50800" dist="38100" dir="16200000" rotWithShape="0">
                  <a:prstClr val="black">
                    <a:alpha val="40000"/>
                  </a:prstClr>
                </a:outerShdw>
              </a:effectLst>
            </p:spPr>
          </p:sp>
          <p:sp>
            <p:nvSpPr>
              <p:cNvPr id="26" name="Rectangle 25"/>
              <p:cNvSpPr/>
              <p:nvPr/>
            </p:nvSpPr>
            <p:spPr>
              <a:xfrm>
                <a:off x="1744834" y="712550"/>
                <a:ext cx="1993394" cy="486252"/>
              </a:xfrm>
              <a:prstGeom prst="rect">
                <a:avLst/>
              </a:prstGeom>
              <a:noFill/>
              <a:ln>
                <a:noFill/>
              </a:ln>
              <a:effectLst/>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dirty="0" smtClean="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rPr>
                  <a:t>Security Awareness Training</a:t>
                </a:r>
                <a:endParaRPr lang="en-US" dirty="0">
                  <a:gradFill>
                    <a:gsLst>
                      <a:gs pos="95000">
                        <a:schemeClr val="tx1"/>
                      </a:gs>
                      <a:gs pos="100000">
                        <a:schemeClr val="tx1"/>
                      </a:gs>
                    </a:gsLst>
                    <a:lin ang="15600000" scaled="0"/>
                  </a:gradFill>
                  <a:effectLst>
                    <a:outerShdw blurRad="190500" algn="ctr" rotWithShape="0">
                      <a:prstClr val="black">
                        <a:alpha val="40000"/>
                      </a:prstClr>
                    </a:outerShdw>
                  </a:effectLst>
                  <a:latin typeface="Segoe Condensed" pitchFamily="34" charset="0"/>
                </a:endParaRPr>
              </a:p>
            </p:txBody>
          </p:sp>
        </p:grpSp>
      </p:grpSp>
      <p:pic>
        <p:nvPicPr>
          <p:cNvPr id="2050" name="Picture 2" descr="C:\Users\tomsh\AppData\Local\Microsoft\Windows\Temporary Internet Files\Content.IE5\2091WUQJ\MM900185588[1].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07290" y="4521372"/>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tomsh\AppData\Local\Microsoft\Windows\Temporary Internet Files\Content.IE5\2091WUQJ\MM900185588[1].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46641" y="4521372"/>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tomsh\AppData\Local\Microsoft\Windows\Temporary Internet Files\Content.IE5\2091WUQJ\MM900185588[1].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712998" y="4521372"/>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tomsh\AppData\Local\Microsoft\Windows\Temporary Internet Files\Content.IE5\2091WUQJ\MM900185588[1].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825" y="4521372"/>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tomsh\AppData\Local\Microsoft\Windows\Temporary Internet Files\Content.IE5\2091WUQJ\MM900185588[1].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426274" y="4521372"/>
            <a:ext cx="581025" cy="35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Tom Shinder; Yuri Diogenes</External_x0020_Speaker>
    <Session_x0020_Code xmlns="2295e2e7-0eeb-498e-8716-217bb2ee6ee3">AAP306</Session_x0020_Code>
    <ProductTaxHTField0 xmlns="2295e2e7-0eeb-498e-8716-217bb2ee6ee3">
      <Terms xmlns="http://schemas.microsoft.com/office/infopath/2007/PartnerControls"/>
    </ProductTaxHTField0>
    <Presentation_x0020_Date xmlns="2295e2e7-0eeb-498e-8716-217bb2ee6ee3">2012-06-12T00:00:00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D92E10-3D8B-4831-9584-7BC82972C8E2}">
  <ds:schemaRefs>
    <ds:schemaRef ds:uri="http://schemas.microsoft.com/office/2006/metadata/properties"/>
    <ds:schemaRef ds:uri="http://www.w3.org/XML/1998/namespace"/>
    <ds:schemaRef ds:uri="8b529f77-48ab-4581-b468-93f09345b8aa"/>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2295e2e7-0eeb-498e-8716-217bb2ee6ee3"/>
    <ds:schemaRef ds:uri="http://purl.org/dc/dcmitype/"/>
  </ds:schemaRefs>
</ds:datastoreItem>
</file>

<file path=customXml/itemProps3.xml><?xml version="1.0" encoding="utf-8"?>
<ds:datastoreItem xmlns:ds="http://schemas.openxmlformats.org/officeDocument/2006/customXml" ds:itemID="{EF1FE425-EA36-4D8C-A967-84CE3BED24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441</TotalTime>
  <Words>2560</Words>
  <Application>Microsoft Office PowerPoint</Application>
  <PresentationFormat>Custom</PresentationFormat>
  <Paragraphs>401</Paragraphs>
  <Slides>46</Slides>
  <Notes>17</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TechEd_2012_Template_16x9</vt:lpstr>
      <vt:lpstr>White with Consolas font for code slides</vt:lpstr>
      <vt:lpstr>Private Cloud Security Architecture: A Solution for Private Cloud Security</vt:lpstr>
      <vt:lpstr>PowerPoint Presentation</vt:lpstr>
      <vt:lpstr>Who needs an Architect? </vt:lpstr>
      <vt:lpstr>PowerPoint Presentation</vt:lpstr>
      <vt:lpstr>PowerPoint Presentation</vt:lpstr>
      <vt:lpstr>PowerPoint Presentation</vt:lpstr>
      <vt:lpstr>Cloud Security Overview</vt:lpstr>
      <vt:lpstr>Cloud Security Challenges </vt:lpstr>
      <vt:lpstr>Defense in Depth Approach</vt:lpstr>
      <vt:lpstr>Key Security Differences in Private Cloud</vt:lpstr>
      <vt:lpstr>Security Responsibility</vt:lpstr>
      <vt:lpstr>Security Attack Types</vt:lpstr>
      <vt:lpstr>Shared Tenant Model</vt:lpstr>
      <vt:lpstr>Virtualization Platform</vt:lpstr>
      <vt:lpstr>Private Cloud Security Principles</vt:lpstr>
      <vt:lpstr>The Eleven Private Cloud Security Principles</vt:lpstr>
      <vt:lpstr>Cloud Security Challenges Secondary to Essential Characteristics</vt:lpstr>
      <vt:lpstr>Resource Pooling</vt:lpstr>
      <vt:lpstr>On-Demand Self-Service</vt:lpstr>
      <vt:lpstr>Rapid Elasticity</vt:lpstr>
      <vt:lpstr>Broad Network Access</vt:lpstr>
      <vt:lpstr>Broad Network Access - Reperimeterization</vt:lpstr>
      <vt:lpstr>Private Cloud Reference Model</vt:lpstr>
      <vt:lpstr>What is a Reference Model?</vt:lpstr>
      <vt:lpstr>Reference Model</vt:lpstr>
      <vt:lpstr>Private Cloud Security Model </vt:lpstr>
      <vt:lpstr>Private Cloud Security Model</vt:lpstr>
      <vt:lpstr>Security Model</vt:lpstr>
      <vt:lpstr>Microsoft Technology Mapping</vt:lpstr>
      <vt:lpstr>A Closer Look</vt:lpstr>
      <vt:lpstr>A Closer Look: Virtualization Security</vt:lpstr>
      <vt:lpstr>Secure Virtualization Platform</vt:lpstr>
      <vt:lpstr>A Closer Look: Physical Network Isolation</vt:lpstr>
      <vt:lpstr>A Closer Look: Logical Network Isolation</vt:lpstr>
      <vt:lpstr>Next Steps</vt:lpstr>
      <vt:lpstr>New Windows Server 2012 Book</vt:lpstr>
      <vt:lpstr>Introducing Windows Server 2012</vt:lpstr>
      <vt:lpstr>New Windows Server 2012 Security Book</vt:lpstr>
      <vt:lpstr>Windows Server 2012 Security from End to Edge and Beyond</vt:lpstr>
      <vt:lpstr>For More Information</vt:lpstr>
      <vt:lpstr>Related Content</vt:lpstr>
      <vt:lpstr>Resources</vt:lpstr>
      <vt:lpstr>PowerPoint Presentation</vt:lpstr>
      <vt:lpstr>MS Tag</vt:lpstr>
      <vt:lpstr>PowerPoint Presentation</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Cloud Security Architecture: A Solution for Private Cloud Security</dc:title>
  <dc:subject>TechEd 2012</dc:subject>
  <dc:creator>YuriD</dc:creator>
  <cp:keywords>TechEd 2012</cp:keywords>
  <dc:description>Template: Jordan Cayabyab, Artitudes Design
Formatting:
Event Date: June 11-14, 2012
Event Location: Orlando, FL
Audience Type: IT Pros, Developers</dc:description>
  <cp:lastModifiedBy>Shows</cp:lastModifiedBy>
  <cp:revision>62</cp:revision>
  <cp:lastPrinted>2010-05-11T05:02:34Z</cp:lastPrinted>
  <dcterms:created xsi:type="dcterms:W3CDTF">2012-05-18T20:32:39Z</dcterms:created>
  <dcterms:modified xsi:type="dcterms:W3CDTF">2012-06-12T20:32:00Z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